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2"/>
  </p:sldMasterIdLst>
  <p:notesMasterIdLst>
    <p:notesMasterId r:id="rId22"/>
  </p:notesMasterIdLst>
  <p:sldIdLst>
    <p:sldId id="316" r:id="rId3"/>
    <p:sldId id="776" r:id="rId4"/>
    <p:sldId id="342" r:id="rId5"/>
    <p:sldId id="921" r:id="rId6"/>
    <p:sldId id="915" r:id="rId7"/>
    <p:sldId id="945" r:id="rId8"/>
    <p:sldId id="950" r:id="rId9"/>
    <p:sldId id="947" r:id="rId10"/>
    <p:sldId id="953" r:id="rId11"/>
    <p:sldId id="946" r:id="rId12"/>
    <p:sldId id="951" r:id="rId13"/>
    <p:sldId id="948" r:id="rId14"/>
    <p:sldId id="949" r:id="rId15"/>
    <p:sldId id="952" r:id="rId16"/>
    <p:sldId id="919" r:id="rId17"/>
    <p:sldId id="954" r:id="rId18"/>
    <p:sldId id="955" r:id="rId19"/>
    <p:sldId id="956" r:id="rId20"/>
    <p:sldId id="957" r:id="rId21"/>
  </p:sldIdLst>
  <p:sldSz cx="12192000" cy="6858000"/>
  <p:notesSz cx="6858000" cy="9144000"/>
  <p:embeddedFontLst>
    <p:embeddedFont>
      <p:font typeface="微软雅黑" pitchFamily="34" charset="-122"/>
      <p:regular r:id="rId23"/>
      <p:bold r:id="rId24"/>
    </p:embeddedFont>
    <p:embeddedFont>
      <p:font typeface="楷体" pitchFamily="49" charset="-122"/>
      <p:regular r:id="rId25"/>
    </p:embeddedFont>
    <p:embeddedFont>
      <p:font typeface="楷体_GB2312" charset="-122"/>
      <p:regular r:id="rId26"/>
    </p:embeddedFont>
    <p:embeddedFont>
      <p:font typeface="Calibri" pitchFamily="34" charset="0"/>
      <p:regular r:id="rId27"/>
      <p:bold r:id="rId28"/>
      <p:italic r:id="rId29"/>
      <p:boldItalic r:id="rId30"/>
    </p:embeddedFont>
    <p:embeddedFont>
      <p:font typeface="等线 Light" charset="-122"/>
      <p:regular r:id="rId31"/>
    </p:embeddedFont>
    <p:embeddedFont>
      <p:font typeface="等线" charset="-122"/>
      <p:regular r:id="rId32"/>
      <p:bold r:id="rId33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0"/>
      </p:ext>
    </p:extLst>
  </p:showPr>
  <p:clrMru>
    <a:srgbClr val="A1C450"/>
    <a:srgbClr val="E04236"/>
    <a:srgbClr val="FFCC66"/>
    <a:srgbClr val="003399"/>
    <a:srgbClr val="FFCC9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-1056" y="-96"/>
      </p:cViewPr>
      <p:guideLst>
        <p:guide orient="horz" pos="2434"/>
        <p:guide pos="380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defRPr/>
            </a:lvl1pPr>
          </a:lstStyle>
          <a:p>
            <a:pPr>
              <a:defRPr/>
            </a:pPr>
            <a:fld id="{B35A1677-BA12-4D36-945A-FE31CA6BCDB4}" type="datetime1">
              <a:rPr lang="zh-CN" altLang="en-US"/>
              <a:pPr>
                <a:defRPr/>
              </a:pPr>
              <a:t>2020/1/4</a:t>
            </a:fld>
            <a:endParaRPr lang="zh-CN" altLang="en-US" sz="1200"/>
          </a:p>
        </p:txBody>
      </p:sp>
      <p:sp>
        <p:nvSpPr>
          <p:cNvPr id="34820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 w="12700" cmpd="sng">
            <a:noFill/>
            <a:bevel/>
          </a:ln>
        </p:spPr>
        <p:txBody>
          <a:bodyPr anchor="ctr"/>
          <a:lstStyle/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单击此处编辑母版文本样式</a:t>
            </a:r>
          </a:p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第二级</a:t>
            </a:r>
          </a:p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第三级</a:t>
            </a:r>
          </a:p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第四级</a:t>
            </a:r>
          </a:p>
          <a:p>
            <a:pPr defTabSz="0" eaLnBrk="0" hangingPunct="0">
              <a:spcBef>
                <a:spcPct val="30000"/>
              </a:spcBef>
              <a:buFontTx/>
              <a:buNone/>
              <a:defRPr/>
            </a:pPr>
            <a:r>
              <a:rPr lang="zh-CN" sz="1200"/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>
              <a:defRPr/>
            </a:lvl1pPr>
          </a:lstStyle>
          <a:p>
            <a:fld id="{D570208C-6771-4D72-8092-434721E10624}" type="slidenum">
              <a:rPr lang="zh-CN" altLang="en-US"/>
              <a:pPr/>
              <a:t>‹#›</a:t>
            </a:fld>
            <a:endParaRPr lang="zh-CN" altLang="en-US" sz="12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D2B392-81E2-4384-A124-2DF32F8DD880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E5C263-3CDF-4E01-B688-C21F46056E1B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B21BC1-7B42-4283-BA5F-DD0F93B3E296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E0BA28-4506-4F34-93FE-0493AABB5CBC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6EAF5-005A-458C-B24B-890FFE29CA0D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145CB44-89E8-40D4-BAE1-AEDB1A2B893A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FAC52B-4B9E-4C3A-B452-28CB4F353BCB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49CF5D-1820-41BE-B777-ED9A63D1FCC1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封面">
    <p:bg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/>
        </p:nvGrpSpPr>
        <p:grpSpPr>
          <a:xfrm>
            <a:off x="-98531" y="134080"/>
            <a:ext cx="12274737" cy="7123360"/>
            <a:chOff x="-98531" y="134080"/>
            <a:chExt cx="12274737" cy="7123360"/>
          </a:xfrm>
          <a:solidFill>
            <a:srgbClr val="82A337"/>
          </a:solidFill>
        </p:grpSpPr>
        <p:grpSp>
          <p:nvGrpSpPr>
            <p:cNvPr id="9" name="组合 8"/>
            <p:cNvGrpSpPr/>
            <p:nvPr userDrawn="1"/>
          </p:nvGrpSpPr>
          <p:grpSpPr>
            <a:xfrm>
              <a:off x="123461" y="1846161"/>
              <a:ext cx="1615112" cy="2373186"/>
              <a:chOff x="5356225" y="2438400"/>
              <a:chExt cx="1295400" cy="1903413"/>
            </a:xfrm>
            <a:grpFill/>
          </p:grpSpPr>
          <p:sp>
            <p:nvSpPr>
              <p:cNvPr id="311" name="Freeform 17"/>
              <p:cNvSpPr/>
              <p:nvPr/>
            </p:nvSpPr>
            <p:spPr bwMode="auto">
              <a:xfrm>
                <a:off x="5502275" y="2482850"/>
                <a:ext cx="36513" cy="26988"/>
              </a:xfrm>
              <a:custGeom>
                <a:avLst/>
                <a:gdLst>
                  <a:gd name="T0" fmla="*/ 56 w 56"/>
                  <a:gd name="T1" fmla="*/ 4 h 41"/>
                  <a:gd name="T2" fmla="*/ 0 w 56"/>
                  <a:gd name="T3" fmla="*/ 41 h 41"/>
                  <a:gd name="T4" fmla="*/ 56 w 56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2" name="Freeform 18"/>
              <p:cNvSpPr>
                <a:spLocks noEditPoints="1"/>
              </p:cNvSpPr>
              <p:nvPr/>
            </p:nvSpPr>
            <p:spPr bwMode="auto">
              <a:xfrm>
                <a:off x="5356225" y="2438400"/>
                <a:ext cx="1295400" cy="1903413"/>
              </a:xfrm>
              <a:custGeom>
                <a:avLst/>
                <a:gdLst>
                  <a:gd name="T0" fmla="*/ 1512 w 2006"/>
                  <a:gd name="T1" fmla="*/ 1347 h 2944"/>
                  <a:gd name="T2" fmla="*/ 1016 w 2006"/>
                  <a:gd name="T3" fmla="*/ 1087 h 2944"/>
                  <a:gd name="T4" fmla="*/ 1615 w 2006"/>
                  <a:gd name="T5" fmla="*/ 2506 h 2944"/>
                  <a:gd name="T6" fmla="*/ 1411 w 2006"/>
                  <a:gd name="T7" fmla="*/ 2678 h 2944"/>
                  <a:gd name="T8" fmla="*/ 738 w 2006"/>
                  <a:gd name="T9" fmla="*/ 2315 h 2944"/>
                  <a:gd name="T10" fmla="*/ 258 w 2006"/>
                  <a:gd name="T11" fmla="*/ 2559 h 2944"/>
                  <a:gd name="T12" fmla="*/ 79 w 2006"/>
                  <a:gd name="T13" fmla="*/ 2650 h 2944"/>
                  <a:gd name="T14" fmla="*/ 284 w 2006"/>
                  <a:gd name="T15" fmla="*/ 2063 h 2944"/>
                  <a:gd name="T16" fmla="*/ 744 w 2006"/>
                  <a:gd name="T17" fmla="*/ 1153 h 2944"/>
                  <a:gd name="T18" fmla="*/ 792 w 2006"/>
                  <a:gd name="T19" fmla="*/ 720 h 2944"/>
                  <a:gd name="T20" fmla="*/ 946 w 2006"/>
                  <a:gd name="T21" fmla="*/ 520 h 2944"/>
                  <a:gd name="T22" fmla="*/ 1258 w 2006"/>
                  <a:gd name="T23" fmla="*/ 857 h 2944"/>
                  <a:gd name="T24" fmla="*/ 1877 w 2006"/>
                  <a:gd name="T25" fmla="*/ 1115 h 2944"/>
                  <a:gd name="T26" fmla="*/ 1875 w 2006"/>
                  <a:gd name="T27" fmla="*/ 1218 h 2944"/>
                  <a:gd name="T28" fmla="*/ 970 w 2006"/>
                  <a:gd name="T29" fmla="*/ 518 h 2944"/>
                  <a:gd name="T30" fmla="*/ 339 w 2006"/>
                  <a:gd name="T31" fmla="*/ 316 h 2944"/>
                  <a:gd name="T32" fmla="*/ 643 w 2006"/>
                  <a:gd name="T33" fmla="*/ 302 h 2944"/>
                  <a:gd name="T34" fmla="*/ 895 w 2006"/>
                  <a:gd name="T35" fmla="*/ 792 h 2944"/>
                  <a:gd name="T36" fmla="*/ 952 w 2006"/>
                  <a:gd name="T37" fmla="*/ 726 h 2944"/>
                  <a:gd name="T38" fmla="*/ 807 w 2006"/>
                  <a:gd name="T39" fmla="*/ 819 h 2944"/>
                  <a:gd name="T40" fmla="*/ 853 w 2006"/>
                  <a:gd name="T41" fmla="*/ 786 h 2944"/>
                  <a:gd name="T42" fmla="*/ 938 w 2006"/>
                  <a:gd name="T43" fmla="*/ 946 h 2944"/>
                  <a:gd name="T44" fmla="*/ 1051 w 2006"/>
                  <a:gd name="T45" fmla="*/ 1270 h 2944"/>
                  <a:gd name="T46" fmla="*/ 1248 w 2006"/>
                  <a:gd name="T47" fmla="*/ 877 h 2944"/>
                  <a:gd name="T48" fmla="*/ 923 w 2006"/>
                  <a:gd name="T49" fmla="*/ 962 h 2944"/>
                  <a:gd name="T50" fmla="*/ 1750 w 2006"/>
                  <a:gd name="T51" fmla="*/ 1012 h 2944"/>
                  <a:gd name="T52" fmla="*/ 1333 w 2006"/>
                  <a:gd name="T53" fmla="*/ 1210 h 2944"/>
                  <a:gd name="T54" fmla="*/ 683 w 2006"/>
                  <a:gd name="T55" fmla="*/ 1083 h 2944"/>
                  <a:gd name="T56" fmla="*/ 756 w 2006"/>
                  <a:gd name="T57" fmla="*/ 1079 h 2944"/>
                  <a:gd name="T58" fmla="*/ 1319 w 2006"/>
                  <a:gd name="T59" fmla="*/ 1430 h 2944"/>
                  <a:gd name="T60" fmla="*/ 690 w 2006"/>
                  <a:gd name="T61" fmla="*/ 1125 h 2944"/>
                  <a:gd name="T62" fmla="*/ 1887 w 2006"/>
                  <a:gd name="T63" fmla="*/ 1238 h 2944"/>
                  <a:gd name="T64" fmla="*/ 905 w 2006"/>
                  <a:gd name="T65" fmla="*/ 1242 h 2944"/>
                  <a:gd name="T66" fmla="*/ 833 w 2006"/>
                  <a:gd name="T67" fmla="*/ 1256 h 2944"/>
                  <a:gd name="T68" fmla="*/ 835 w 2006"/>
                  <a:gd name="T69" fmla="*/ 1258 h 2944"/>
                  <a:gd name="T70" fmla="*/ 756 w 2006"/>
                  <a:gd name="T71" fmla="*/ 1534 h 2944"/>
                  <a:gd name="T72" fmla="*/ 1180 w 2006"/>
                  <a:gd name="T73" fmla="*/ 2186 h 2944"/>
                  <a:gd name="T74" fmla="*/ 208 w 2006"/>
                  <a:gd name="T75" fmla="*/ 2347 h 2944"/>
                  <a:gd name="T76" fmla="*/ 490 w 2006"/>
                  <a:gd name="T77" fmla="*/ 1716 h 2944"/>
                  <a:gd name="T78" fmla="*/ 228 w 2006"/>
                  <a:gd name="T79" fmla="*/ 2539 h 2944"/>
                  <a:gd name="T80" fmla="*/ 1034 w 2006"/>
                  <a:gd name="T81" fmla="*/ 1540 h 2944"/>
                  <a:gd name="T82" fmla="*/ 1145 w 2006"/>
                  <a:gd name="T83" fmla="*/ 1710 h 2944"/>
                  <a:gd name="T84" fmla="*/ 1452 w 2006"/>
                  <a:gd name="T85" fmla="*/ 2519 h 2944"/>
                  <a:gd name="T86" fmla="*/ 1615 w 2006"/>
                  <a:gd name="T87" fmla="*/ 1343 h 2944"/>
                  <a:gd name="T88" fmla="*/ 1643 w 2006"/>
                  <a:gd name="T89" fmla="*/ 1403 h 2944"/>
                  <a:gd name="T90" fmla="*/ 1752 w 2006"/>
                  <a:gd name="T91" fmla="*/ 1476 h 2944"/>
                  <a:gd name="T92" fmla="*/ 1829 w 2006"/>
                  <a:gd name="T93" fmla="*/ 1514 h 2944"/>
                  <a:gd name="T94" fmla="*/ 1853 w 2006"/>
                  <a:gd name="T95" fmla="*/ 1472 h 2944"/>
                  <a:gd name="T96" fmla="*/ 690 w 2006"/>
                  <a:gd name="T97" fmla="*/ 2182 h 2944"/>
                  <a:gd name="T98" fmla="*/ 962 w 2006"/>
                  <a:gd name="T99" fmla="*/ 2180 h 2944"/>
                  <a:gd name="T100" fmla="*/ 611 w 2006"/>
                  <a:gd name="T101" fmla="*/ 2222 h 2944"/>
                  <a:gd name="T102" fmla="*/ 841 w 2006"/>
                  <a:gd name="T103" fmla="*/ 2256 h 2944"/>
                  <a:gd name="T104" fmla="*/ 714 w 2006"/>
                  <a:gd name="T105" fmla="*/ 2295 h 2944"/>
                  <a:gd name="T106" fmla="*/ 40 w 2006"/>
                  <a:gd name="T107" fmla="*/ 2516 h 2944"/>
                  <a:gd name="T108" fmla="*/ 1518 w 2006"/>
                  <a:gd name="T109" fmla="*/ 2521 h 2944"/>
                  <a:gd name="T110" fmla="*/ 234 w 2006"/>
                  <a:gd name="T111" fmla="*/ 2561 h 2944"/>
                  <a:gd name="T112" fmla="*/ 89 w 2006"/>
                  <a:gd name="T113" fmla="*/ 2575 h 2944"/>
                  <a:gd name="T114" fmla="*/ 1450 w 2006"/>
                  <a:gd name="T115" fmla="*/ 2684 h 2944"/>
                  <a:gd name="T116" fmla="*/ 1539 w 2006"/>
                  <a:gd name="T117" fmla="*/ 2865 h 29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3" name="Freeform 19"/>
              <p:cNvSpPr>
                <a:spLocks noEditPoints="1"/>
              </p:cNvSpPr>
              <p:nvPr/>
            </p:nvSpPr>
            <p:spPr bwMode="auto">
              <a:xfrm>
                <a:off x="5805488" y="2727325"/>
                <a:ext cx="119063" cy="109538"/>
              </a:xfrm>
              <a:custGeom>
                <a:avLst/>
                <a:gdLst>
                  <a:gd name="T0" fmla="*/ 43 w 183"/>
                  <a:gd name="T1" fmla="*/ 9 h 168"/>
                  <a:gd name="T2" fmla="*/ 53 w 183"/>
                  <a:gd name="T3" fmla="*/ 27 h 168"/>
                  <a:gd name="T4" fmla="*/ 122 w 183"/>
                  <a:gd name="T5" fmla="*/ 81 h 168"/>
                  <a:gd name="T6" fmla="*/ 150 w 183"/>
                  <a:gd name="T7" fmla="*/ 99 h 168"/>
                  <a:gd name="T8" fmla="*/ 154 w 183"/>
                  <a:gd name="T9" fmla="*/ 109 h 168"/>
                  <a:gd name="T10" fmla="*/ 182 w 183"/>
                  <a:gd name="T11" fmla="*/ 134 h 168"/>
                  <a:gd name="T12" fmla="*/ 162 w 183"/>
                  <a:gd name="T13" fmla="*/ 164 h 168"/>
                  <a:gd name="T14" fmla="*/ 112 w 183"/>
                  <a:gd name="T15" fmla="*/ 132 h 168"/>
                  <a:gd name="T16" fmla="*/ 53 w 183"/>
                  <a:gd name="T17" fmla="*/ 89 h 168"/>
                  <a:gd name="T18" fmla="*/ 1 w 183"/>
                  <a:gd name="T19" fmla="*/ 37 h 168"/>
                  <a:gd name="T20" fmla="*/ 43 w 183"/>
                  <a:gd name="T21" fmla="*/ 9 h 168"/>
                  <a:gd name="T22" fmla="*/ 118 w 183"/>
                  <a:gd name="T23" fmla="*/ 101 h 168"/>
                  <a:gd name="T24" fmla="*/ 33 w 183"/>
                  <a:gd name="T25" fmla="*/ 31 h 168"/>
                  <a:gd name="T26" fmla="*/ 21 w 183"/>
                  <a:gd name="T27" fmla="*/ 33 h 168"/>
                  <a:gd name="T28" fmla="*/ 19 w 183"/>
                  <a:gd name="T29" fmla="*/ 39 h 168"/>
                  <a:gd name="T30" fmla="*/ 156 w 183"/>
                  <a:gd name="T31" fmla="*/ 142 h 168"/>
                  <a:gd name="T32" fmla="*/ 118 w 183"/>
                  <a:gd name="T33" fmla="*/ 101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0" name="组合 9"/>
            <p:cNvGrpSpPr/>
            <p:nvPr userDrawn="1"/>
          </p:nvGrpSpPr>
          <p:grpSpPr>
            <a:xfrm>
              <a:off x="2864552" y="181354"/>
              <a:ext cx="703263" cy="1443038"/>
              <a:chOff x="4751388" y="812800"/>
              <a:chExt cx="703263" cy="1443038"/>
            </a:xfrm>
            <a:grpFill/>
          </p:grpSpPr>
          <p:sp>
            <p:nvSpPr>
              <p:cNvPr id="306" name="Freeform 20"/>
              <p:cNvSpPr>
                <a:spLocks noEditPoints="1"/>
              </p:cNvSpPr>
              <p:nvPr/>
            </p:nvSpPr>
            <p:spPr bwMode="auto">
              <a:xfrm>
                <a:off x="4865688" y="871538"/>
                <a:ext cx="55563" cy="49213"/>
              </a:xfrm>
              <a:custGeom>
                <a:avLst/>
                <a:gdLst>
                  <a:gd name="T0" fmla="*/ 17 w 87"/>
                  <a:gd name="T1" fmla="*/ 13 h 76"/>
                  <a:gd name="T2" fmla="*/ 38 w 87"/>
                  <a:gd name="T3" fmla="*/ 9 h 76"/>
                  <a:gd name="T4" fmla="*/ 42 w 87"/>
                  <a:gd name="T5" fmla="*/ 3 h 76"/>
                  <a:gd name="T6" fmla="*/ 56 w 87"/>
                  <a:gd name="T7" fmla="*/ 67 h 76"/>
                  <a:gd name="T8" fmla="*/ 17 w 87"/>
                  <a:gd name="T9" fmla="*/ 13 h 76"/>
                  <a:gd name="T10" fmla="*/ 26 w 87"/>
                  <a:gd name="T11" fmla="*/ 21 h 76"/>
                  <a:gd name="T12" fmla="*/ 38 w 87"/>
                  <a:gd name="T13" fmla="*/ 52 h 76"/>
                  <a:gd name="T14" fmla="*/ 56 w 87"/>
                  <a:gd name="T15" fmla="*/ 48 h 76"/>
                  <a:gd name="T16" fmla="*/ 26 w 87"/>
                  <a:gd name="T17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7" name="Freeform 21"/>
              <p:cNvSpPr>
                <a:spLocks noEditPoints="1"/>
              </p:cNvSpPr>
              <p:nvPr/>
            </p:nvSpPr>
            <p:spPr bwMode="auto">
              <a:xfrm>
                <a:off x="4962525" y="1177925"/>
                <a:ext cx="131763" cy="252413"/>
              </a:xfrm>
              <a:custGeom>
                <a:avLst/>
                <a:gdLst>
                  <a:gd name="T0" fmla="*/ 126 w 203"/>
                  <a:gd name="T1" fmla="*/ 22 h 391"/>
                  <a:gd name="T2" fmla="*/ 203 w 203"/>
                  <a:gd name="T3" fmla="*/ 273 h 391"/>
                  <a:gd name="T4" fmla="*/ 192 w 203"/>
                  <a:gd name="T5" fmla="*/ 321 h 391"/>
                  <a:gd name="T6" fmla="*/ 170 w 203"/>
                  <a:gd name="T7" fmla="*/ 342 h 391"/>
                  <a:gd name="T8" fmla="*/ 93 w 203"/>
                  <a:gd name="T9" fmla="*/ 381 h 391"/>
                  <a:gd name="T10" fmla="*/ 68 w 203"/>
                  <a:gd name="T11" fmla="*/ 362 h 391"/>
                  <a:gd name="T12" fmla="*/ 52 w 203"/>
                  <a:gd name="T13" fmla="*/ 321 h 391"/>
                  <a:gd name="T14" fmla="*/ 15 w 203"/>
                  <a:gd name="T15" fmla="*/ 181 h 391"/>
                  <a:gd name="T16" fmla="*/ 13 w 203"/>
                  <a:gd name="T17" fmla="*/ 57 h 391"/>
                  <a:gd name="T18" fmla="*/ 126 w 203"/>
                  <a:gd name="T19" fmla="*/ 22 h 391"/>
                  <a:gd name="T20" fmla="*/ 66 w 203"/>
                  <a:gd name="T21" fmla="*/ 36 h 391"/>
                  <a:gd name="T22" fmla="*/ 64 w 203"/>
                  <a:gd name="T23" fmla="*/ 46 h 391"/>
                  <a:gd name="T24" fmla="*/ 31 w 203"/>
                  <a:gd name="T25" fmla="*/ 65 h 391"/>
                  <a:gd name="T26" fmla="*/ 23 w 203"/>
                  <a:gd name="T27" fmla="*/ 119 h 391"/>
                  <a:gd name="T28" fmla="*/ 58 w 203"/>
                  <a:gd name="T29" fmla="*/ 251 h 391"/>
                  <a:gd name="T30" fmla="*/ 48 w 203"/>
                  <a:gd name="T31" fmla="*/ 139 h 391"/>
                  <a:gd name="T32" fmla="*/ 56 w 203"/>
                  <a:gd name="T33" fmla="*/ 80 h 391"/>
                  <a:gd name="T34" fmla="*/ 85 w 203"/>
                  <a:gd name="T35" fmla="*/ 112 h 391"/>
                  <a:gd name="T36" fmla="*/ 155 w 203"/>
                  <a:gd name="T37" fmla="*/ 224 h 391"/>
                  <a:gd name="T38" fmla="*/ 178 w 203"/>
                  <a:gd name="T39" fmla="*/ 284 h 391"/>
                  <a:gd name="T40" fmla="*/ 178 w 203"/>
                  <a:gd name="T41" fmla="*/ 205 h 391"/>
                  <a:gd name="T42" fmla="*/ 159 w 203"/>
                  <a:gd name="T43" fmla="*/ 203 h 391"/>
                  <a:gd name="T44" fmla="*/ 172 w 203"/>
                  <a:gd name="T45" fmla="*/ 189 h 391"/>
                  <a:gd name="T46" fmla="*/ 165 w 203"/>
                  <a:gd name="T47" fmla="*/ 162 h 391"/>
                  <a:gd name="T48" fmla="*/ 143 w 203"/>
                  <a:gd name="T49" fmla="*/ 160 h 391"/>
                  <a:gd name="T50" fmla="*/ 159 w 203"/>
                  <a:gd name="T51" fmla="*/ 144 h 391"/>
                  <a:gd name="T52" fmla="*/ 149 w 203"/>
                  <a:gd name="T53" fmla="*/ 125 h 391"/>
                  <a:gd name="T54" fmla="*/ 130 w 203"/>
                  <a:gd name="T55" fmla="*/ 127 h 391"/>
                  <a:gd name="T56" fmla="*/ 136 w 203"/>
                  <a:gd name="T57" fmla="*/ 92 h 391"/>
                  <a:gd name="T58" fmla="*/ 104 w 203"/>
                  <a:gd name="T59" fmla="*/ 100 h 391"/>
                  <a:gd name="T60" fmla="*/ 132 w 203"/>
                  <a:gd name="T61" fmla="*/ 79 h 391"/>
                  <a:gd name="T62" fmla="*/ 122 w 203"/>
                  <a:gd name="T63" fmla="*/ 53 h 391"/>
                  <a:gd name="T64" fmla="*/ 77 w 203"/>
                  <a:gd name="T65" fmla="*/ 61 h 391"/>
                  <a:gd name="T66" fmla="*/ 112 w 203"/>
                  <a:gd name="T67" fmla="*/ 42 h 391"/>
                  <a:gd name="T68" fmla="*/ 66 w 203"/>
                  <a:gd name="T69" fmla="*/ 36 h 391"/>
                  <a:gd name="T70" fmla="*/ 64 w 203"/>
                  <a:gd name="T71" fmla="*/ 137 h 391"/>
                  <a:gd name="T72" fmla="*/ 77 w 203"/>
                  <a:gd name="T73" fmla="*/ 133 h 391"/>
                  <a:gd name="T74" fmla="*/ 62 w 203"/>
                  <a:gd name="T75" fmla="*/ 106 h 391"/>
                  <a:gd name="T76" fmla="*/ 64 w 203"/>
                  <a:gd name="T77" fmla="*/ 137 h 391"/>
                  <a:gd name="T78" fmla="*/ 62 w 203"/>
                  <a:gd name="T79" fmla="*/ 150 h 391"/>
                  <a:gd name="T80" fmla="*/ 87 w 203"/>
                  <a:gd name="T81" fmla="*/ 265 h 391"/>
                  <a:gd name="T82" fmla="*/ 97 w 203"/>
                  <a:gd name="T83" fmla="*/ 242 h 391"/>
                  <a:gd name="T84" fmla="*/ 108 w 203"/>
                  <a:gd name="T85" fmla="*/ 240 h 391"/>
                  <a:gd name="T86" fmla="*/ 134 w 203"/>
                  <a:gd name="T87" fmla="*/ 273 h 391"/>
                  <a:gd name="T88" fmla="*/ 85 w 203"/>
                  <a:gd name="T89" fmla="*/ 139 h 391"/>
                  <a:gd name="T90" fmla="*/ 62 w 203"/>
                  <a:gd name="T91" fmla="*/ 150 h 391"/>
                  <a:gd name="T92" fmla="*/ 83 w 203"/>
                  <a:gd name="T93" fmla="*/ 276 h 391"/>
                  <a:gd name="T94" fmla="*/ 114 w 203"/>
                  <a:gd name="T95" fmla="*/ 362 h 391"/>
                  <a:gd name="T96" fmla="*/ 176 w 203"/>
                  <a:gd name="T97" fmla="*/ 309 h 391"/>
                  <a:gd name="T98" fmla="*/ 147 w 203"/>
                  <a:gd name="T99" fmla="*/ 259 h 391"/>
                  <a:gd name="T100" fmla="*/ 132 w 203"/>
                  <a:gd name="T101" fmla="*/ 286 h 391"/>
                  <a:gd name="T102" fmla="*/ 104 w 203"/>
                  <a:gd name="T103" fmla="*/ 255 h 391"/>
                  <a:gd name="T104" fmla="*/ 83 w 203"/>
                  <a:gd name="T105" fmla="*/ 276 h 391"/>
                  <a:gd name="T106" fmla="*/ 70 w 203"/>
                  <a:gd name="T107" fmla="*/ 325 h 391"/>
                  <a:gd name="T108" fmla="*/ 101 w 203"/>
                  <a:gd name="T109" fmla="*/ 360 h 391"/>
                  <a:gd name="T110" fmla="*/ 68 w 203"/>
                  <a:gd name="T111" fmla="*/ 273 h 391"/>
                  <a:gd name="T112" fmla="*/ 50 w 203"/>
                  <a:gd name="T113" fmla="*/ 267 h 391"/>
                  <a:gd name="T114" fmla="*/ 70 w 203"/>
                  <a:gd name="T115" fmla="*/ 325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8" name="Freeform 22"/>
              <p:cNvSpPr>
                <a:spLocks noEditPoints="1"/>
              </p:cNvSpPr>
              <p:nvPr/>
            </p:nvSpPr>
            <p:spPr bwMode="auto">
              <a:xfrm>
                <a:off x="4799013" y="1243013"/>
                <a:ext cx="133350" cy="220663"/>
              </a:xfrm>
              <a:custGeom>
                <a:avLst/>
                <a:gdLst>
                  <a:gd name="T0" fmla="*/ 97 w 207"/>
                  <a:gd name="T1" fmla="*/ 5 h 341"/>
                  <a:gd name="T2" fmla="*/ 147 w 207"/>
                  <a:gd name="T3" fmla="*/ 59 h 341"/>
                  <a:gd name="T4" fmla="*/ 170 w 207"/>
                  <a:gd name="T5" fmla="*/ 100 h 341"/>
                  <a:gd name="T6" fmla="*/ 170 w 207"/>
                  <a:gd name="T7" fmla="*/ 111 h 341"/>
                  <a:gd name="T8" fmla="*/ 184 w 207"/>
                  <a:gd name="T9" fmla="*/ 150 h 341"/>
                  <a:gd name="T10" fmla="*/ 205 w 207"/>
                  <a:gd name="T11" fmla="*/ 278 h 341"/>
                  <a:gd name="T12" fmla="*/ 168 w 207"/>
                  <a:gd name="T13" fmla="*/ 329 h 341"/>
                  <a:gd name="T14" fmla="*/ 83 w 207"/>
                  <a:gd name="T15" fmla="*/ 317 h 341"/>
                  <a:gd name="T16" fmla="*/ 79 w 207"/>
                  <a:gd name="T17" fmla="*/ 313 h 341"/>
                  <a:gd name="T18" fmla="*/ 13 w 207"/>
                  <a:gd name="T19" fmla="*/ 63 h 341"/>
                  <a:gd name="T20" fmla="*/ 64 w 207"/>
                  <a:gd name="T21" fmla="*/ 1 h 341"/>
                  <a:gd name="T22" fmla="*/ 97 w 207"/>
                  <a:gd name="T23" fmla="*/ 5 h 341"/>
                  <a:gd name="T24" fmla="*/ 36 w 207"/>
                  <a:gd name="T25" fmla="*/ 47 h 341"/>
                  <a:gd name="T26" fmla="*/ 25 w 207"/>
                  <a:gd name="T27" fmla="*/ 140 h 341"/>
                  <a:gd name="T28" fmla="*/ 50 w 207"/>
                  <a:gd name="T29" fmla="*/ 224 h 341"/>
                  <a:gd name="T30" fmla="*/ 91 w 207"/>
                  <a:gd name="T31" fmla="*/ 300 h 341"/>
                  <a:gd name="T32" fmla="*/ 143 w 207"/>
                  <a:gd name="T33" fmla="*/ 317 h 341"/>
                  <a:gd name="T34" fmla="*/ 188 w 207"/>
                  <a:gd name="T35" fmla="*/ 278 h 341"/>
                  <a:gd name="T36" fmla="*/ 172 w 207"/>
                  <a:gd name="T37" fmla="*/ 175 h 341"/>
                  <a:gd name="T38" fmla="*/ 153 w 207"/>
                  <a:gd name="T39" fmla="*/ 111 h 341"/>
                  <a:gd name="T40" fmla="*/ 114 w 207"/>
                  <a:gd name="T41" fmla="*/ 34 h 341"/>
                  <a:gd name="T42" fmla="*/ 62 w 207"/>
                  <a:gd name="T43" fmla="*/ 18 h 341"/>
                  <a:gd name="T44" fmla="*/ 36 w 207"/>
                  <a:gd name="T45" fmla="*/ 47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9" name="Freeform 23"/>
              <p:cNvSpPr>
                <a:spLocks noEditPoints="1"/>
              </p:cNvSpPr>
              <p:nvPr/>
            </p:nvSpPr>
            <p:spPr bwMode="auto">
              <a:xfrm>
                <a:off x="5037138" y="1643063"/>
                <a:ext cx="58738" cy="60325"/>
              </a:xfrm>
              <a:custGeom>
                <a:avLst/>
                <a:gdLst>
                  <a:gd name="T0" fmla="*/ 51 w 93"/>
                  <a:gd name="T1" fmla="*/ 3 h 94"/>
                  <a:gd name="T2" fmla="*/ 72 w 93"/>
                  <a:gd name="T3" fmla="*/ 16 h 94"/>
                  <a:gd name="T4" fmla="*/ 87 w 93"/>
                  <a:gd name="T5" fmla="*/ 59 h 94"/>
                  <a:gd name="T6" fmla="*/ 39 w 93"/>
                  <a:gd name="T7" fmla="*/ 90 h 94"/>
                  <a:gd name="T8" fmla="*/ 8 w 93"/>
                  <a:gd name="T9" fmla="*/ 24 h 94"/>
                  <a:gd name="T10" fmla="*/ 51 w 93"/>
                  <a:gd name="T11" fmla="*/ 3 h 94"/>
                  <a:gd name="T12" fmla="*/ 31 w 93"/>
                  <a:gd name="T13" fmla="*/ 32 h 94"/>
                  <a:gd name="T14" fmla="*/ 35 w 93"/>
                  <a:gd name="T15" fmla="*/ 65 h 94"/>
                  <a:gd name="T16" fmla="*/ 47 w 93"/>
                  <a:gd name="T17" fmla="*/ 28 h 94"/>
                  <a:gd name="T18" fmla="*/ 31 w 93"/>
                  <a:gd name="T19" fmla="*/ 32 h 94"/>
                  <a:gd name="T20" fmla="*/ 53 w 93"/>
                  <a:gd name="T21" fmla="*/ 73 h 94"/>
                  <a:gd name="T22" fmla="*/ 62 w 93"/>
                  <a:gd name="T23" fmla="*/ 36 h 94"/>
                  <a:gd name="T24" fmla="*/ 53 w 93"/>
                  <a:gd name="T25" fmla="*/ 7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0" name="Freeform 24"/>
              <p:cNvSpPr>
                <a:spLocks noEditPoints="1"/>
              </p:cNvSpPr>
              <p:nvPr/>
            </p:nvSpPr>
            <p:spPr bwMode="auto">
              <a:xfrm>
                <a:off x="4751388" y="812800"/>
                <a:ext cx="703263" cy="1443038"/>
              </a:xfrm>
              <a:custGeom>
                <a:avLst/>
                <a:gdLst>
                  <a:gd name="T0" fmla="*/ 289 w 1090"/>
                  <a:gd name="T1" fmla="*/ 1217 h 2232"/>
                  <a:gd name="T2" fmla="*/ 258 w 1090"/>
                  <a:gd name="T3" fmla="*/ 672 h 2232"/>
                  <a:gd name="T4" fmla="*/ 207 w 1090"/>
                  <a:gd name="T5" fmla="*/ 284 h 2232"/>
                  <a:gd name="T6" fmla="*/ 595 w 1090"/>
                  <a:gd name="T7" fmla="*/ 763 h 2232"/>
                  <a:gd name="T8" fmla="*/ 658 w 1090"/>
                  <a:gd name="T9" fmla="*/ 615 h 2232"/>
                  <a:gd name="T10" fmla="*/ 683 w 1090"/>
                  <a:gd name="T11" fmla="*/ 99 h 2232"/>
                  <a:gd name="T12" fmla="*/ 776 w 1090"/>
                  <a:gd name="T13" fmla="*/ 437 h 2232"/>
                  <a:gd name="T14" fmla="*/ 824 w 1090"/>
                  <a:gd name="T15" fmla="*/ 895 h 2232"/>
                  <a:gd name="T16" fmla="*/ 923 w 1090"/>
                  <a:gd name="T17" fmla="*/ 414 h 2232"/>
                  <a:gd name="T18" fmla="*/ 1024 w 1090"/>
                  <a:gd name="T19" fmla="*/ 650 h 2232"/>
                  <a:gd name="T20" fmla="*/ 1059 w 1090"/>
                  <a:gd name="T21" fmla="*/ 1091 h 2232"/>
                  <a:gd name="T22" fmla="*/ 768 w 1090"/>
                  <a:gd name="T23" fmla="*/ 2226 h 2232"/>
                  <a:gd name="T24" fmla="*/ 650 w 1090"/>
                  <a:gd name="T25" fmla="*/ 231 h 2232"/>
                  <a:gd name="T26" fmla="*/ 768 w 1090"/>
                  <a:gd name="T27" fmla="*/ 398 h 2232"/>
                  <a:gd name="T28" fmla="*/ 178 w 1090"/>
                  <a:gd name="T29" fmla="*/ 251 h 2232"/>
                  <a:gd name="T30" fmla="*/ 304 w 1090"/>
                  <a:gd name="T31" fmla="*/ 526 h 2232"/>
                  <a:gd name="T32" fmla="*/ 361 w 1090"/>
                  <a:gd name="T33" fmla="*/ 384 h 2232"/>
                  <a:gd name="T34" fmla="*/ 326 w 1090"/>
                  <a:gd name="T35" fmla="*/ 285 h 2232"/>
                  <a:gd name="T36" fmla="*/ 324 w 1090"/>
                  <a:gd name="T37" fmla="*/ 177 h 2232"/>
                  <a:gd name="T38" fmla="*/ 984 w 1090"/>
                  <a:gd name="T39" fmla="*/ 427 h 2232"/>
                  <a:gd name="T40" fmla="*/ 985 w 1090"/>
                  <a:gd name="T41" fmla="*/ 287 h 2232"/>
                  <a:gd name="T42" fmla="*/ 702 w 1090"/>
                  <a:gd name="T43" fmla="*/ 419 h 2232"/>
                  <a:gd name="T44" fmla="*/ 958 w 1090"/>
                  <a:gd name="T45" fmla="*/ 448 h 2232"/>
                  <a:gd name="T46" fmla="*/ 953 w 1090"/>
                  <a:gd name="T47" fmla="*/ 468 h 2232"/>
                  <a:gd name="T48" fmla="*/ 526 w 1090"/>
                  <a:gd name="T49" fmla="*/ 967 h 2232"/>
                  <a:gd name="T50" fmla="*/ 291 w 1090"/>
                  <a:gd name="T51" fmla="*/ 761 h 2232"/>
                  <a:gd name="T52" fmla="*/ 679 w 1090"/>
                  <a:gd name="T53" fmla="*/ 575 h 2232"/>
                  <a:gd name="T54" fmla="*/ 221 w 1090"/>
                  <a:gd name="T55" fmla="*/ 635 h 2232"/>
                  <a:gd name="T56" fmla="*/ 440 w 1090"/>
                  <a:gd name="T57" fmla="*/ 1240 h 2232"/>
                  <a:gd name="T58" fmla="*/ 650 w 1090"/>
                  <a:gd name="T59" fmla="*/ 778 h 2232"/>
                  <a:gd name="T60" fmla="*/ 692 w 1090"/>
                  <a:gd name="T61" fmla="*/ 1450 h 2232"/>
                  <a:gd name="T62" fmla="*/ 673 w 1090"/>
                  <a:gd name="T63" fmla="*/ 623 h 2232"/>
                  <a:gd name="T64" fmla="*/ 999 w 1090"/>
                  <a:gd name="T65" fmla="*/ 656 h 2232"/>
                  <a:gd name="T66" fmla="*/ 960 w 1090"/>
                  <a:gd name="T67" fmla="*/ 681 h 2232"/>
                  <a:gd name="T68" fmla="*/ 943 w 1090"/>
                  <a:gd name="T69" fmla="*/ 811 h 2232"/>
                  <a:gd name="T70" fmla="*/ 902 w 1090"/>
                  <a:gd name="T71" fmla="*/ 1097 h 2232"/>
                  <a:gd name="T72" fmla="*/ 758 w 1090"/>
                  <a:gd name="T73" fmla="*/ 792 h 2232"/>
                  <a:gd name="T74" fmla="*/ 978 w 1090"/>
                  <a:gd name="T75" fmla="*/ 926 h 2232"/>
                  <a:gd name="T76" fmla="*/ 733 w 1090"/>
                  <a:gd name="T77" fmla="*/ 860 h 2232"/>
                  <a:gd name="T78" fmla="*/ 954 w 1090"/>
                  <a:gd name="T79" fmla="*/ 994 h 2232"/>
                  <a:gd name="T80" fmla="*/ 958 w 1090"/>
                  <a:gd name="T81" fmla="*/ 932 h 2232"/>
                  <a:gd name="T82" fmla="*/ 710 w 1090"/>
                  <a:gd name="T83" fmla="*/ 1405 h 2232"/>
                  <a:gd name="T84" fmla="*/ 718 w 1090"/>
                  <a:gd name="T85" fmla="*/ 953 h 2232"/>
                  <a:gd name="T86" fmla="*/ 611 w 1090"/>
                  <a:gd name="T87" fmla="*/ 1203 h 2232"/>
                  <a:gd name="T88" fmla="*/ 570 w 1090"/>
                  <a:gd name="T89" fmla="*/ 1013 h 2232"/>
                  <a:gd name="T90" fmla="*/ 914 w 1090"/>
                  <a:gd name="T91" fmla="*/ 1174 h 2232"/>
                  <a:gd name="T92" fmla="*/ 588 w 1090"/>
                  <a:gd name="T93" fmla="*/ 1079 h 2232"/>
                  <a:gd name="T94" fmla="*/ 510 w 1090"/>
                  <a:gd name="T95" fmla="*/ 1157 h 2232"/>
                  <a:gd name="T96" fmla="*/ 366 w 1090"/>
                  <a:gd name="T97" fmla="*/ 1232 h 2232"/>
                  <a:gd name="T98" fmla="*/ 896 w 1090"/>
                  <a:gd name="T99" fmla="*/ 1450 h 2232"/>
                  <a:gd name="T100" fmla="*/ 415 w 1090"/>
                  <a:gd name="T101" fmla="*/ 1384 h 2232"/>
                  <a:gd name="T102" fmla="*/ 399 w 1090"/>
                  <a:gd name="T103" fmla="*/ 1444 h 2232"/>
                  <a:gd name="T104" fmla="*/ 415 w 1090"/>
                  <a:gd name="T105" fmla="*/ 1281 h 2232"/>
                  <a:gd name="T106" fmla="*/ 764 w 1090"/>
                  <a:gd name="T107" fmla="*/ 1562 h 2232"/>
                  <a:gd name="T108" fmla="*/ 776 w 1090"/>
                  <a:gd name="T109" fmla="*/ 1419 h 2232"/>
                  <a:gd name="T110" fmla="*/ 564 w 1090"/>
                  <a:gd name="T111" fmla="*/ 1510 h 2232"/>
                  <a:gd name="T112" fmla="*/ 343 w 1090"/>
                  <a:gd name="T113" fmla="*/ 1438 h 2232"/>
                  <a:gd name="T114" fmla="*/ 929 w 1090"/>
                  <a:gd name="T115" fmla="*/ 2170 h 2232"/>
                  <a:gd name="T116" fmla="*/ 883 w 1090"/>
                  <a:gd name="T117" fmla="*/ 1469 h 2232"/>
                  <a:gd name="T118" fmla="*/ 564 w 1090"/>
                  <a:gd name="T119" fmla="*/ 1954 h 2232"/>
                  <a:gd name="T120" fmla="*/ 576 w 1090"/>
                  <a:gd name="T121" fmla="*/ 1522 h 2232"/>
                  <a:gd name="T122" fmla="*/ 656 w 1090"/>
                  <a:gd name="T123" fmla="*/ 1859 h 2232"/>
                  <a:gd name="T124" fmla="*/ 807 w 1090"/>
                  <a:gd name="T125" fmla="*/ 1607 h 2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1" name="组合 10"/>
            <p:cNvGrpSpPr/>
            <p:nvPr userDrawn="1"/>
          </p:nvGrpSpPr>
          <p:grpSpPr>
            <a:xfrm>
              <a:off x="604431" y="5861306"/>
              <a:ext cx="776288" cy="847725"/>
              <a:chOff x="3394075" y="4440238"/>
              <a:chExt cx="776288" cy="847725"/>
            </a:xfrm>
            <a:grpFill/>
          </p:grpSpPr>
          <p:sp>
            <p:nvSpPr>
              <p:cNvPr id="303" name="Freeform 25"/>
              <p:cNvSpPr/>
              <p:nvPr/>
            </p:nvSpPr>
            <p:spPr bwMode="auto">
              <a:xfrm>
                <a:off x="3465513" y="4691063"/>
                <a:ext cx="200025" cy="187325"/>
              </a:xfrm>
              <a:custGeom>
                <a:avLst/>
                <a:gdLst>
                  <a:gd name="T0" fmla="*/ 134 w 309"/>
                  <a:gd name="T1" fmla="*/ 54 h 289"/>
                  <a:gd name="T2" fmla="*/ 49 w 309"/>
                  <a:gd name="T3" fmla="*/ 185 h 289"/>
                  <a:gd name="T4" fmla="*/ 272 w 309"/>
                  <a:gd name="T5" fmla="*/ 123 h 289"/>
                  <a:gd name="T6" fmla="*/ 252 w 309"/>
                  <a:gd name="T7" fmla="*/ 31 h 289"/>
                  <a:gd name="T8" fmla="*/ 242 w 309"/>
                  <a:gd name="T9" fmla="*/ 25 h 289"/>
                  <a:gd name="T10" fmla="*/ 167 w 309"/>
                  <a:gd name="T11" fmla="*/ 48 h 289"/>
                  <a:gd name="T12" fmla="*/ 249 w 309"/>
                  <a:gd name="T13" fmla="*/ 8 h 289"/>
                  <a:gd name="T14" fmla="*/ 272 w 309"/>
                  <a:gd name="T15" fmla="*/ 182 h 289"/>
                  <a:gd name="T16" fmla="*/ 49 w 309"/>
                  <a:gd name="T17" fmla="*/ 234 h 289"/>
                  <a:gd name="T18" fmla="*/ 134 w 309"/>
                  <a:gd name="T19" fmla="*/ 5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4" name="Freeform 26"/>
              <p:cNvSpPr/>
              <p:nvPr/>
            </p:nvSpPr>
            <p:spPr bwMode="auto">
              <a:xfrm>
                <a:off x="3459163" y="4911725"/>
                <a:ext cx="111125" cy="88900"/>
              </a:xfrm>
              <a:custGeom>
                <a:avLst/>
                <a:gdLst>
                  <a:gd name="T0" fmla="*/ 104 w 171"/>
                  <a:gd name="T1" fmla="*/ 0 h 136"/>
                  <a:gd name="T2" fmla="*/ 133 w 171"/>
                  <a:gd name="T3" fmla="*/ 112 h 136"/>
                  <a:gd name="T4" fmla="*/ 51 w 171"/>
                  <a:gd name="T5" fmla="*/ 128 h 136"/>
                  <a:gd name="T6" fmla="*/ 81 w 171"/>
                  <a:gd name="T7" fmla="*/ 17 h 136"/>
                  <a:gd name="T8" fmla="*/ 45 w 171"/>
                  <a:gd name="T9" fmla="*/ 69 h 136"/>
                  <a:gd name="T10" fmla="*/ 48 w 171"/>
                  <a:gd name="T11" fmla="*/ 99 h 136"/>
                  <a:gd name="T12" fmla="*/ 136 w 171"/>
                  <a:gd name="T13" fmla="*/ 69 h 136"/>
                  <a:gd name="T14" fmla="*/ 104 w 171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5" name="Freeform 27"/>
              <p:cNvSpPr>
                <a:spLocks noEditPoints="1"/>
              </p:cNvSpPr>
              <p:nvPr/>
            </p:nvSpPr>
            <p:spPr bwMode="auto">
              <a:xfrm>
                <a:off x="3394075" y="4440238"/>
                <a:ext cx="776288" cy="847725"/>
              </a:xfrm>
              <a:custGeom>
                <a:avLst/>
                <a:gdLst>
                  <a:gd name="T0" fmla="*/ 554 w 1200"/>
                  <a:gd name="T1" fmla="*/ 1203 h 1312"/>
                  <a:gd name="T2" fmla="*/ 289 w 1200"/>
                  <a:gd name="T3" fmla="*/ 1187 h 1312"/>
                  <a:gd name="T4" fmla="*/ 10 w 1200"/>
                  <a:gd name="T5" fmla="*/ 656 h 1312"/>
                  <a:gd name="T6" fmla="*/ 82 w 1200"/>
                  <a:gd name="T7" fmla="*/ 456 h 1312"/>
                  <a:gd name="T8" fmla="*/ 577 w 1200"/>
                  <a:gd name="T9" fmla="*/ 279 h 1312"/>
                  <a:gd name="T10" fmla="*/ 780 w 1200"/>
                  <a:gd name="T11" fmla="*/ 63 h 1312"/>
                  <a:gd name="T12" fmla="*/ 882 w 1200"/>
                  <a:gd name="T13" fmla="*/ 171 h 1312"/>
                  <a:gd name="T14" fmla="*/ 1170 w 1200"/>
                  <a:gd name="T15" fmla="*/ 194 h 1312"/>
                  <a:gd name="T16" fmla="*/ 1079 w 1200"/>
                  <a:gd name="T17" fmla="*/ 410 h 1312"/>
                  <a:gd name="T18" fmla="*/ 1170 w 1200"/>
                  <a:gd name="T19" fmla="*/ 587 h 1312"/>
                  <a:gd name="T20" fmla="*/ 1036 w 1200"/>
                  <a:gd name="T21" fmla="*/ 1053 h 1312"/>
                  <a:gd name="T22" fmla="*/ 636 w 1200"/>
                  <a:gd name="T23" fmla="*/ 1229 h 1312"/>
                  <a:gd name="T24" fmla="*/ 551 w 1200"/>
                  <a:gd name="T25" fmla="*/ 1246 h 1312"/>
                  <a:gd name="T26" fmla="*/ 735 w 1200"/>
                  <a:gd name="T27" fmla="*/ 60 h 1312"/>
                  <a:gd name="T28" fmla="*/ 669 w 1200"/>
                  <a:gd name="T29" fmla="*/ 76 h 1312"/>
                  <a:gd name="T30" fmla="*/ 630 w 1200"/>
                  <a:gd name="T31" fmla="*/ 197 h 1312"/>
                  <a:gd name="T32" fmla="*/ 603 w 1200"/>
                  <a:gd name="T33" fmla="*/ 296 h 1312"/>
                  <a:gd name="T34" fmla="*/ 735 w 1200"/>
                  <a:gd name="T35" fmla="*/ 86 h 1312"/>
                  <a:gd name="T36" fmla="*/ 1039 w 1200"/>
                  <a:gd name="T37" fmla="*/ 210 h 1312"/>
                  <a:gd name="T38" fmla="*/ 754 w 1200"/>
                  <a:gd name="T39" fmla="*/ 266 h 1312"/>
                  <a:gd name="T40" fmla="*/ 807 w 1200"/>
                  <a:gd name="T41" fmla="*/ 305 h 1312"/>
                  <a:gd name="T42" fmla="*/ 833 w 1200"/>
                  <a:gd name="T43" fmla="*/ 302 h 1312"/>
                  <a:gd name="T44" fmla="*/ 938 w 1200"/>
                  <a:gd name="T45" fmla="*/ 220 h 1312"/>
                  <a:gd name="T46" fmla="*/ 970 w 1200"/>
                  <a:gd name="T47" fmla="*/ 286 h 1312"/>
                  <a:gd name="T48" fmla="*/ 1079 w 1200"/>
                  <a:gd name="T49" fmla="*/ 260 h 1312"/>
                  <a:gd name="T50" fmla="*/ 993 w 1200"/>
                  <a:gd name="T51" fmla="*/ 404 h 1312"/>
                  <a:gd name="T52" fmla="*/ 918 w 1200"/>
                  <a:gd name="T53" fmla="*/ 440 h 1312"/>
                  <a:gd name="T54" fmla="*/ 790 w 1200"/>
                  <a:gd name="T55" fmla="*/ 348 h 1312"/>
                  <a:gd name="T56" fmla="*/ 875 w 1200"/>
                  <a:gd name="T57" fmla="*/ 446 h 1312"/>
                  <a:gd name="T58" fmla="*/ 1161 w 1200"/>
                  <a:gd name="T59" fmla="*/ 227 h 1312"/>
                  <a:gd name="T60" fmla="*/ 417 w 1200"/>
                  <a:gd name="T61" fmla="*/ 296 h 1312"/>
                  <a:gd name="T62" fmla="*/ 158 w 1200"/>
                  <a:gd name="T63" fmla="*/ 410 h 1312"/>
                  <a:gd name="T64" fmla="*/ 112 w 1200"/>
                  <a:gd name="T65" fmla="*/ 463 h 1312"/>
                  <a:gd name="T66" fmla="*/ 46 w 1200"/>
                  <a:gd name="T67" fmla="*/ 784 h 1312"/>
                  <a:gd name="T68" fmla="*/ 197 w 1200"/>
                  <a:gd name="T69" fmla="*/ 1059 h 1312"/>
                  <a:gd name="T70" fmla="*/ 499 w 1200"/>
                  <a:gd name="T71" fmla="*/ 1190 h 1312"/>
                  <a:gd name="T72" fmla="*/ 518 w 1200"/>
                  <a:gd name="T73" fmla="*/ 1174 h 1312"/>
                  <a:gd name="T74" fmla="*/ 662 w 1200"/>
                  <a:gd name="T75" fmla="*/ 1075 h 1312"/>
                  <a:gd name="T76" fmla="*/ 767 w 1200"/>
                  <a:gd name="T77" fmla="*/ 1213 h 1312"/>
                  <a:gd name="T78" fmla="*/ 990 w 1200"/>
                  <a:gd name="T79" fmla="*/ 1062 h 1312"/>
                  <a:gd name="T80" fmla="*/ 1144 w 1200"/>
                  <a:gd name="T81" fmla="*/ 676 h 1312"/>
                  <a:gd name="T82" fmla="*/ 1046 w 1200"/>
                  <a:gd name="T83" fmla="*/ 437 h 1312"/>
                  <a:gd name="T84" fmla="*/ 682 w 1200"/>
                  <a:gd name="T85" fmla="*/ 453 h 1312"/>
                  <a:gd name="T86" fmla="*/ 548 w 1200"/>
                  <a:gd name="T87" fmla="*/ 377 h 1312"/>
                  <a:gd name="T88" fmla="*/ 607 w 1200"/>
                  <a:gd name="T89" fmla="*/ 437 h 1312"/>
                  <a:gd name="T90" fmla="*/ 417 w 1200"/>
                  <a:gd name="T91" fmla="*/ 296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4164890" y="134080"/>
              <a:ext cx="1541998" cy="1160496"/>
              <a:chOff x="5541963" y="495300"/>
              <a:chExt cx="1071563" cy="806450"/>
            </a:xfrm>
            <a:grpFill/>
          </p:grpSpPr>
          <p:sp>
            <p:nvSpPr>
              <p:cNvPr id="238" name="Freeform 28"/>
              <p:cNvSpPr/>
              <p:nvPr/>
            </p:nvSpPr>
            <p:spPr bwMode="auto">
              <a:xfrm>
                <a:off x="6230938" y="571500"/>
                <a:ext cx="17463" cy="44450"/>
              </a:xfrm>
              <a:custGeom>
                <a:avLst/>
                <a:gdLst>
                  <a:gd name="T0" fmla="*/ 2 w 29"/>
                  <a:gd name="T1" fmla="*/ 2 h 68"/>
                  <a:gd name="T2" fmla="*/ 15 w 29"/>
                  <a:gd name="T3" fmla="*/ 6 h 68"/>
                  <a:gd name="T4" fmla="*/ 25 w 29"/>
                  <a:gd name="T5" fmla="*/ 68 h 68"/>
                  <a:gd name="T6" fmla="*/ 0 w 29"/>
                  <a:gd name="T7" fmla="*/ 10 h 68"/>
                  <a:gd name="T8" fmla="*/ 2 w 29"/>
                  <a:gd name="T9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9" name="Freeform 29"/>
              <p:cNvSpPr/>
              <p:nvPr/>
            </p:nvSpPr>
            <p:spPr bwMode="auto">
              <a:xfrm>
                <a:off x="6257925" y="573088"/>
                <a:ext cx="14288" cy="34925"/>
              </a:xfrm>
              <a:custGeom>
                <a:avLst/>
                <a:gdLst>
                  <a:gd name="T0" fmla="*/ 15 w 22"/>
                  <a:gd name="T1" fmla="*/ 6 h 55"/>
                  <a:gd name="T2" fmla="*/ 14 w 22"/>
                  <a:gd name="T3" fmla="*/ 55 h 55"/>
                  <a:gd name="T4" fmla="*/ 0 w 22"/>
                  <a:gd name="T5" fmla="*/ 4 h 55"/>
                  <a:gd name="T6" fmla="*/ 15 w 22"/>
                  <a:gd name="T7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0" name="Freeform 30"/>
              <p:cNvSpPr/>
              <p:nvPr/>
            </p:nvSpPr>
            <p:spPr bwMode="auto">
              <a:xfrm>
                <a:off x="6323013" y="581025"/>
                <a:ext cx="15875" cy="33338"/>
              </a:xfrm>
              <a:custGeom>
                <a:avLst/>
                <a:gdLst>
                  <a:gd name="T0" fmla="*/ 12 w 24"/>
                  <a:gd name="T1" fmla="*/ 0 h 52"/>
                  <a:gd name="T2" fmla="*/ 19 w 24"/>
                  <a:gd name="T3" fmla="*/ 0 h 52"/>
                  <a:gd name="T4" fmla="*/ 17 w 24"/>
                  <a:gd name="T5" fmla="*/ 52 h 52"/>
                  <a:gd name="T6" fmla="*/ 12 w 24"/>
                  <a:gd name="T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1" name="Freeform 31"/>
              <p:cNvSpPr/>
              <p:nvPr/>
            </p:nvSpPr>
            <p:spPr bwMode="auto">
              <a:xfrm>
                <a:off x="6208713" y="582613"/>
                <a:ext cx="20638" cy="34925"/>
              </a:xfrm>
              <a:custGeom>
                <a:avLst/>
                <a:gdLst>
                  <a:gd name="T0" fmla="*/ 2 w 32"/>
                  <a:gd name="T1" fmla="*/ 0 h 53"/>
                  <a:gd name="T2" fmla="*/ 10 w 32"/>
                  <a:gd name="T3" fmla="*/ 0 h 53"/>
                  <a:gd name="T4" fmla="*/ 26 w 32"/>
                  <a:gd name="T5" fmla="*/ 53 h 53"/>
                  <a:gd name="T6" fmla="*/ 23 w 32"/>
                  <a:gd name="T7" fmla="*/ 53 h 53"/>
                  <a:gd name="T8" fmla="*/ 2 w 32"/>
                  <a:gd name="T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2" name="Freeform 32"/>
              <p:cNvSpPr/>
              <p:nvPr/>
            </p:nvSpPr>
            <p:spPr bwMode="auto">
              <a:xfrm>
                <a:off x="6346825" y="584200"/>
                <a:ext cx="12700" cy="33338"/>
              </a:xfrm>
              <a:custGeom>
                <a:avLst/>
                <a:gdLst>
                  <a:gd name="T0" fmla="*/ 11 w 22"/>
                  <a:gd name="T1" fmla="*/ 0 h 51"/>
                  <a:gd name="T2" fmla="*/ 21 w 22"/>
                  <a:gd name="T3" fmla="*/ 0 h 51"/>
                  <a:gd name="T4" fmla="*/ 2 w 22"/>
                  <a:gd name="T5" fmla="*/ 51 h 51"/>
                  <a:gd name="T6" fmla="*/ 11 w 22"/>
                  <a:gd name="T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3" name="Freeform 33"/>
              <p:cNvSpPr/>
              <p:nvPr/>
            </p:nvSpPr>
            <p:spPr bwMode="auto">
              <a:xfrm>
                <a:off x="6191250" y="590550"/>
                <a:ext cx="23813" cy="26988"/>
              </a:xfrm>
              <a:custGeom>
                <a:avLst/>
                <a:gdLst>
                  <a:gd name="T0" fmla="*/ 3 w 37"/>
                  <a:gd name="T1" fmla="*/ 0 h 40"/>
                  <a:gd name="T2" fmla="*/ 6 w 37"/>
                  <a:gd name="T3" fmla="*/ 0 h 40"/>
                  <a:gd name="T4" fmla="*/ 18 w 37"/>
                  <a:gd name="T5" fmla="*/ 40 h 40"/>
                  <a:gd name="T6" fmla="*/ 3 w 3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4" name="Freeform 34"/>
              <p:cNvSpPr/>
              <p:nvPr/>
            </p:nvSpPr>
            <p:spPr bwMode="auto">
              <a:xfrm>
                <a:off x="6367463" y="592138"/>
                <a:ext cx="15875" cy="30163"/>
              </a:xfrm>
              <a:custGeom>
                <a:avLst/>
                <a:gdLst>
                  <a:gd name="T0" fmla="*/ 19 w 25"/>
                  <a:gd name="T1" fmla="*/ 0 h 47"/>
                  <a:gd name="T2" fmla="*/ 0 w 25"/>
                  <a:gd name="T3" fmla="*/ 47 h 47"/>
                  <a:gd name="T4" fmla="*/ 19 w 25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5" name="Freeform 35"/>
              <p:cNvSpPr/>
              <p:nvPr/>
            </p:nvSpPr>
            <p:spPr bwMode="auto">
              <a:xfrm>
                <a:off x="6388100" y="600075"/>
                <a:ext cx="19050" cy="30163"/>
              </a:xfrm>
              <a:custGeom>
                <a:avLst/>
                <a:gdLst>
                  <a:gd name="T0" fmla="*/ 30 w 30"/>
                  <a:gd name="T1" fmla="*/ 0 h 47"/>
                  <a:gd name="T2" fmla="*/ 0 w 30"/>
                  <a:gd name="T3" fmla="*/ 47 h 47"/>
                  <a:gd name="T4" fmla="*/ 30 w 3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6" name="Freeform 36"/>
              <p:cNvSpPr/>
              <p:nvPr/>
            </p:nvSpPr>
            <p:spPr bwMode="auto">
              <a:xfrm>
                <a:off x="6134100" y="600075"/>
                <a:ext cx="23813" cy="33338"/>
              </a:xfrm>
              <a:custGeom>
                <a:avLst/>
                <a:gdLst>
                  <a:gd name="T0" fmla="*/ 13 w 38"/>
                  <a:gd name="T1" fmla="*/ 1 h 50"/>
                  <a:gd name="T2" fmla="*/ 38 w 38"/>
                  <a:gd name="T3" fmla="*/ 50 h 50"/>
                  <a:gd name="T4" fmla="*/ 0 w 38"/>
                  <a:gd name="T5" fmla="*/ 6 h 50"/>
                  <a:gd name="T6" fmla="*/ 13 w 38"/>
                  <a:gd name="T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7" name="Freeform 37"/>
              <p:cNvSpPr/>
              <p:nvPr/>
            </p:nvSpPr>
            <p:spPr bwMode="auto">
              <a:xfrm>
                <a:off x="6116638" y="608013"/>
                <a:ext cx="22225" cy="31750"/>
              </a:xfrm>
              <a:custGeom>
                <a:avLst/>
                <a:gdLst>
                  <a:gd name="T0" fmla="*/ 32 w 34"/>
                  <a:gd name="T1" fmla="*/ 49 h 49"/>
                  <a:gd name="T2" fmla="*/ 0 w 34"/>
                  <a:gd name="T3" fmla="*/ 24 h 49"/>
                  <a:gd name="T4" fmla="*/ 32 w 34"/>
                  <a:gd name="T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8" name="Freeform 38"/>
              <p:cNvSpPr/>
              <p:nvPr/>
            </p:nvSpPr>
            <p:spPr bwMode="auto">
              <a:xfrm>
                <a:off x="6099175" y="623888"/>
                <a:ext cx="25400" cy="30163"/>
              </a:xfrm>
              <a:custGeom>
                <a:avLst/>
                <a:gdLst>
                  <a:gd name="T0" fmla="*/ 39 w 39"/>
                  <a:gd name="T1" fmla="*/ 46 h 47"/>
                  <a:gd name="T2" fmla="*/ 0 w 39"/>
                  <a:gd name="T3" fmla="*/ 15 h 47"/>
                  <a:gd name="T4" fmla="*/ 39 w 39"/>
                  <a:gd name="T5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9" name="Freeform 39"/>
              <p:cNvSpPr/>
              <p:nvPr/>
            </p:nvSpPr>
            <p:spPr bwMode="auto">
              <a:xfrm>
                <a:off x="6429375" y="631825"/>
                <a:ext cx="25400" cy="30163"/>
              </a:xfrm>
              <a:custGeom>
                <a:avLst/>
                <a:gdLst>
                  <a:gd name="T0" fmla="*/ 36 w 40"/>
                  <a:gd name="T1" fmla="*/ 0 h 47"/>
                  <a:gd name="T2" fmla="*/ 0 w 40"/>
                  <a:gd name="T3" fmla="*/ 47 h 47"/>
                  <a:gd name="T4" fmla="*/ 36 w 4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0" name="Freeform 40"/>
              <p:cNvSpPr/>
              <p:nvPr/>
            </p:nvSpPr>
            <p:spPr bwMode="auto">
              <a:xfrm>
                <a:off x="6086475" y="639763"/>
                <a:ext cx="26988" cy="25400"/>
              </a:xfrm>
              <a:custGeom>
                <a:avLst/>
                <a:gdLst>
                  <a:gd name="T0" fmla="*/ 41 w 41"/>
                  <a:gd name="T1" fmla="*/ 38 h 38"/>
                  <a:gd name="T2" fmla="*/ 0 w 41"/>
                  <a:gd name="T3" fmla="*/ 4 h 38"/>
                  <a:gd name="T4" fmla="*/ 5 w 41"/>
                  <a:gd name="T5" fmla="*/ 0 h 38"/>
                  <a:gd name="T6" fmla="*/ 41 w 41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1" name="Freeform 41"/>
              <p:cNvSpPr/>
              <p:nvPr/>
            </p:nvSpPr>
            <p:spPr bwMode="auto">
              <a:xfrm>
                <a:off x="6448425" y="650875"/>
                <a:ext cx="25400" cy="28575"/>
              </a:xfrm>
              <a:custGeom>
                <a:avLst/>
                <a:gdLst>
                  <a:gd name="T0" fmla="*/ 40 w 40"/>
                  <a:gd name="T1" fmla="*/ 7 h 43"/>
                  <a:gd name="T2" fmla="*/ 0 w 40"/>
                  <a:gd name="T3" fmla="*/ 43 h 43"/>
                  <a:gd name="T4" fmla="*/ 30 w 40"/>
                  <a:gd name="T5" fmla="*/ 0 h 43"/>
                  <a:gd name="T6" fmla="*/ 40 w 40"/>
                  <a:gd name="T7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2" name="Freeform 42"/>
              <p:cNvSpPr>
                <a:spLocks noEditPoints="1"/>
              </p:cNvSpPr>
              <p:nvPr/>
            </p:nvSpPr>
            <p:spPr bwMode="auto">
              <a:xfrm>
                <a:off x="6118225" y="655638"/>
                <a:ext cx="349250" cy="260350"/>
              </a:xfrm>
              <a:custGeom>
                <a:avLst/>
                <a:gdLst>
                  <a:gd name="T0" fmla="*/ 484 w 541"/>
                  <a:gd name="T1" fmla="*/ 402 h 402"/>
                  <a:gd name="T2" fmla="*/ 405 w 541"/>
                  <a:gd name="T3" fmla="*/ 362 h 402"/>
                  <a:gd name="T4" fmla="*/ 263 w 541"/>
                  <a:gd name="T5" fmla="*/ 294 h 402"/>
                  <a:gd name="T6" fmla="*/ 165 w 541"/>
                  <a:gd name="T7" fmla="*/ 243 h 402"/>
                  <a:gd name="T8" fmla="*/ 100 w 541"/>
                  <a:gd name="T9" fmla="*/ 209 h 402"/>
                  <a:gd name="T10" fmla="*/ 49 w 541"/>
                  <a:gd name="T11" fmla="*/ 183 h 402"/>
                  <a:gd name="T12" fmla="*/ 20 w 541"/>
                  <a:gd name="T13" fmla="*/ 164 h 402"/>
                  <a:gd name="T14" fmla="*/ 2 w 541"/>
                  <a:gd name="T15" fmla="*/ 164 h 402"/>
                  <a:gd name="T16" fmla="*/ 24 w 541"/>
                  <a:gd name="T17" fmla="*/ 125 h 402"/>
                  <a:gd name="T18" fmla="*/ 237 w 541"/>
                  <a:gd name="T19" fmla="*/ 6 h 402"/>
                  <a:gd name="T20" fmla="*/ 245 w 541"/>
                  <a:gd name="T21" fmla="*/ 0 h 402"/>
                  <a:gd name="T22" fmla="*/ 393 w 541"/>
                  <a:gd name="T23" fmla="*/ 30 h 402"/>
                  <a:gd name="T24" fmla="*/ 399 w 541"/>
                  <a:gd name="T25" fmla="*/ 40 h 402"/>
                  <a:gd name="T26" fmla="*/ 527 w 541"/>
                  <a:gd name="T27" fmla="*/ 266 h 402"/>
                  <a:gd name="T28" fmla="*/ 484 w 541"/>
                  <a:gd name="T29" fmla="*/ 402 h 402"/>
                  <a:gd name="T30" fmla="*/ 499 w 541"/>
                  <a:gd name="T31" fmla="*/ 309 h 402"/>
                  <a:gd name="T32" fmla="*/ 508 w 541"/>
                  <a:gd name="T33" fmla="*/ 200 h 402"/>
                  <a:gd name="T34" fmla="*/ 499 w 541"/>
                  <a:gd name="T35" fmla="*/ 185 h 402"/>
                  <a:gd name="T36" fmla="*/ 490 w 541"/>
                  <a:gd name="T37" fmla="*/ 155 h 402"/>
                  <a:gd name="T38" fmla="*/ 426 w 541"/>
                  <a:gd name="T39" fmla="*/ 79 h 402"/>
                  <a:gd name="T40" fmla="*/ 388 w 541"/>
                  <a:gd name="T41" fmla="*/ 61 h 402"/>
                  <a:gd name="T42" fmla="*/ 354 w 541"/>
                  <a:gd name="T43" fmla="*/ 38 h 402"/>
                  <a:gd name="T44" fmla="*/ 230 w 541"/>
                  <a:gd name="T45" fmla="*/ 25 h 402"/>
                  <a:gd name="T46" fmla="*/ 83 w 541"/>
                  <a:gd name="T47" fmla="*/ 78 h 402"/>
                  <a:gd name="T48" fmla="*/ 24 w 541"/>
                  <a:gd name="T49" fmla="*/ 155 h 402"/>
                  <a:gd name="T50" fmla="*/ 173 w 541"/>
                  <a:gd name="T51" fmla="*/ 223 h 402"/>
                  <a:gd name="T52" fmla="*/ 241 w 541"/>
                  <a:gd name="T53" fmla="*/ 258 h 402"/>
                  <a:gd name="T54" fmla="*/ 294 w 541"/>
                  <a:gd name="T55" fmla="*/ 290 h 402"/>
                  <a:gd name="T56" fmla="*/ 352 w 541"/>
                  <a:gd name="T57" fmla="*/ 317 h 402"/>
                  <a:gd name="T58" fmla="*/ 365 w 541"/>
                  <a:gd name="T59" fmla="*/ 328 h 402"/>
                  <a:gd name="T60" fmla="*/ 392 w 541"/>
                  <a:gd name="T61" fmla="*/ 336 h 402"/>
                  <a:gd name="T62" fmla="*/ 410 w 541"/>
                  <a:gd name="T63" fmla="*/ 351 h 402"/>
                  <a:gd name="T64" fmla="*/ 426 w 541"/>
                  <a:gd name="T65" fmla="*/ 355 h 402"/>
                  <a:gd name="T66" fmla="*/ 478 w 541"/>
                  <a:gd name="T67" fmla="*/ 383 h 402"/>
                  <a:gd name="T68" fmla="*/ 499 w 541"/>
                  <a:gd name="T69" fmla="*/ 309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3" name="Freeform 43"/>
              <p:cNvSpPr/>
              <p:nvPr/>
            </p:nvSpPr>
            <p:spPr bwMode="auto">
              <a:xfrm>
                <a:off x="6049963" y="6699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38 w 38"/>
                  <a:gd name="T3" fmla="*/ 23 h 30"/>
                  <a:gd name="T4" fmla="*/ 0 w 38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4" name="Freeform 44"/>
              <p:cNvSpPr/>
              <p:nvPr/>
            </p:nvSpPr>
            <p:spPr bwMode="auto">
              <a:xfrm>
                <a:off x="6467475" y="669925"/>
                <a:ext cx="22225" cy="23813"/>
              </a:xfrm>
              <a:custGeom>
                <a:avLst/>
                <a:gdLst>
                  <a:gd name="T0" fmla="*/ 35 w 35"/>
                  <a:gd name="T1" fmla="*/ 6 h 39"/>
                  <a:gd name="T2" fmla="*/ 0 w 35"/>
                  <a:gd name="T3" fmla="*/ 38 h 39"/>
                  <a:gd name="T4" fmla="*/ 26 w 35"/>
                  <a:gd name="T5" fmla="*/ 2 h 39"/>
                  <a:gd name="T6" fmla="*/ 35 w 35"/>
                  <a:gd name="T7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5" name="Freeform 45"/>
              <p:cNvSpPr/>
              <p:nvPr/>
            </p:nvSpPr>
            <p:spPr bwMode="auto">
              <a:xfrm>
                <a:off x="6045200" y="6842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35 w 35"/>
                  <a:gd name="T3" fmla="*/ 20 h 22"/>
                  <a:gd name="T4" fmla="*/ 0 w 35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6" name="Freeform 46"/>
              <p:cNvSpPr/>
              <p:nvPr/>
            </p:nvSpPr>
            <p:spPr bwMode="auto">
              <a:xfrm>
                <a:off x="6043613" y="690563"/>
                <a:ext cx="20638" cy="17463"/>
              </a:xfrm>
              <a:custGeom>
                <a:avLst/>
                <a:gdLst>
                  <a:gd name="T0" fmla="*/ 32 w 33"/>
                  <a:gd name="T1" fmla="*/ 26 h 26"/>
                  <a:gd name="T2" fmla="*/ 0 w 33"/>
                  <a:gd name="T3" fmla="*/ 9 h 26"/>
                  <a:gd name="T4" fmla="*/ 32 w 33"/>
                  <a:gd name="T5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7" name="Freeform 47"/>
              <p:cNvSpPr/>
              <p:nvPr/>
            </p:nvSpPr>
            <p:spPr bwMode="auto">
              <a:xfrm>
                <a:off x="6500813" y="725488"/>
                <a:ext cx="25400" cy="22225"/>
              </a:xfrm>
              <a:custGeom>
                <a:avLst/>
                <a:gdLst>
                  <a:gd name="T0" fmla="*/ 40 w 40"/>
                  <a:gd name="T1" fmla="*/ 16 h 35"/>
                  <a:gd name="T2" fmla="*/ 0 w 40"/>
                  <a:gd name="T3" fmla="*/ 35 h 35"/>
                  <a:gd name="T4" fmla="*/ 40 w 40"/>
                  <a:gd name="T5" fmla="*/ 1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8" name="Freeform 48"/>
              <p:cNvSpPr/>
              <p:nvPr/>
            </p:nvSpPr>
            <p:spPr bwMode="auto">
              <a:xfrm>
                <a:off x="6507163" y="739775"/>
                <a:ext cx="25400" cy="26988"/>
              </a:xfrm>
              <a:custGeom>
                <a:avLst/>
                <a:gdLst>
                  <a:gd name="T0" fmla="*/ 39 w 39"/>
                  <a:gd name="T1" fmla="*/ 25 h 41"/>
                  <a:gd name="T2" fmla="*/ 0 w 39"/>
                  <a:gd name="T3" fmla="*/ 32 h 41"/>
                  <a:gd name="T4" fmla="*/ 39 w 39"/>
                  <a:gd name="T5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9" name="Freeform 49"/>
              <p:cNvSpPr/>
              <p:nvPr/>
            </p:nvSpPr>
            <p:spPr bwMode="auto">
              <a:xfrm>
                <a:off x="6510338" y="765175"/>
                <a:ext cx="26988" cy="19050"/>
              </a:xfrm>
              <a:custGeom>
                <a:avLst/>
                <a:gdLst>
                  <a:gd name="T0" fmla="*/ 42 w 42"/>
                  <a:gd name="T1" fmla="*/ 4 h 28"/>
                  <a:gd name="T2" fmla="*/ 0 w 42"/>
                  <a:gd name="T3" fmla="*/ 28 h 28"/>
                  <a:gd name="T4" fmla="*/ 42 w 42"/>
                  <a:gd name="T5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0" name="Freeform 50"/>
              <p:cNvSpPr/>
              <p:nvPr/>
            </p:nvSpPr>
            <p:spPr bwMode="auto">
              <a:xfrm>
                <a:off x="5970588" y="771525"/>
                <a:ext cx="38100" cy="71438"/>
              </a:xfrm>
              <a:custGeom>
                <a:avLst/>
                <a:gdLst>
                  <a:gd name="T0" fmla="*/ 53 w 59"/>
                  <a:gd name="T1" fmla="*/ 0 h 110"/>
                  <a:gd name="T2" fmla="*/ 48 w 59"/>
                  <a:gd name="T3" fmla="*/ 40 h 110"/>
                  <a:gd name="T4" fmla="*/ 5 w 59"/>
                  <a:gd name="T5" fmla="*/ 110 h 110"/>
                  <a:gd name="T6" fmla="*/ 18 w 59"/>
                  <a:gd name="T7" fmla="*/ 79 h 110"/>
                  <a:gd name="T8" fmla="*/ 46 w 59"/>
                  <a:gd name="T9" fmla="*/ 0 h 110"/>
                  <a:gd name="T10" fmla="*/ 53 w 59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1" name="Freeform 51"/>
              <p:cNvSpPr/>
              <p:nvPr/>
            </p:nvSpPr>
            <p:spPr bwMode="auto">
              <a:xfrm>
                <a:off x="6516688" y="779463"/>
                <a:ext cx="26988" cy="19050"/>
              </a:xfrm>
              <a:custGeom>
                <a:avLst/>
                <a:gdLst>
                  <a:gd name="T0" fmla="*/ 43 w 43"/>
                  <a:gd name="T1" fmla="*/ 20 h 31"/>
                  <a:gd name="T2" fmla="*/ 0 w 43"/>
                  <a:gd name="T3" fmla="*/ 28 h 31"/>
                  <a:gd name="T4" fmla="*/ 43 w 43"/>
                  <a:gd name="T5" fmla="*/ 2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2" name="Freeform 52"/>
              <p:cNvSpPr/>
              <p:nvPr/>
            </p:nvSpPr>
            <p:spPr bwMode="auto">
              <a:xfrm>
                <a:off x="5951538" y="804863"/>
                <a:ext cx="20638" cy="25400"/>
              </a:xfrm>
              <a:custGeom>
                <a:avLst/>
                <a:gdLst>
                  <a:gd name="T0" fmla="*/ 15 w 32"/>
                  <a:gd name="T1" fmla="*/ 0 h 40"/>
                  <a:gd name="T2" fmla="*/ 24 w 32"/>
                  <a:gd name="T3" fmla="*/ 0 h 40"/>
                  <a:gd name="T4" fmla="*/ 0 w 32"/>
                  <a:gd name="T5" fmla="*/ 28 h 40"/>
                  <a:gd name="T6" fmla="*/ 15 w 3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3" name="Freeform 53"/>
              <p:cNvSpPr/>
              <p:nvPr/>
            </p:nvSpPr>
            <p:spPr bwMode="auto">
              <a:xfrm>
                <a:off x="6072188" y="828675"/>
                <a:ext cx="34925" cy="68263"/>
              </a:xfrm>
              <a:custGeom>
                <a:avLst/>
                <a:gdLst>
                  <a:gd name="T0" fmla="*/ 53 w 53"/>
                  <a:gd name="T1" fmla="*/ 0 h 105"/>
                  <a:gd name="T2" fmla="*/ 17 w 53"/>
                  <a:gd name="T3" fmla="*/ 102 h 105"/>
                  <a:gd name="T4" fmla="*/ 0 w 53"/>
                  <a:gd name="T5" fmla="*/ 98 h 105"/>
                  <a:gd name="T6" fmla="*/ 53 w 53"/>
                  <a:gd name="T7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4" name="Freeform 54"/>
              <p:cNvSpPr/>
              <p:nvPr/>
            </p:nvSpPr>
            <p:spPr bwMode="auto">
              <a:xfrm>
                <a:off x="5997575" y="833438"/>
                <a:ext cx="15875" cy="23813"/>
              </a:xfrm>
              <a:custGeom>
                <a:avLst/>
                <a:gdLst>
                  <a:gd name="T0" fmla="*/ 25 w 25"/>
                  <a:gd name="T1" fmla="*/ 0 h 36"/>
                  <a:gd name="T2" fmla="*/ 13 w 25"/>
                  <a:gd name="T3" fmla="*/ 34 h 36"/>
                  <a:gd name="T4" fmla="*/ 0 w 25"/>
                  <a:gd name="T5" fmla="*/ 36 h 36"/>
                  <a:gd name="T6" fmla="*/ 25 w 25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5" name="Freeform 55"/>
              <p:cNvSpPr/>
              <p:nvPr/>
            </p:nvSpPr>
            <p:spPr bwMode="auto">
              <a:xfrm>
                <a:off x="6508750" y="838200"/>
                <a:ext cx="36513" cy="15875"/>
              </a:xfrm>
              <a:custGeom>
                <a:avLst/>
                <a:gdLst>
                  <a:gd name="T0" fmla="*/ 57 w 57"/>
                  <a:gd name="T1" fmla="*/ 11 h 23"/>
                  <a:gd name="T2" fmla="*/ 0 w 57"/>
                  <a:gd name="T3" fmla="*/ 15 h 23"/>
                  <a:gd name="T4" fmla="*/ 57 w 57"/>
                  <a:gd name="T5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6" name="Freeform 56"/>
              <p:cNvSpPr/>
              <p:nvPr/>
            </p:nvSpPr>
            <p:spPr bwMode="auto">
              <a:xfrm>
                <a:off x="6016625" y="836613"/>
                <a:ext cx="19050" cy="30163"/>
              </a:xfrm>
              <a:custGeom>
                <a:avLst/>
                <a:gdLst>
                  <a:gd name="T0" fmla="*/ 31 w 31"/>
                  <a:gd name="T1" fmla="*/ 16 h 46"/>
                  <a:gd name="T2" fmla="*/ 0 w 31"/>
                  <a:gd name="T3" fmla="*/ 46 h 46"/>
                  <a:gd name="T4" fmla="*/ 31 w 31"/>
                  <a:gd name="T5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7" name="Freeform 57"/>
              <p:cNvSpPr/>
              <p:nvPr/>
            </p:nvSpPr>
            <p:spPr bwMode="auto">
              <a:xfrm>
                <a:off x="6032500" y="847725"/>
                <a:ext cx="17463" cy="26988"/>
              </a:xfrm>
              <a:custGeom>
                <a:avLst/>
                <a:gdLst>
                  <a:gd name="T0" fmla="*/ 23 w 26"/>
                  <a:gd name="T1" fmla="*/ 6 h 41"/>
                  <a:gd name="T2" fmla="*/ 5 w 26"/>
                  <a:gd name="T3" fmla="*/ 41 h 41"/>
                  <a:gd name="T4" fmla="*/ 23 w 26"/>
                  <a:gd name="T5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8" name="Freeform 58"/>
              <p:cNvSpPr/>
              <p:nvPr/>
            </p:nvSpPr>
            <p:spPr bwMode="auto">
              <a:xfrm>
                <a:off x="6507163" y="855663"/>
                <a:ext cx="31750" cy="17463"/>
              </a:xfrm>
              <a:custGeom>
                <a:avLst/>
                <a:gdLst>
                  <a:gd name="T0" fmla="*/ 49 w 49"/>
                  <a:gd name="T1" fmla="*/ 14 h 27"/>
                  <a:gd name="T2" fmla="*/ 0 w 49"/>
                  <a:gd name="T3" fmla="*/ 15 h 27"/>
                  <a:gd name="T4" fmla="*/ 49 w 49"/>
                  <a:gd name="T5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9" name="Freeform 59"/>
              <p:cNvSpPr/>
              <p:nvPr/>
            </p:nvSpPr>
            <p:spPr bwMode="auto">
              <a:xfrm>
                <a:off x="6051550" y="857250"/>
                <a:ext cx="15875" cy="28575"/>
              </a:xfrm>
              <a:custGeom>
                <a:avLst/>
                <a:gdLst>
                  <a:gd name="T0" fmla="*/ 25 w 25"/>
                  <a:gd name="T1" fmla="*/ 5 h 43"/>
                  <a:gd name="T2" fmla="*/ 0 w 25"/>
                  <a:gd name="T3" fmla="*/ 39 h 43"/>
                  <a:gd name="T4" fmla="*/ 25 w 25"/>
                  <a:gd name="T5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0" name="Freeform 60"/>
              <p:cNvSpPr/>
              <p:nvPr/>
            </p:nvSpPr>
            <p:spPr bwMode="auto">
              <a:xfrm>
                <a:off x="6173788" y="874713"/>
                <a:ext cx="30163" cy="65088"/>
              </a:xfrm>
              <a:custGeom>
                <a:avLst/>
                <a:gdLst>
                  <a:gd name="T0" fmla="*/ 48 w 48"/>
                  <a:gd name="T1" fmla="*/ 6 h 101"/>
                  <a:gd name="T2" fmla="*/ 13 w 48"/>
                  <a:gd name="T3" fmla="*/ 100 h 101"/>
                  <a:gd name="T4" fmla="*/ 0 w 48"/>
                  <a:gd name="T5" fmla="*/ 95 h 101"/>
                  <a:gd name="T6" fmla="*/ 32 w 48"/>
                  <a:gd name="T7" fmla="*/ 6 h 101"/>
                  <a:gd name="T8" fmla="*/ 48 w 48"/>
                  <a:gd name="T9" fmla="*/ 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1" name="Freeform 61"/>
              <p:cNvSpPr/>
              <p:nvPr/>
            </p:nvSpPr>
            <p:spPr bwMode="auto">
              <a:xfrm>
                <a:off x="6099175" y="877888"/>
                <a:ext cx="17463" cy="26988"/>
              </a:xfrm>
              <a:custGeom>
                <a:avLst/>
                <a:gdLst>
                  <a:gd name="T0" fmla="*/ 24 w 28"/>
                  <a:gd name="T1" fmla="*/ 0 h 42"/>
                  <a:gd name="T2" fmla="*/ 0 w 28"/>
                  <a:gd name="T3" fmla="*/ 42 h 42"/>
                  <a:gd name="T4" fmla="*/ 24 w 28"/>
                  <a:gd name="T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2" name="Freeform 62"/>
              <p:cNvSpPr/>
              <p:nvPr/>
            </p:nvSpPr>
            <p:spPr bwMode="auto">
              <a:xfrm>
                <a:off x="6499225" y="874713"/>
                <a:ext cx="34925" cy="15875"/>
              </a:xfrm>
              <a:custGeom>
                <a:avLst/>
                <a:gdLst>
                  <a:gd name="T0" fmla="*/ 49 w 54"/>
                  <a:gd name="T1" fmla="*/ 7 h 26"/>
                  <a:gd name="T2" fmla="*/ 53 w 54"/>
                  <a:gd name="T3" fmla="*/ 22 h 26"/>
                  <a:gd name="T4" fmla="*/ 0 w 54"/>
                  <a:gd name="T5" fmla="*/ 11 h 26"/>
                  <a:gd name="T6" fmla="*/ 49 w 54"/>
                  <a:gd name="T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3" name="Freeform 63"/>
              <p:cNvSpPr/>
              <p:nvPr/>
            </p:nvSpPr>
            <p:spPr bwMode="auto">
              <a:xfrm>
                <a:off x="6115050" y="890588"/>
                <a:ext cx="26988" cy="26988"/>
              </a:xfrm>
              <a:custGeom>
                <a:avLst/>
                <a:gdLst>
                  <a:gd name="T0" fmla="*/ 18 w 41"/>
                  <a:gd name="T1" fmla="*/ 0 h 41"/>
                  <a:gd name="T2" fmla="*/ 1 w 41"/>
                  <a:gd name="T3" fmla="*/ 41 h 41"/>
                  <a:gd name="T4" fmla="*/ 18 w 41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4" name="Freeform 64"/>
              <p:cNvSpPr/>
              <p:nvPr/>
            </p:nvSpPr>
            <p:spPr bwMode="auto">
              <a:xfrm>
                <a:off x="6132513" y="895350"/>
                <a:ext cx="19050" cy="26988"/>
              </a:xfrm>
              <a:custGeom>
                <a:avLst/>
                <a:gdLst>
                  <a:gd name="T0" fmla="*/ 17 w 30"/>
                  <a:gd name="T1" fmla="*/ 0 h 41"/>
                  <a:gd name="T2" fmla="*/ 14 w 30"/>
                  <a:gd name="T3" fmla="*/ 40 h 41"/>
                  <a:gd name="T4" fmla="*/ 0 w 30"/>
                  <a:gd name="T5" fmla="*/ 33 h 41"/>
                  <a:gd name="T6" fmla="*/ 17 w 30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5" name="Freeform 65"/>
              <p:cNvSpPr/>
              <p:nvPr/>
            </p:nvSpPr>
            <p:spPr bwMode="auto">
              <a:xfrm>
                <a:off x="6497638" y="895350"/>
                <a:ext cx="31750" cy="22225"/>
              </a:xfrm>
              <a:custGeom>
                <a:avLst/>
                <a:gdLst>
                  <a:gd name="T0" fmla="*/ 49 w 49"/>
                  <a:gd name="T1" fmla="*/ 13 h 36"/>
                  <a:gd name="T2" fmla="*/ 0 w 49"/>
                  <a:gd name="T3" fmla="*/ 3 h 36"/>
                  <a:gd name="T4" fmla="*/ 49 w 49"/>
                  <a:gd name="T5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6" name="Freeform 66"/>
              <p:cNvSpPr/>
              <p:nvPr/>
            </p:nvSpPr>
            <p:spPr bwMode="auto">
              <a:xfrm>
                <a:off x="6153150" y="908050"/>
                <a:ext cx="14288" cy="22225"/>
              </a:xfrm>
              <a:custGeom>
                <a:avLst/>
                <a:gdLst>
                  <a:gd name="T0" fmla="*/ 21 w 21"/>
                  <a:gd name="T1" fmla="*/ 4 h 36"/>
                  <a:gd name="T2" fmla="*/ 0 w 21"/>
                  <a:gd name="T3" fmla="*/ 29 h 36"/>
                  <a:gd name="T4" fmla="*/ 21 w 21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7" name="Freeform 67"/>
              <p:cNvSpPr/>
              <p:nvPr/>
            </p:nvSpPr>
            <p:spPr bwMode="auto">
              <a:xfrm>
                <a:off x="6276975" y="920750"/>
                <a:ext cx="31750" cy="68263"/>
              </a:xfrm>
              <a:custGeom>
                <a:avLst/>
                <a:gdLst>
                  <a:gd name="T0" fmla="*/ 51 w 51"/>
                  <a:gd name="T1" fmla="*/ 8 h 104"/>
                  <a:gd name="T2" fmla="*/ 42 w 51"/>
                  <a:gd name="T3" fmla="*/ 26 h 104"/>
                  <a:gd name="T4" fmla="*/ 44 w 51"/>
                  <a:gd name="T5" fmla="*/ 38 h 104"/>
                  <a:gd name="T6" fmla="*/ 35 w 51"/>
                  <a:gd name="T7" fmla="*/ 70 h 104"/>
                  <a:gd name="T8" fmla="*/ 6 w 51"/>
                  <a:gd name="T9" fmla="*/ 104 h 104"/>
                  <a:gd name="T10" fmla="*/ 35 w 51"/>
                  <a:gd name="T11" fmla="*/ 2 h 104"/>
                  <a:gd name="T12" fmla="*/ 51 w 51"/>
                  <a:gd name="T13" fmla="*/ 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8" name="Freeform 68"/>
              <p:cNvSpPr/>
              <p:nvPr/>
            </p:nvSpPr>
            <p:spPr bwMode="auto">
              <a:xfrm>
                <a:off x="6191250" y="927100"/>
                <a:ext cx="22225" cy="22225"/>
              </a:xfrm>
              <a:custGeom>
                <a:avLst/>
                <a:gdLst>
                  <a:gd name="T0" fmla="*/ 19 w 35"/>
                  <a:gd name="T1" fmla="*/ 0 h 35"/>
                  <a:gd name="T2" fmla="*/ 7 w 35"/>
                  <a:gd name="T3" fmla="*/ 35 h 35"/>
                  <a:gd name="T4" fmla="*/ 19 w 35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9" name="Freeform 69"/>
              <p:cNvSpPr/>
              <p:nvPr/>
            </p:nvSpPr>
            <p:spPr bwMode="auto">
              <a:xfrm>
                <a:off x="6211888" y="935038"/>
                <a:ext cx="17463" cy="23813"/>
              </a:xfrm>
              <a:custGeom>
                <a:avLst/>
                <a:gdLst>
                  <a:gd name="T0" fmla="*/ 15 w 27"/>
                  <a:gd name="T1" fmla="*/ 0 h 36"/>
                  <a:gd name="T2" fmla="*/ 5 w 27"/>
                  <a:gd name="T3" fmla="*/ 36 h 36"/>
                  <a:gd name="T4" fmla="*/ 15 w 27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0" name="Freeform 70"/>
              <p:cNvSpPr/>
              <p:nvPr/>
            </p:nvSpPr>
            <p:spPr bwMode="auto">
              <a:xfrm>
                <a:off x="6489700" y="938213"/>
                <a:ext cx="33338" cy="20638"/>
              </a:xfrm>
              <a:custGeom>
                <a:avLst/>
                <a:gdLst>
                  <a:gd name="T0" fmla="*/ 51 w 51"/>
                  <a:gd name="T1" fmla="*/ 29 h 33"/>
                  <a:gd name="T2" fmla="*/ 0 w 51"/>
                  <a:gd name="T3" fmla="*/ 0 h 33"/>
                  <a:gd name="T4" fmla="*/ 51 w 51"/>
                  <a:gd name="T5" fmla="*/ 2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1" name="Freeform 71"/>
              <p:cNvSpPr/>
              <p:nvPr/>
            </p:nvSpPr>
            <p:spPr bwMode="auto">
              <a:xfrm>
                <a:off x="6229350" y="942975"/>
                <a:ext cx="17463" cy="26988"/>
              </a:xfrm>
              <a:custGeom>
                <a:avLst/>
                <a:gdLst>
                  <a:gd name="T0" fmla="*/ 27 w 27"/>
                  <a:gd name="T1" fmla="*/ 4 h 41"/>
                  <a:gd name="T2" fmla="*/ 8 w 27"/>
                  <a:gd name="T3" fmla="*/ 41 h 41"/>
                  <a:gd name="T4" fmla="*/ 0 w 27"/>
                  <a:gd name="T5" fmla="*/ 38 h 41"/>
                  <a:gd name="T6" fmla="*/ 27 w 27"/>
                  <a:gd name="T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2" name="Freeform 72"/>
              <p:cNvSpPr/>
              <p:nvPr/>
            </p:nvSpPr>
            <p:spPr bwMode="auto">
              <a:xfrm>
                <a:off x="6248400" y="949325"/>
                <a:ext cx="19050" cy="34925"/>
              </a:xfrm>
              <a:custGeom>
                <a:avLst/>
                <a:gdLst>
                  <a:gd name="T0" fmla="*/ 29 w 29"/>
                  <a:gd name="T1" fmla="*/ 6 h 55"/>
                  <a:gd name="T2" fmla="*/ 0 w 29"/>
                  <a:gd name="T3" fmla="*/ 42 h 55"/>
                  <a:gd name="T4" fmla="*/ 29 w 29"/>
                  <a:gd name="T5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3" name="Freeform 73"/>
              <p:cNvSpPr/>
              <p:nvPr/>
            </p:nvSpPr>
            <p:spPr bwMode="auto">
              <a:xfrm>
                <a:off x="6302375" y="981075"/>
                <a:ext cx="15875" cy="28575"/>
              </a:xfrm>
              <a:custGeom>
                <a:avLst/>
                <a:gdLst>
                  <a:gd name="T0" fmla="*/ 25 w 25"/>
                  <a:gd name="T1" fmla="*/ 4 h 44"/>
                  <a:gd name="T2" fmla="*/ 0 w 25"/>
                  <a:gd name="T3" fmla="*/ 40 h 44"/>
                  <a:gd name="T4" fmla="*/ 10 w 25"/>
                  <a:gd name="T5" fmla="*/ 2 h 44"/>
                  <a:gd name="T6" fmla="*/ 25 w 25"/>
                  <a:gd name="T7" fmla="*/ 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4" name="Freeform 74"/>
              <p:cNvSpPr/>
              <p:nvPr/>
            </p:nvSpPr>
            <p:spPr bwMode="auto">
              <a:xfrm>
                <a:off x="6319838" y="982663"/>
                <a:ext cx="15875" cy="28575"/>
              </a:xfrm>
              <a:custGeom>
                <a:avLst/>
                <a:gdLst>
                  <a:gd name="T0" fmla="*/ 25 w 25"/>
                  <a:gd name="T1" fmla="*/ 8 h 44"/>
                  <a:gd name="T2" fmla="*/ 0 w 25"/>
                  <a:gd name="T3" fmla="*/ 42 h 44"/>
                  <a:gd name="T4" fmla="*/ 25 w 25"/>
                  <a:gd name="T5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5" name="Freeform 75"/>
              <p:cNvSpPr/>
              <p:nvPr/>
            </p:nvSpPr>
            <p:spPr bwMode="auto">
              <a:xfrm>
                <a:off x="6338888" y="989013"/>
                <a:ext cx="14288" cy="31750"/>
              </a:xfrm>
              <a:custGeom>
                <a:avLst/>
                <a:gdLst>
                  <a:gd name="T0" fmla="*/ 22 w 22"/>
                  <a:gd name="T1" fmla="*/ 12 h 50"/>
                  <a:gd name="T2" fmla="*/ 2 w 22"/>
                  <a:gd name="T3" fmla="*/ 50 h 50"/>
                  <a:gd name="T4" fmla="*/ 22 w 22"/>
                  <a:gd name="T5" fmla="*/ 1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6" name="Freeform 76"/>
              <p:cNvSpPr/>
              <p:nvPr/>
            </p:nvSpPr>
            <p:spPr bwMode="auto">
              <a:xfrm>
                <a:off x="6359525" y="1003300"/>
                <a:ext cx="17463" cy="28575"/>
              </a:xfrm>
              <a:custGeom>
                <a:avLst/>
                <a:gdLst>
                  <a:gd name="T0" fmla="*/ 26 w 26"/>
                  <a:gd name="T1" fmla="*/ 10 h 46"/>
                  <a:gd name="T2" fmla="*/ 0 w 26"/>
                  <a:gd name="T3" fmla="*/ 46 h 46"/>
                  <a:gd name="T4" fmla="*/ 26 w 26"/>
                  <a:gd name="T5" fmla="*/ 1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7" name="Freeform 77"/>
              <p:cNvSpPr/>
              <p:nvPr/>
            </p:nvSpPr>
            <p:spPr bwMode="auto">
              <a:xfrm>
                <a:off x="6478588" y="1027113"/>
                <a:ext cx="31750" cy="66675"/>
              </a:xfrm>
              <a:custGeom>
                <a:avLst/>
                <a:gdLst>
                  <a:gd name="T0" fmla="*/ 48 w 50"/>
                  <a:gd name="T1" fmla="*/ 3 h 102"/>
                  <a:gd name="T2" fmla="*/ 26 w 50"/>
                  <a:gd name="T3" fmla="*/ 74 h 102"/>
                  <a:gd name="T4" fmla="*/ 0 w 50"/>
                  <a:gd name="T5" fmla="*/ 101 h 102"/>
                  <a:gd name="T6" fmla="*/ 43 w 50"/>
                  <a:gd name="T7" fmla="*/ 1 h 102"/>
                  <a:gd name="T8" fmla="*/ 48 w 50"/>
                  <a:gd name="T9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8" name="Freeform 78"/>
              <p:cNvSpPr/>
              <p:nvPr/>
            </p:nvSpPr>
            <p:spPr bwMode="auto">
              <a:xfrm>
                <a:off x="6413500" y="1031875"/>
                <a:ext cx="15875" cy="23813"/>
              </a:xfrm>
              <a:custGeom>
                <a:avLst/>
                <a:gdLst>
                  <a:gd name="T0" fmla="*/ 25 w 25"/>
                  <a:gd name="T1" fmla="*/ 4 h 36"/>
                  <a:gd name="T2" fmla="*/ 1 w 25"/>
                  <a:gd name="T3" fmla="*/ 36 h 36"/>
                  <a:gd name="T4" fmla="*/ 25 w 25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9" name="Freeform 79"/>
              <p:cNvSpPr/>
              <p:nvPr/>
            </p:nvSpPr>
            <p:spPr bwMode="auto">
              <a:xfrm>
                <a:off x="6427788" y="1041400"/>
                <a:ext cx="17463" cy="23813"/>
              </a:xfrm>
              <a:custGeom>
                <a:avLst/>
                <a:gdLst>
                  <a:gd name="T0" fmla="*/ 26 w 26"/>
                  <a:gd name="T1" fmla="*/ 11 h 37"/>
                  <a:gd name="T2" fmla="*/ 3 w 26"/>
                  <a:gd name="T3" fmla="*/ 37 h 37"/>
                  <a:gd name="T4" fmla="*/ 26 w 26"/>
                  <a:gd name="T5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0" name="Freeform 80"/>
              <p:cNvSpPr/>
              <p:nvPr/>
            </p:nvSpPr>
            <p:spPr bwMode="auto">
              <a:xfrm>
                <a:off x="6440488" y="1050925"/>
                <a:ext cx="19050" cy="22225"/>
              </a:xfrm>
              <a:custGeom>
                <a:avLst/>
                <a:gdLst>
                  <a:gd name="T0" fmla="*/ 19 w 28"/>
                  <a:gd name="T1" fmla="*/ 2 h 34"/>
                  <a:gd name="T2" fmla="*/ 28 w 28"/>
                  <a:gd name="T3" fmla="*/ 4 h 34"/>
                  <a:gd name="T4" fmla="*/ 6 w 28"/>
                  <a:gd name="T5" fmla="*/ 34 h 34"/>
                  <a:gd name="T6" fmla="*/ 19 w 28"/>
                  <a:gd name="T7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1" name="Freeform 81"/>
              <p:cNvSpPr/>
              <p:nvPr/>
            </p:nvSpPr>
            <p:spPr bwMode="auto">
              <a:xfrm>
                <a:off x="6454775" y="1050925"/>
                <a:ext cx="22225" cy="31750"/>
              </a:xfrm>
              <a:custGeom>
                <a:avLst/>
                <a:gdLst>
                  <a:gd name="T0" fmla="*/ 33 w 33"/>
                  <a:gd name="T1" fmla="*/ 12 h 48"/>
                  <a:gd name="T2" fmla="*/ 10 w 33"/>
                  <a:gd name="T3" fmla="*/ 48 h 48"/>
                  <a:gd name="T4" fmla="*/ 33 w 33"/>
                  <a:gd name="T5" fmla="*/ 1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2" name="Freeform 82"/>
              <p:cNvSpPr/>
              <p:nvPr/>
            </p:nvSpPr>
            <p:spPr bwMode="auto">
              <a:xfrm>
                <a:off x="6496050" y="1065213"/>
                <a:ext cx="20638" cy="39688"/>
              </a:xfrm>
              <a:custGeom>
                <a:avLst/>
                <a:gdLst>
                  <a:gd name="T0" fmla="*/ 18 w 33"/>
                  <a:gd name="T1" fmla="*/ 33 h 62"/>
                  <a:gd name="T2" fmla="*/ 5 w 33"/>
                  <a:gd name="T3" fmla="*/ 46 h 62"/>
                  <a:gd name="T4" fmla="*/ 14 w 33"/>
                  <a:gd name="T5" fmla="*/ 1 h 62"/>
                  <a:gd name="T6" fmla="*/ 23 w 33"/>
                  <a:gd name="T7" fmla="*/ 5 h 62"/>
                  <a:gd name="T8" fmla="*/ 20 w 33"/>
                  <a:gd name="T9" fmla="*/ 26 h 62"/>
                  <a:gd name="T10" fmla="*/ 29 w 33"/>
                  <a:gd name="T11" fmla="*/ 18 h 62"/>
                  <a:gd name="T12" fmla="*/ 12 w 33"/>
                  <a:gd name="T13" fmla="*/ 62 h 62"/>
                  <a:gd name="T14" fmla="*/ 18 w 33"/>
                  <a:gd name="T15" fmla="*/ 3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3" name="Freeform 83"/>
              <p:cNvSpPr/>
              <p:nvPr/>
            </p:nvSpPr>
            <p:spPr bwMode="auto">
              <a:xfrm>
                <a:off x="6518275" y="1085850"/>
                <a:ext cx="12700" cy="20638"/>
              </a:xfrm>
              <a:custGeom>
                <a:avLst/>
                <a:gdLst>
                  <a:gd name="T0" fmla="*/ 13 w 19"/>
                  <a:gd name="T1" fmla="*/ 0 h 32"/>
                  <a:gd name="T2" fmla="*/ 19 w 19"/>
                  <a:gd name="T3" fmla="*/ 2 h 32"/>
                  <a:gd name="T4" fmla="*/ 11 w 19"/>
                  <a:gd name="T5" fmla="*/ 32 h 32"/>
                  <a:gd name="T6" fmla="*/ 0 w 19"/>
                  <a:gd name="T7" fmla="*/ 32 h 32"/>
                  <a:gd name="T8" fmla="*/ 13 w 19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4" name="Freeform 84"/>
              <p:cNvSpPr/>
              <p:nvPr/>
            </p:nvSpPr>
            <p:spPr bwMode="auto">
              <a:xfrm>
                <a:off x="5786438" y="1116013"/>
                <a:ext cx="239713" cy="71438"/>
              </a:xfrm>
              <a:custGeom>
                <a:avLst/>
                <a:gdLst>
                  <a:gd name="T0" fmla="*/ 373 w 373"/>
                  <a:gd name="T1" fmla="*/ 21 h 112"/>
                  <a:gd name="T2" fmla="*/ 373 w 373"/>
                  <a:gd name="T3" fmla="*/ 25 h 112"/>
                  <a:gd name="T4" fmla="*/ 332 w 373"/>
                  <a:gd name="T5" fmla="*/ 57 h 112"/>
                  <a:gd name="T6" fmla="*/ 145 w 373"/>
                  <a:gd name="T7" fmla="*/ 110 h 112"/>
                  <a:gd name="T8" fmla="*/ 53 w 373"/>
                  <a:gd name="T9" fmla="*/ 98 h 112"/>
                  <a:gd name="T10" fmla="*/ 0 w 373"/>
                  <a:gd name="T11" fmla="*/ 82 h 112"/>
                  <a:gd name="T12" fmla="*/ 206 w 373"/>
                  <a:gd name="T13" fmla="*/ 91 h 112"/>
                  <a:gd name="T14" fmla="*/ 232 w 373"/>
                  <a:gd name="T15" fmla="*/ 85 h 112"/>
                  <a:gd name="T16" fmla="*/ 258 w 373"/>
                  <a:gd name="T17" fmla="*/ 70 h 112"/>
                  <a:gd name="T18" fmla="*/ 289 w 373"/>
                  <a:gd name="T19" fmla="*/ 65 h 112"/>
                  <a:gd name="T20" fmla="*/ 353 w 373"/>
                  <a:gd name="T21" fmla="*/ 31 h 112"/>
                  <a:gd name="T22" fmla="*/ 309 w 373"/>
                  <a:gd name="T23" fmla="*/ 6 h 112"/>
                  <a:gd name="T24" fmla="*/ 311 w 373"/>
                  <a:gd name="T25" fmla="*/ 4 h 112"/>
                  <a:gd name="T26" fmla="*/ 373 w 373"/>
                  <a:gd name="T27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5" name="Freeform 85"/>
              <p:cNvSpPr/>
              <p:nvPr/>
            </p:nvSpPr>
            <p:spPr bwMode="auto">
              <a:xfrm>
                <a:off x="5740400" y="1149350"/>
                <a:ext cx="33338" cy="30163"/>
              </a:xfrm>
              <a:custGeom>
                <a:avLst/>
                <a:gdLst>
                  <a:gd name="T0" fmla="*/ 51 w 51"/>
                  <a:gd name="T1" fmla="*/ 19 h 46"/>
                  <a:gd name="T2" fmla="*/ 0 w 51"/>
                  <a:gd name="T3" fmla="*/ 13 h 46"/>
                  <a:gd name="T4" fmla="*/ 51 w 51"/>
                  <a:gd name="T5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6" name="Freeform 86"/>
              <p:cNvSpPr/>
              <p:nvPr/>
            </p:nvSpPr>
            <p:spPr bwMode="auto">
              <a:xfrm>
                <a:off x="6338888" y="1235075"/>
                <a:ext cx="14288" cy="14288"/>
              </a:xfrm>
              <a:custGeom>
                <a:avLst/>
                <a:gdLst>
                  <a:gd name="T0" fmla="*/ 20 w 21"/>
                  <a:gd name="T1" fmla="*/ 9 h 23"/>
                  <a:gd name="T2" fmla="*/ 19 w 21"/>
                  <a:gd name="T3" fmla="*/ 20 h 23"/>
                  <a:gd name="T4" fmla="*/ 20 w 21"/>
                  <a:gd name="T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7" name="Freeform 87"/>
              <p:cNvSpPr/>
              <p:nvPr/>
            </p:nvSpPr>
            <p:spPr bwMode="auto">
              <a:xfrm>
                <a:off x="6323013" y="1247775"/>
                <a:ext cx="12700" cy="12700"/>
              </a:xfrm>
              <a:custGeom>
                <a:avLst/>
                <a:gdLst>
                  <a:gd name="T0" fmla="*/ 20 w 20"/>
                  <a:gd name="T1" fmla="*/ 6 h 19"/>
                  <a:gd name="T2" fmla="*/ 5 w 20"/>
                  <a:gd name="T3" fmla="*/ 17 h 19"/>
                  <a:gd name="T4" fmla="*/ 1 w 20"/>
                  <a:gd name="T5" fmla="*/ 4 h 19"/>
                  <a:gd name="T6" fmla="*/ 20 w 20"/>
                  <a:gd name="T7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8" name="Freeform 88"/>
              <p:cNvSpPr/>
              <p:nvPr/>
            </p:nvSpPr>
            <p:spPr bwMode="auto">
              <a:xfrm>
                <a:off x="6340475" y="1254125"/>
                <a:ext cx="12700" cy="11113"/>
              </a:xfrm>
              <a:custGeom>
                <a:avLst/>
                <a:gdLst>
                  <a:gd name="T0" fmla="*/ 19 w 19"/>
                  <a:gd name="T1" fmla="*/ 8 h 19"/>
                  <a:gd name="T2" fmla="*/ 17 w 19"/>
                  <a:gd name="T3" fmla="*/ 17 h 19"/>
                  <a:gd name="T4" fmla="*/ 6 w 19"/>
                  <a:gd name="T5" fmla="*/ 19 h 19"/>
                  <a:gd name="T6" fmla="*/ 0 w 19"/>
                  <a:gd name="T7" fmla="*/ 12 h 19"/>
                  <a:gd name="T8" fmla="*/ 19 w 19"/>
                  <a:gd name="T9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9" name="Freeform 89"/>
              <p:cNvSpPr>
                <a:spLocks noEditPoints="1"/>
              </p:cNvSpPr>
              <p:nvPr/>
            </p:nvSpPr>
            <p:spPr bwMode="auto">
              <a:xfrm>
                <a:off x="5541963" y="495300"/>
                <a:ext cx="1071563" cy="806450"/>
              </a:xfrm>
              <a:custGeom>
                <a:avLst/>
                <a:gdLst>
                  <a:gd name="T0" fmla="*/ 235 w 1658"/>
                  <a:gd name="T1" fmla="*/ 146 h 1248"/>
                  <a:gd name="T2" fmla="*/ 597 w 1658"/>
                  <a:gd name="T3" fmla="*/ 246 h 1248"/>
                  <a:gd name="T4" fmla="*/ 944 w 1658"/>
                  <a:gd name="T5" fmla="*/ 121 h 1248"/>
                  <a:gd name="T6" fmla="*/ 1077 w 1658"/>
                  <a:gd name="T7" fmla="*/ 93 h 1248"/>
                  <a:gd name="T8" fmla="*/ 1401 w 1658"/>
                  <a:gd name="T9" fmla="*/ 174 h 1248"/>
                  <a:gd name="T10" fmla="*/ 1577 w 1658"/>
                  <a:gd name="T11" fmla="*/ 434 h 1248"/>
                  <a:gd name="T12" fmla="*/ 1658 w 1658"/>
                  <a:gd name="T13" fmla="*/ 786 h 1248"/>
                  <a:gd name="T14" fmla="*/ 1332 w 1658"/>
                  <a:gd name="T15" fmla="*/ 907 h 1248"/>
                  <a:gd name="T16" fmla="*/ 962 w 1658"/>
                  <a:gd name="T17" fmla="*/ 720 h 1248"/>
                  <a:gd name="T18" fmla="*/ 814 w 1658"/>
                  <a:gd name="T19" fmla="*/ 641 h 1248"/>
                  <a:gd name="T20" fmla="*/ 955 w 1658"/>
                  <a:gd name="T21" fmla="*/ 815 h 1248"/>
                  <a:gd name="T22" fmla="*/ 1196 w 1658"/>
                  <a:gd name="T23" fmla="*/ 1046 h 1248"/>
                  <a:gd name="T24" fmla="*/ 1156 w 1658"/>
                  <a:gd name="T25" fmla="*/ 1188 h 1248"/>
                  <a:gd name="T26" fmla="*/ 1023 w 1658"/>
                  <a:gd name="T27" fmla="*/ 1052 h 1248"/>
                  <a:gd name="T28" fmla="*/ 435 w 1658"/>
                  <a:gd name="T29" fmla="*/ 506 h 1248"/>
                  <a:gd name="T30" fmla="*/ 297 w 1658"/>
                  <a:gd name="T31" fmla="*/ 379 h 1248"/>
                  <a:gd name="T32" fmla="*/ 54 w 1658"/>
                  <a:gd name="T33" fmla="*/ 89 h 1248"/>
                  <a:gd name="T34" fmla="*/ 697 w 1658"/>
                  <a:gd name="T35" fmla="*/ 575 h 1248"/>
                  <a:gd name="T36" fmla="*/ 1010 w 1658"/>
                  <a:gd name="T37" fmla="*/ 724 h 1248"/>
                  <a:gd name="T38" fmla="*/ 1543 w 1658"/>
                  <a:gd name="T39" fmla="*/ 984 h 1248"/>
                  <a:gd name="T40" fmla="*/ 1441 w 1658"/>
                  <a:gd name="T41" fmla="*/ 637 h 1248"/>
                  <a:gd name="T42" fmla="*/ 1558 w 1658"/>
                  <a:gd name="T43" fmla="*/ 496 h 1248"/>
                  <a:gd name="T44" fmla="*/ 1518 w 1658"/>
                  <a:gd name="T45" fmla="*/ 321 h 1248"/>
                  <a:gd name="T46" fmla="*/ 1313 w 1658"/>
                  <a:gd name="T47" fmla="*/ 266 h 1248"/>
                  <a:gd name="T48" fmla="*/ 1173 w 1658"/>
                  <a:gd name="T49" fmla="*/ 229 h 1248"/>
                  <a:gd name="T50" fmla="*/ 996 w 1658"/>
                  <a:gd name="T51" fmla="*/ 219 h 1248"/>
                  <a:gd name="T52" fmla="*/ 789 w 1658"/>
                  <a:gd name="T53" fmla="*/ 257 h 1248"/>
                  <a:gd name="T54" fmla="*/ 861 w 1658"/>
                  <a:gd name="T55" fmla="*/ 393 h 1248"/>
                  <a:gd name="T56" fmla="*/ 725 w 1658"/>
                  <a:gd name="T57" fmla="*/ 328 h 1248"/>
                  <a:gd name="T58" fmla="*/ 559 w 1658"/>
                  <a:gd name="T59" fmla="*/ 379 h 1248"/>
                  <a:gd name="T60" fmla="*/ 574 w 1658"/>
                  <a:gd name="T61" fmla="*/ 457 h 1248"/>
                  <a:gd name="T62" fmla="*/ 631 w 1658"/>
                  <a:gd name="T63" fmla="*/ 460 h 1248"/>
                  <a:gd name="T64" fmla="*/ 132 w 1658"/>
                  <a:gd name="T65" fmla="*/ 210 h 1248"/>
                  <a:gd name="T66" fmla="*/ 105 w 1658"/>
                  <a:gd name="T67" fmla="*/ 102 h 1248"/>
                  <a:gd name="T68" fmla="*/ 137 w 1658"/>
                  <a:gd name="T69" fmla="*/ 99 h 1248"/>
                  <a:gd name="T70" fmla="*/ 282 w 1658"/>
                  <a:gd name="T71" fmla="*/ 232 h 1248"/>
                  <a:gd name="T72" fmla="*/ 621 w 1658"/>
                  <a:gd name="T73" fmla="*/ 549 h 1248"/>
                  <a:gd name="T74" fmla="*/ 983 w 1658"/>
                  <a:gd name="T75" fmla="*/ 877 h 1248"/>
                  <a:gd name="T76" fmla="*/ 1055 w 1658"/>
                  <a:gd name="T77" fmla="*/ 948 h 1248"/>
                  <a:gd name="T78" fmla="*/ 1068 w 1658"/>
                  <a:gd name="T79" fmla="*/ 939 h 1248"/>
                  <a:gd name="T80" fmla="*/ 544 w 1658"/>
                  <a:gd name="T81" fmla="*/ 449 h 1248"/>
                  <a:gd name="T82" fmla="*/ 218 w 1658"/>
                  <a:gd name="T83" fmla="*/ 178 h 1248"/>
                  <a:gd name="T84" fmla="*/ 371 w 1658"/>
                  <a:gd name="T85" fmla="*/ 379 h 1248"/>
                  <a:gd name="T86" fmla="*/ 910 w 1658"/>
                  <a:gd name="T87" fmla="*/ 882 h 1248"/>
                  <a:gd name="T88" fmla="*/ 627 w 1658"/>
                  <a:gd name="T89" fmla="*/ 577 h 1248"/>
                  <a:gd name="T90" fmla="*/ 190 w 1658"/>
                  <a:gd name="T91" fmla="*/ 212 h 1248"/>
                  <a:gd name="T92" fmla="*/ 567 w 1658"/>
                  <a:gd name="T93" fmla="*/ 588 h 1248"/>
                  <a:gd name="T94" fmla="*/ 141 w 1658"/>
                  <a:gd name="T95" fmla="*/ 219 h 1248"/>
                  <a:gd name="T96" fmla="*/ 327 w 1658"/>
                  <a:gd name="T97" fmla="*/ 383 h 1248"/>
                  <a:gd name="T98" fmla="*/ 985 w 1658"/>
                  <a:gd name="T99" fmla="*/ 995 h 1248"/>
                  <a:gd name="T100" fmla="*/ 1030 w 1658"/>
                  <a:gd name="T101" fmla="*/ 1056 h 1248"/>
                  <a:gd name="T102" fmla="*/ 1124 w 1658"/>
                  <a:gd name="T103" fmla="*/ 977 h 1248"/>
                  <a:gd name="T104" fmla="*/ 1100 w 1658"/>
                  <a:gd name="T105" fmla="*/ 1097 h 1248"/>
                  <a:gd name="T106" fmla="*/ 1068 w 1658"/>
                  <a:gd name="T107" fmla="*/ 1076 h 1248"/>
                  <a:gd name="T108" fmla="*/ 1175 w 1658"/>
                  <a:gd name="T109" fmla="*/ 1048 h 1248"/>
                  <a:gd name="T110" fmla="*/ 1204 w 1658"/>
                  <a:gd name="T111" fmla="*/ 1073 h 1248"/>
                  <a:gd name="T112" fmla="*/ 1138 w 1658"/>
                  <a:gd name="T113" fmla="*/ 1165 h 1248"/>
                  <a:gd name="T114" fmla="*/ 1226 w 1658"/>
                  <a:gd name="T115" fmla="*/ 1133 h 1248"/>
                  <a:gd name="T116" fmla="*/ 1243 w 1658"/>
                  <a:gd name="T117" fmla="*/ 1108 h 1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0" name="Freeform 90"/>
              <p:cNvSpPr/>
              <p:nvPr/>
            </p:nvSpPr>
            <p:spPr bwMode="auto">
              <a:xfrm>
                <a:off x="6383338" y="973138"/>
                <a:ext cx="36513" cy="71438"/>
              </a:xfrm>
              <a:custGeom>
                <a:avLst/>
                <a:gdLst>
                  <a:gd name="T0" fmla="*/ 46 w 55"/>
                  <a:gd name="T1" fmla="*/ 2 h 111"/>
                  <a:gd name="T2" fmla="*/ 55 w 55"/>
                  <a:gd name="T3" fmla="*/ 4 h 111"/>
                  <a:gd name="T4" fmla="*/ 17 w 55"/>
                  <a:gd name="T5" fmla="*/ 104 h 111"/>
                  <a:gd name="T6" fmla="*/ 0 w 55"/>
                  <a:gd name="T7" fmla="*/ 107 h 111"/>
                  <a:gd name="T8" fmla="*/ 21 w 55"/>
                  <a:gd name="T9" fmla="*/ 66 h 111"/>
                  <a:gd name="T10" fmla="*/ 21 w 55"/>
                  <a:gd name="T11" fmla="*/ 64 h 111"/>
                  <a:gd name="T12" fmla="*/ 46 w 55"/>
                  <a:gd name="T13" fmla="*/ 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1" name="Freeform 91"/>
              <p:cNvSpPr/>
              <p:nvPr/>
            </p:nvSpPr>
            <p:spPr bwMode="auto">
              <a:xfrm>
                <a:off x="6480175" y="687388"/>
                <a:ext cx="26988" cy="23813"/>
              </a:xfrm>
              <a:custGeom>
                <a:avLst/>
                <a:gdLst>
                  <a:gd name="T0" fmla="*/ 42 w 42"/>
                  <a:gd name="T1" fmla="*/ 5 h 39"/>
                  <a:gd name="T2" fmla="*/ 0 w 42"/>
                  <a:gd name="T3" fmla="*/ 39 h 39"/>
                  <a:gd name="T4" fmla="*/ 34 w 42"/>
                  <a:gd name="T5" fmla="*/ 1 h 39"/>
                  <a:gd name="T6" fmla="*/ 42 w 42"/>
                  <a:gd name="T7" fmla="*/ 5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2" name="Freeform 92"/>
              <p:cNvSpPr>
                <a:spLocks noEditPoints="1"/>
              </p:cNvSpPr>
              <p:nvPr/>
            </p:nvSpPr>
            <p:spPr bwMode="auto">
              <a:xfrm>
                <a:off x="5554663" y="1020763"/>
                <a:ext cx="508000" cy="247650"/>
              </a:xfrm>
              <a:custGeom>
                <a:avLst/>
                <a:gdLst>
                  <a:gd name="T0" fmla="*/ 781 w 787"/>
                  <a:gd name="T1" fmla="*/ 246 h 384"/>
                  <a:gd name="T2" fmla="*/ 770 w 787"/>
                  <a:gd name="T3" fmla="*/ 286 h 384"/>
                  <a:gd name="T4" fmla="*/ 454 w 787"/>
                  <a:gd name="T5" fmla="*/ 384 h 384"/>
                  <a:gd name="T6" fmla="*/ 378 w 787"/>
                  <a:gd name="T7" fmla="*/ 367 h 384"/>
                  <a:gd name="T8" fmla="*/ 327 w 787"/>
                  <a:gd name="T9" fmla="*/ 360 h 384"/>
                  <a:gd name="T10" fmla="*/ 301 w 787"/>
                  <a:gd name="T11" fmla="*/ 348 h 384"/>
                  <a:gd name="T12" fmla="*/ 203 w 787"/>
                  <a:gd name="T13" fmla="*/ 327 h 384"/>
                  <a:gd name="T14" fmla="*/ 109 w 787"/>
                  <a:gd name="T15" fmla="*/ 301 h 384"/>
                  <a:gd name="T16" fmla="*/ 52 w 787"/>
                  <a:gd name="T17" fmla="*/ 256 h 384"/>
                  <a:gd name="T18" fmla="*/ 5 w 787"/>
                  <a:gd name="T19" fmla="*/ 133 h 384"/>
                  <a:gd name="T20" fmla="*/ 3 w 787"/>
                  <a:gd name="T21" fmla="*/ 94 h 384"/>
                  <a:gd name="T22" fmla="*/ 39 w 787"/>
                  <a:gd name="T23" fmla="*/ 58 h 384"/>
                  <a:gd name="T24" fmla="*/ 135 w 787"/>
                  <a:gd name="T25" fmla="*/ 35 h 384"/>
                  <a:gd name="T26" fmla="*/ 160 w 787"/>
                  <a:gd name="T27" fmla="*/ 26 h 384"/>
                  <a:gd name="T28" fmla="*/ 177 w 787"/>
                  <a:gd name="T29" fmla="*/ 24 h 384"/>
                  <a:gd name="T30" fmla="*/ 207 w 787"/>
                  <a:gd name="T31" fmla="*/ 11 h 384"/>
                  <a:gd name="T32" fmla="*/ 324 w 787"/>
                  <a:gd name="T33" fmla="*/ 19 h 384"/>
                  <a:gd name="T34" fmla="*/ 363 w 787"/>
                  <a:gd name="T35" fmla="*/ 32 h 384"/>
                  <a:gd name="T36" fmla="*/ 405 w 787"/>
                  <a:gd name="T37" fmla="*/ 43 h 384"/>
                  <a:gd name="T38" fmla="*/ 433 w 787"/>
                  <a:gd name="T39" fmla="*/ 62 h 384"/>
                  <a:gd name="T40" fmla="*/ 572 w 787"/>
                  <a:gd name="T41" fmla="*/ 101 h 384"/>
                  <a:gd name="T42" fmla="*/ 627 w 787"/>
                  <a:gd name="T43" fmla="*/ 111 h 384"/>
                  <a:gd name="T44" fmla="*/ 653 w 787"/>
                  <a:gd name="T45" fmla="*/ 122 h 384"/>
                  <a:gd name="T46" fmla="*/ 742 w 787"/>
                  <a:gd name="T47" fmla="*/ 135 h 384"/>
                  <a:gd name="T48" fmla="*/ 781 w 787"/>
                  <a:gd name="T49" fmla="*/ 246 h 384"/>
                  <a:gd name="T50" fmla="*/ 471 w 787"/>
                  <a:gd name="T51" fmla="*/ 369 h 384"/>
                  <a:gd name="T52" fmla="*/ 604 w 787"/>
                  <a:gd name="T53" fmla="*/ 348 h 384"/>
                  <a:gd name="T54" fmla="*/ 759 w 787"/>
                  <a:gd name="T55" fmla="*/ 275 h 384"/>
                  <a:gd name="T56" fmla="*/ 747 w 787"/>
                  <a:gd name="T57" fmla="*/ 154 h 384"/>
                  <a:gd name="T58" fmla="*/ 670 w 787"/>
                  <a:gd name="T59" fmla="*/ 137 h 384"/>
                  <a:gd name="T60" fmla="*/ 499 w 787"/>
                  <a:gd name="T61" fmla="*/ 103 h 384"/>
                  <a:gd name="T62" fmla="*/ 374 w 787"/>
                  <a:gd name="T63" fmla="*/ 54 h 384"/>
                  <a:gd name="T64" fmla="*/ 320 w 787"/>
                  <a:gd name="T65" fmla="*/ 35 h 384"/>
                  <a:gd name="T66" fmla="*/ 58 w 787"/>
                  <a:gd name="T67" fmla="*/ 69 h 384"/>
                  <a:gd name="T68" fmla="*/ 18 w 787"/>
                  <a:gd name="T69" fmla="*/ 86 h 384"/>
                  <a:gd name="T70" fmla="*/ 54 w 787"/>
                  <a:gd name="T71" fmla="*/ 139 h 384"/>
                  <a:gd name="T72" fmla="*/ 118 w 787"/>
                  <a:gd name="T73" fmla="*/ 162 h 384"/>
                  <a:gd name="T74" fmla="*/ 171 w 787"/>
                  <a:gd name="T75" fmla="*/ 173 h 384"/>
                  <a:gd name="T76" fmla="*/ 218 w 787"/>
                  <a:gd name="T77" fmla="*/ 190 h 384"/>
                  <a:gd name="T78" fmla="*/ 267 w 787"/>
                  <a:gd name="T79" fmla="*/ 205 h 384"/>
                  <a:gd name="T80" fmla="*/ 26 w 787"/>
                  <a:gd name="T81" fmla="*/ 141 h 384"/>
                  <a:gd name="T82" fmla="*/ 47 w 787"/>
                  <a:gd name="T83" fmla="*/ 220 h 384"/>
                  <a:gd name="T84" fmla="*/ 88 w 787"/>
                  <a:gd name="T85" fmla="*/ 269 h 384"/>
                  <a:gd name="T86" fmla="*/ 113 w 787"/>
                  <a:gd name="T87" fmla="*/ 284 h 384"/>
                  <a:gd name="T88" fmla="*/ 214 w 787"/>
                  <a:gd name="T89" fmla="*/ 316 h 384"/>
                  <a:gd name="T90" fmla="*/ 295 w 787"/>
                  <a:gd name="T91" fmla="*/ 329 h 384"/>
                  <a:gd name="T92" fmla="*/ 378 w 787"/>
                  <a:gd name="T93" fmla="*/ 352 h 384"/>
                  <a:gd name="T94" fmla="*/ 380 w 787"/>
                  <a:gd name="T95" fmla="*/ 297 h 384"/>
                  <a:gd name="T96" fmla="*/ 471 w 787"/>
                  <a:gd name="T97" fmla="*/ 36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3100631" y="2861107"/>
              <a:ext cx="276759" cy="1532452"/>
              <a:chOff x="6881813" y="2139950"/>
              <a:chExt cx="277813" cy="1538288"/>
            </a:xfrm>
            <a:grpFill/>
          </p:grpSpPr>
          <p:sp>
            <p:nvSpPr>
              <p:cNvPr id="231" name="Freeform 93"/>
              <p:cNvSpPr/>
              <p:nvPr/>
            </p:nvSpPr>
            <p:spPr bwMode="auto">
              <a:xfrm>
                <a:off x="6975475" y="2171700"/>
                <a:ext cx="158750" cy="46038"/>
              </a:xfrm>
              <a:custGeom>
                <a:avLst/>
                <a:gdLst>
                  <a:gd name="T0" fmla="*/ 245 w 245"/>
                  <a:gd name="T1" fmla="*/ 48 h 72"/>
                  <a:gd name="T2" fmla="*/ 189 w 245"/>
                  <a:gd name="T3" fmla="*/ 54 h 72"/>
                  <a:gd name="T4" fmla="*/ 144 w 245"/>
                  <a:gd name="T5" fmla="*/ 51 h 72"/>
                  <a:gd name="T6" fmla="*/ 87 w 245"/>
                  <a:gd name="T7" fmla="*/ 34 h 72"/>
                  <a:gd name="T8" fmla="*/ 0 w 245"/>
                  <a:gd name="T9" fmla="*/ 31 h 72"/>
                  <a:gd name="T10" fmla="*/ 110 w 245"/>
                  <a:gd name="T11" fmla="*/ 12 h 72"/>
                  <a:gd name="T12" fmla="*/ 175 w 245"/>
                  <a:gd name="T13" fmla="*/ 31 h 72"/>
                  <a:gd name="T14" fmla="*/ 245 w 245"/>
                  <a:gd name="T15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2" name="Freeform 94"/>
              <p:cNvSpPr/>
              <p:nvPr/>
            </p:nvSpPr>
            <p:spPr bwMode="auto">
              <a:xfrm>
                <a:off x="7029450" y="2347913"/>
                <a:ext cx="19050" cy="15875"/>
              </a:xfrm>
              <a:custGeom>
                <a:avLst/>
                <a:gdLst>
                  <a:gd name="T0" fmla="*/ 22 w 29"/>
                  <a:gd name="T1" fmla="*/ 1 h 24"/>
                  <a:gd name="T2" fmla="*/ 28 w 29"/>
                  <a:gd name="T3" fmla="*/ 18 h 24"/>
                  <a:gd name="T4" fmla="*/ 0 w 29"/>
                  <a:gd name="T5" fmla="*/ 18 h 24"/>
                  <a:gd name="T6" fmla="*/ 0 w 29"/>
                  <a:gd name="T7" fmla="*/ 4 h 24"/>
                  <a:gd name="T8" fmla="*/ 22 w 29"/>
                  <a:gd name="T9" fmla="*/ 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3" name="Freeform 95"/>
              <p:cNvSpPr/>
              <p:nvPr/>
            </p:nvSpPr>
            <p:spPr bwMode="auto">
              <a:xfrm>
                <a:off x="7027863" y="2401888"/>
                <a:ext cx="20638" cy="19050"/>
              </a:xfrm>
              <a:custGeom>
                <a:avLst/>
                <a:gdLst>
                  <a:gd name="T0" fmla="*/ 30 w 31"/>
                  <a:gd name="T1" fmla="*/ 9 h 29"/>
                  <a:gd name="T2" fmla="*/ 24 w 31"/>
                  <a:gd name="T3" fmla="*/ 26 h 29"/>
                  <a:gd name="T4" fmla="*/ 2 w 31"/>
                  <a:gd name="T5" fmla="*/ 7 h 29"/>
                  <a:gd name="T6" fmla="*/ 30 w 31"/>
                  <a:gd name="T7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4" name="Freeform 96"/>
              <p:cNvSpPr>
                <a:spLocks noEditPoints="1"/>
              </p:cNvSpPr>
              <p:nvPr/>
            </p:nvSpPr>
            <p:spPr bwMode="auto">
              <a:xfrm>
                <a:off x="7005638" y="2524125"/>
                <a:ext cx="60325" cy="404813"/>
              </a:xfrm>
              <a:custGeom>
                <a:avLst/>
                <a:gdLst>
                  <a:gd name="T0" fmla="*/ 47 w 94"/>
                  <a:gd name="T1" fmla="*/ 628 h 628"/>
                  <a:gd name="T2" fmla="*/ 27 w 94"/>
                  <a:gd name="T3" fmla="*/ 529 h 628"/>
                  <a:gd name="T4" fmla="*/ 25 w 94"/>
                  <a:gd name="T5" fmla="*/ 448 h 628"/>
                  <a:gd name="T6" fmla="*/ 19 w 94"/>
                  <a:gd name="T7" fmla="*/ 290 h 628"/>
                  <a:gd name="T8" fmla="*/ 30 w 94"/>
                  <a:gd name="T9" fmla="*/ 3 h 628"/>
                  <a:gd name="T10" fmla="*/ 56 w 94"/>
                  <a:gd name="T11" fmla="*/ 3 h 628"/>
                  <a:gd name="T12" fmla="*/ 75 w 94"/>
                  <a:gd name="T13" fmla="*/ 31 h 628"/>
                  <a:gd name="T14" fmla="*/ 70 w 94"/>
                  <a:gd name="T15" fmla="*/ 158 h 628"/>
                  <a:gd name="T16" fmla="*/ 87 w 94"/>
                  <a:gd name="T17" fmla="*/ 307 h 628"/>
                  <a:gd name="T18" fmla="*/ 84 w 94"/>
                  <a:gd name="T19" fmla="*/ 355 h 628"/>
                  <a:gd name="T20" fmla="*/ 92 w 94"/>
                  <a:gd name="T21" fmla="*/ 400 h 628"/>
                  <a:gd name="T22" fmla="*/ 72 w 94"/>
                  <a:gd name="T23" fmla="*/ 608 h 628"/>
                  <a:gd name="T24" fmla="*/ 47 w 94"/>
                  <a:gd name="T25" fmla="*/ 628 h 628"/>
                  <a:gd name="T26" fmla="*/ 30 w 94"/>
                  <a:gd name="T27" fmla="*/ 160 h 628"/>
                  <a:gd name="T28" fmla="*/ 47 w 94"/>
                  <a:gd name="T29" fmla="*/ 349 h 628"/>
                  <a:gd name="T30" fmla="*/ 47 w 94"/>
                  <a:gd name="T31" fmla="*/ 603 h 628"/>
                  <a:gd name="T32" fmla="*/ 72 w 94"/>
                  <a:gd name="T33" fmla="*/ 327 h 628"/>
                  <a:gd name="T34" fmla="*/ 50 w 94"/>
                  <a:gd name="T35" fmla="*/ 177 h 628"/>
                  <a:gd name="T36" fmla="*/ 47 w 94"/>
                  <a:gd name="T37" fmla="*/ 31 h 628"/>
                  <a:gd name="T38" fmla="*/ 30 w 94"/>
                  <a:gd name="T39" fmla="*/ 160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5" name="Freeform 97"/>
              <p:cNvSpPr/>
              <p:nvPr/>
            </p:nvSpPr>
            <p:spPr bwMode="auto">
              <a:xfrm>
                <a:off x="7046913" y="3459163"/>
                <a:ext cx="28575" cy="38100"/>
              </a:xfrm>
              <a:custGeom>
                <a:avLst/>
                <a:gdLst>
                  <a:gd name="T0" fmla="*/ 25 w 43"/>
                  <a:gd name="T1" fmla="*/ 0 h 59"/>
                  <a:gd name="T2" fmla="*/ 0 w 43"/>
                  <a:gd name="T3" fmla="*/ 59 h 59"/>
                  <a:gd name="T4" fmla="*/ 25 w 43"/>
                  <a:gd name="T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6" name="Freeform 98"/>
              <p:cNvSpPr>
                <a:spLocks noEditPoints="1"/>
              </p:cNvSpPr>
              <p:nvPr/>
            </p:nvSpPr>
            <p:spPr bwMode="auto">
              <a:xfrm>
                <a:off x="6881813" y="2139950"/>
                <a:ext cx="277813" cy="1538288"/>
              </a:xfrm>
              <a:custGeom>
                <a:avLst/>
                <a:gdLst>
                  <a:gd name="T0" fmla="*/ 48 w 429"/>
                  <a:gd name="T1" fmla="*/ 464 h 2380"/>
                  <a:gd name="T2" fmla="*/ 39 w 429"/>
                  <a:gd name="T3" fmla="*/ 278 h 2380"/>
                  <a:gd name="T4" fmla="*/ 121 w 429"/>
                  <a:gd name="T5" fmla="*/ 25 h 2380"/>
                  <a:gd name="T6" fmla="*/ 386 w 429"/>
                  <a:gd name="T7" fmla="*/ 273 h 2380"/>
                  <a:gd name="T8" fmla="*/ 366 w 429"/>
                  <a:gd name="T9" fmla="*/ 495 h 2380"/>
                  <a:gd name="T10" fmla="*/ 349 w 429"/>
                  <a:gd name="T11" fmla="*/ 602 h 2380"/>
                  <a:gd name="T12" fmla="*/ 366 w 429"/>
                  <a:gd name="T13" fmla="*/ 1560 h 2380"/>
                  <a:gd name="T14" fmla="*/ 338 w 429"/>
                  <a:gd name="T15" fmla="*/ 2059 h 2380"/>
                  <a:gd name="T16" fmla="*/ 160 w 429"/>
                  <a:gd name="T17" fmla="*/ 2374 h 2380"/>
                  <a:gd name="T18" fmla="*/ 28 w 429"/>
                  <a:gd name="T19" fmla="*/ 2005 h 2380"/>
                  <a:gd name="T20" fmla="*/ 33 w 429"/>
                  <a:gd name="T21" fmla="*/ 1366 h 2380"/>
                  <a:gd name="T22" fmla="*/ 28 w 429"/>
                  <a:gd name="T23" fmla="*/ 1000 h 2380"/>
                  <a:gd name="T24" fmla="*/ 253 w 429"/>
                  <a:gd name="T25" fmla="*/ 1974 h 2380"/>
                  <a:gd name="T26" fmla="*/ 202 w 429"/>
                  <a:gd name="T27" fmla="*/ 2185 h 2380"/>
                  <a:gd name="T28" fmla="*/ 152 w 429"/>
                  <a:gd name="T29" fmla="*/ 2132 h 2380"/>
                  <a:gd name="T30" fmla="*/ 141 w 429"/>
                  <a:gd name="T31" fmla="*/ 2264 h 2380"/>
                  <a:gd name="T32" fmla="*/ 186 w 429"/>
                  <a:gd name="T33" fmla="*/ 2242 h 2380"/>
                  <a:gd name="T34" fmla="*/ 233 w 429"/>
                  <a:gd name="T35" fmla="*/ 2233 h 2380"/>
                  <a:gd name="T36" fmla="*/ 290 w 429"/>
                  <a:gd name="T37" fmla="*/ 2039 h 2380"/>
                  <a:gd name="T38" fmla="*/ 281 w 429"/>
                  <a:gd name="T39" fmla="*/ 1974 h 2380"/>
                  <a:gd name="T40" fmla="*/ 146 w 429"/>
                  <a:gd name="T41" fmla="*/ 45 h 2380"/>
                  <a:gd name="T42" fmla="*/ 388 w 429"/>
                  <a:gd name="T43" fmla="*/ 81 h 2380"/>
                  <a:gd name="T44" fmla="*/ 380 w 429"/>
                  <a:gd name="T45" fmla="*/ 295 h 2380"/>
                  <a:gd name="T46" fmla="*/ 67 w 429"/>
                  <a:gd name="T47" fmla="*/ 278 h 2380"/>
                  <a:gd name="T48" fmla="*/ 104 w 429"/>
                  <a:gd name="T49" fmla="*/ 340 h 2380"/>
                  <a:gd name="T50" fmla="*/ 276 w 429"/>
                  <a:gd name="T51" fmla="*/ 307 h 2380"/>
                  <a:gd name="T52" fmla="*/ 321 w 429"/>
                  <a:gd name="T53" fmla="*/ 473 h 2380"/>
                  <a:gd name="T54" fmla="*/ 301 w 429"/>
                  <a:gd name="T55" fmla="*/ 473 h 2380"/>
                  <a:gd name="T56" fmla="*/ 36 w 429"/>
                  <a:gd name="T57" fmla="*/ 532 h 2380"/>
                  <a:gd name="T58" fmla="*/ 346 w 429"/>
                  <a:gd name="T59" fmla="*/ 560 h 2380"/>
                  <a:gd name="T60" fmla="*/ 346 w 429"/>
                  <a:gd name="T61" fmla="*/ 507 h 2380"/>
                  <a:gd name="T62" fmla="*/ 332 w 429"/>
                  <a:gd name="T63" fmla="*/ 1763 h 2380"/>
                  <a:gd name="T64" fmla="*/ 332 w 429"/>
                  <a:gd name="T65" fmla="*/ 1149 h 2380"/>
                  <a:gd name="T66" fmla="*/ 315 w 429"/>
                  <a:gd name="T67" fmla="*/ 732 h 2380"/>
                  <a:gd name="T68" fmla="*/ 62 w 429"/>
                  <a:gd name="T69" fmla="*/ 766 h 2380"/>
                  <a:gd name="T70" fmla="*/ 53 w 429"/>
                  <a:gd name="T71" fmla="*/ 1352 h 2380"/>
                  <a:gd name="T72" fmla="*/ 45 w 429"/>
                  <a:gd name="T73" fmla="*/ 1768 h 2380"/>
                  <a:gd name="T74" fmla="*/ 157 w 429"/>
                  <a:gd name="T75" fmla="*/ 1980 h 2380"/>
                  <a:gd name="T76" fmla="*/ 304 w 429"/>
                  <a:gd name="T77" fmla="*/ 1999 h 2380"/>
                  <a:gd name="T78" fmla="*/ 321 w 429"/>
                  <a:gd name="T79" fmla="*/ 569 h 2380"/>
                  <a:gd name="T80" fmla="*/ 163 w 429"/>
                  <a:gd name="T81" fmla="*/ 2259 h 2380"/>
                  <a:gd name="T82" fmla="*/ 205 w 429"/>
                  <a:gd name="T83" fmla="*/ 2253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7" name="Freeform 99"/>
              <p:cNvSpPr>
                <a:spLocks noEditPoints="1"/>
              </p:cNvSpPr>
              <p:nvPr/>
            </p:nvSpPr>
            <p:spPr bwMode="auto">
              <a:xfrm>
                <a:off x="7000875" y="2973388"/>
                <a:ext cx="60325" cy="333375"/>
              </a:xfrm>
              <a:custGeom>
                <a:avLst/>
                <a:gdLst>
                  <a:gd name="T0" fmla="*/ 83 w 93"/>
                  <a:gd name="T1" fmla="*/ 10 h 515"/>
                  <a:gd name="T2" fmla="*/ 86 w 93"/>
                  <a:gd name="T3" fmla="*/ 359 h 515"/>
                  <a:gd name="T4" fmla="*/ 78 w 93"/>
                  <a:gd name="T5" fmla="*/ 449 h 515"/>
                  <a:gd name="T6" fmla="*/ 66 w 93"/>
                  <a:gd name="T7" fmla="*/ 503 h 515"/>
                  <a:gd name="T8" fmla="*/ 24 w 93"/>
                  <a:gd name="T9" fmla="*/ 503 h 515"/>
                  <a:gd name="T10" fmla="*/ 33 w 93"/>
                  <a:gd name="T11" fmla="*/ 432 h 515"/>
                  <a:gd name="T12" fmla="*/ 16 w 93"/>
                  <a:gd name="T13" fmla="*/ 182 h 515"/>
                  <a:gd name="T14" fmla="*/ 33 w 93"/>
                  <a:gd name="T15" fmla="*/ 10 h 515"/>
                  <a:gd name="T16" fmla="*/ 72 w 93"/>
                  <a:gd name="T17" fmla="*/ 1 h 515"/>
                  <a:gd name="T18" fmla="*/ 83 w 93"/>
                  <a:gd name="T19" fmla="*/ 10 h 515"/>
                  <a:gd name="T20" fmla="*/ 52 w 93"/>
                  <a:gd name="T21" fmla="*/ 35 h 515"/>
                  <a:gd name="T22" fmla="*/ 44 w 93"/>
                  <a:gd name="T23" fmla="*/ 41 h 515"/>
                  <a:gd name="T24" fmla="*/ 52 w 93"/>
                  <a:gd name="T25" fmla="*/ 463 h 515"/>
                  <a:gd name="T26" fmla="*/ 72 w 93"/>
                  <a:gd name="T27" fmla="*/ 280 h 515"/>
                  <a:gd name="T28" fmla="*/ 66 w 93"/>
                  <a:gd name="T29" fmla="*/ 207 h 515"/>
                  <a:gd name="T30" fmla="*/ 69 w 93"/>
                  <a:gd name="T31" fmla="*/ 131 h 515"/>
                  <a:gd name="T32" fmla="*/ 58 w 93"/>
                  <a:gd name="T33" fmla="*/ 92 h 515"/>
                  <a:gd name="T34" fmla="*/ 58 w 93"/>
                  <a:gd name="T35" fmla="*/ 35 h 515"/>
                  <a:gd name="T36" fmla="*/ 52 w 93"/>
                  <a:gd name="T37" fmla="*/ 35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4" name="组合 13"/>
            <p:cNvGrpSpPr/>
            <p:nvPr userDrawn="1"/>
          </p:nvGrpSpPr>
          <p:grpSpPr>
            <a:xfrm>
              <a:off x="8599519" y="1766555"/>
              <a:ext cx="1532893" cy="1523741"/>
              <a:chOff x="6543675" y="663575"/>
              <a:chExt cx="1063625" cy="1057275"/>
            </a:xfrm>
            <a:grpFill/>
          </p:grpSpPr>
          <p:sp>
            <p:nvSpPr>
              <p:cNvPr id="229" name="Freeform 100"/>
              <p:cNvSpPr/>
              <p:nvPr/>
            </p:nvSpPr>
            <p:spPr bwMode="auto">
              <a:xfrm>
                <a:off x="7107238" y="1377950"/>
                <a:ext cx="17463" cy="80963"/>
              </a:xfrm>
              <a:custGeom>
                <a:avLst/>
                <a:gdLst>
                  <a:gd name="T0" fmla="*/ 27 w 27"/>
                  <a:gd name="T1" fmla="*/ 0 h 125"/>
                  <a:gd name="T2" fmla="*/ 15 w 27"/>
                  <a:gd name="T3" fmla="*/ 77 h 125"/>
                  <a:gd name="T4" fmla="*/ 0 w 27"/>
                  <a:gd name="T5" fmla="*/ 125 h 125"/>
                  <a:gd name="T6" fmla="*/ 20 w 27"/>
                  <a:gd name="T7" fmla="*/ 0 h 125"/>
                  <a:gd name="T8" fmla="*/ 27 w 27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0" name="Freeform 101"/>
              <p:cNvSpPr>
                <a:spLocks noEditPoints="1"/>
              </p:cNvSpPr>
              <p:nvPr/>
            </p:nvSpPr>
            <p:spPr bwMode="auto">
              <a:xfrm>
                <a:off x="6543675" y="663575"/>
                <a:ext cx="1063625" cy="1057275"/>
              </a:xfrm>
              <a:custGeom>
                <a:avLst/>
                <a:gdLst>
                  <a:gd name="T0" fmla="*/ 1483 w 1645"/>
                  <a:gd name="T1" fmla="*/ 1284 h 1635"/>
                  <a:gd name="T2" fmla="*/ 1241 w 1645"/>
                  <a:gd name="T3" fmla="*/ 1522 h 1635"/>
                  <a:gd name="T4" fmla="*/ 944 w 1645"/>
                  <a:gd name="T5" fmla="*/ 1623 h 1635"/>
                  <a:gd name="T6" fmla="*/ 52 w 1645"/>
                  <a:gd name="T7" fmla="*/ 1435 h 1635"/>
                  <a:gd name="T8" fmla="*/ 318 w 1645"/>
                  <a:gd name="T9" fmla="*/ 836 h 1635"/>
                  <a:gd name="T10" fmla="*/ 537 w 1645"/>
                  <a:gd name="T11" fmla="*/ 436 h 1635"/>
                  <a:gd name="T12" fmla="*/ 754 w 1645"/>
                  <a:gd name="T13" fmla="*/ 14 h 1635"/>
                  <a:gd name="T14" fmla="*/ 1621 w 1645"/>
                  <a:gd name="T15" fmla="*/ 291 h 1635"/>
                  <a:gd name="T16" fmla="*/ 1397 w 1645"/>
                  <a:gd name="T17" fmla="*/ 1145 h 1635"/>
                  <a:gd name="T18" fmla="*/ 832 w 1645"/>
                  <a:gd name="T19" fmla="*/ 1601 h 1635"/>
                  <a:gd name="T20" fmla="*/ 1307 w 1645"/>
                  <a:gd name="T21" fmla="*/ 1410 h 1635"/>
                  <a:gd name="T22" fmla="*/ 1450 w 1645"/>
                  <a:gd name="T23" fmla="*/ 877 h 1635"/>
                  <a:gd name="T24" fmla="*/ 1618 w 1645"/>
                  <a:gd name="T25" fmla="*/ 107 h 1635"/>
                  <a:gd name="T26" fmla="*/ 1520 w 1645"/>
                  <a:gd name="T27" fmla="*/ 514 h 1635"/>
                  <a:gd name="T28" fmla="*/ 1232 w 1645"/>
                  <a:gd name="T29" fmla="*/ 1485 h 1635"/>
                  <a:gd name="T30" fmla="*/ 907 w 1645"/>
                  <a:gd name="T31" fmla="*/ 1581 h 1635"/>
                  <a:gd name="T32" fmla="*/ 47 w 1645"/>
                  <a:gd name="T33" fmla="*/ 1493 h 1635"/>
                  <a:gd name="T34" fmla="*/ 1329 w 1645"/>
                  <a:gd name="T35" fmla="*/ 1188 h 1635"/>
                  <a:gd name="T36" fmla="*/ 1473 w 1645"/>
                  <a:gd name="T37" fmla="*/ 655 h 1635"/>
                  <a:gd name="T38" fmla="*/ 1541 w 1645"/>
                  <a:gd name="T39" fmla="*/ 363 h 1635"/>
                  <a:gd name="T40" fmla="*/ 1257 w 1645"/>
                  <a:gd name="T41" fmla="*/ 26 h 1635"/>
                  <a:gd name="T42" fmla="*/ 522 w 1645"/>
                  <a:gd name="T43" fmla="*/ 515 h 1635"/>
                  <a:gd name="T44" fmla="*/ 1144 w 1645"/>
                  <a:gd name="T45" fmla="*/ 454 h 1635"/>
                  <a:gd name="T46" fmla="*/ 1128 w 1645"/>
                  <a:gd name="T47" fmla="*/ 867 h 1635"/>
                  <a:gd name="T48" fmla="*/ 1037 w 1645"/>
                  <a:gd name="T49" fmla="*/ 1221 h 1635"/>
                  <a:gd name="T50" fmla="*/ 945 w 1645"/>
                  <a:gd name="T51" fmla="*/ 1422 h 1635"/>
                  <a:gd name="T52" fmla="*/ 590 w 1645"/>
                  <a:gd name="T53" fmla="*/ 1397 h 1635"/>
                  <a:gd name="T54" fmla="*/ 188 w 1645"/>
                  <a:gd name="T55" fmla="*/ 1370 h 1635"/>
                  <a:gd name="T56" fmla="*/ 587 w 1645"/>
                  <a:gd name="T57" fmla="*/ 1546 h 1635"/>
                  <a:gd name="T58" fmla="*/ 1111 w 1645"/>
                  <a:gd name="T59" fmla="*/ 1553 h 1635"/>
                  <a:gd name="T60" fmla="*/ 1277 w 1645"/>
                  <a:gd name="T61" fmla="*/ 1385 h 1635"/>
                  <a:gd name="T62" fmla="*/ 1035 w 1645"/>
                  <a:gd name="T63" fmla="*/ 431 h 1635"/>
                  <a:gd name="T64" fmla="*/ 995 w 1645"/>
                  <a:gd name="T65" fmla="*/ 1000 h 1635"/>
                  <a:gd name="T66" fmla="*/ 939 w 1645"/>
                  <a:gd name="T67" fmla="*/ 562 h 1635"/>
                  <a:gd name="T68" fmla="*/ 585 w 1645"/>
                  <a:gd name="T69" fmla="*/ 532 h 1635"/>
                  <a:gd name="T70" fmla="*/ 246 w 1645"/>
                  <a:gd name="T71" fmla="*/ 1339 h 1635"/>
                  <a:gd name="T72" fmla="*/ 779 w 1645"/>
                  <a:gd name="T73" fmla="*/ 558 h 1635"/>
                  <a:gd name="T74" fmla="*/ 434 w 1645"/>
                  <a:gd name="T75" fmla="*/ 535 h 1635"/>
                  <a:gd name="T76" fmla="*/ 206 w 1645"/>
                  <a:gd name="T77" fmla="*/ 1336 h 1635"/>
                  <a:gd name="T78" fmla="*/ 1030 w 1645"/>
                  <a:gd name="T79" fmla="*/ 671 h 1635"/>
                  <a:gd name="T80" fmla="*/ 997 w 1645"/>
                  <a:gd name="T81" fmla="*/ 627 h 1635"/>
                  <a:gd name="T82" fmla="*/ 829 w 1645"/>
                  <a:gd name="T83" fmla="*/ 1276 h 1635"/>
                  <a:gd name="T84" fmla="*/ 841 w 1645"/>
                  <a:gd name="T85" fmla="*/ 1307 h 1635"/>
                  <a:gd name="T86" fmla="*/ 925 w 1645"/>
                  <a:gd name="T87" fmla="*/ 1072 h 1635"/>
                  <a:gd name="T88" fmla="*/ 949 w 1645"/>
                  <a:gd name="T89" fmla="*/ 924 h 1635"/>
                  <a:gd name="T90" fmla="*/ 993 w 1645"/>
                  <a:gd name="T91" fmla="*/ 645 h 1635"/>
                  <a:gd name="T92" fmla="*/ 927 w 1645"/>
                  <a:gd name="T93" fmla="*/ 1050 h 1635"/>
                  <a:gd name="T94" fmla="*/ 1010 w 1645"/>
                  <a:gd name="T95" fmla="*/ 1093 h 1635"/>
                  <a:gd name="T96" fmla="*/ 915 w 1645"/>
                  <a:gd name="T97" fmla="*/ 1236 h 1635"/>
                  <a:gd name="T98" fmla="*/ 1037 w 1645"/>
                  <a:gd name="T99" fmla="*/ 1158 h 1635"/>
                  <a:gd name="T100" fmla="*/ 1025 w 1645"/>
                  <a:gd name="T101" fmla="*/ 1199 h 1635"/>
                  <a:gd name="T102" fmla="*/ 1349 w 1645"/>
                  <a:gd name="T103" fmla="*/ 1312 h 1635"/>
                  <a:gd name="T104" fmla="*/ 1417 w 1645"/>
                  <a:gd name="T105" fmla="*/ 1284 h 1635"/>
                  <a:gd name="T106" fmla="*/ 1535 w 1645"/>
                  <a:gd name="T107" fmla="*/ 1239 h 1635"/>
                  <a:gd name="T108" fmla="*/ 952 w 1645"/>
                  <a:gd name="T109" fmla="*/ 1397 h 1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5" name="组合 14"/>
            <p:cNvGrpSpPr/>
            <p:nvPr userDrawn="1"/>
          </p:nvGrpSpPr>
          <p:grpSpPr>
            <a:xfrm>
              <a:off x="3711143" y="2189537"/>
              <a:ext cx="1137783" cy="1087438"/>
              <a:chOff x="5734050" y="1673225"/>
              <a:chExt cx="896938" cy="857250"/>
            </a:xfrm>
            <a:grpFill/>
          </p:grpSpPr>
          <p:sp>
            <p:nvSpPr>
              <p:cNvPr id="220" name="Freeform 102"/>
              <p:cNvSpPr/>
              <p:nvPr/>
            </p:nvSpPr>
            <p:spPr bwMode="auto">
              <a:xfrm>
                <a:off x="5789613" y="1949450"/>
                <a:ext cx="49213" cy="200025"/>
              </a:xfrm>
              <a:custGeom>
                <a:avLst/>
                <a:gdLst>
                  <a:gd name="T0" fmla="*/ 59 w 77"/>
                  <a:gd name="T1" fmla="*/ 35 h 310"/>
                  <a:gd name="T2" fmla="*/ 34 w 77"/>
                  <a:gd name="T3" fmla="*/ 310 h 310"/>
                  <a:gd name="T4" fmla="*/ 39 w 77"/>
                  <a:gd name="T5" fmla="*/ 41 h 310"/>
                  <a:gd name="T6" fmla="*/ 76 w 77"/>
                  <a:gd name="T7" fmla="*/ 25 h 310"/>
                  <a:gd name="T8" fmla="*/ 59 w 77"/>
                  <a:gd name="T9" fmla="*/ 35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1" name="Freeform 103"/>
              <p:cNvSpPr>
                <a:spLocks noEditPoints="1"/>
              </p:cNvSpPr>
              <p:nvPr/>
            </p:nvSpPr>
            <p:spPr bwMode="auto">
              <a:xfrm>
                <a:off x="6280150" y="2005013"/>
                <a:ext cx="90488" cy="93663"/>
              </a:xfrm>
              <a:custGeom>
                <a:avLst/>
                <a:gdLst>
                  <a:gd name="T0" fmla="*/ 36 w 138"/>
                  <a:gd name="T1" fmla="*/ 1 h 145"/>
                  <a:gd name="T2" fmla="*/ 119 w 138"/>
                  <a:gd name="T3" fmla="*/ 61 h 145"/>
                  <a:gd name="T4" fmla="*/ 129 w 138"/>
                  <a:gd name="T5" fmla="*/ 122 h 145"/>
                  <a:gd name="T6" fmla="*/ 85 w 138"/>
                  <a:gd name="T7" fmla="*/ 144 h 145"/>
                  <a:gd name="T8" fmla="*/ 33 w 138"/>
                  <a:gd name="T9" fmla="*/ 111 h 145"/>
                  <a:gd name="T10" fmla="*/ 7 w 138"/>
                  <a:gd name="T11" fmla="*/ 57 h 145"/>
                  <a:gd name="T12" fmla="*/ 0 w 138"/>
                  <a:gd name="T13" fmla="*/ 39 h 145"/>
                  <a:gd name="T14" fmla="*/ 17 w 138"/>
                  <a:gd name="T15" fmla="*/ 3 h 145"/>
                  <a:gd name="T16" fmla="*/ 36 w 138"/>
                  <a:gd name="T17" fmla="*/ 1 h 145"/>
                  <a:gd name="T18" fmla="*/ 23 w 138"/>
                  <a:gd name="T19" fmla="*/ 23 h 145"/>
                  <a:gd name="T20" fmla="*/ 96 w 138"/>
                  <a:gd name="T21" fmla="*/ 124 h 145"/>
                  <a:gd name="T22" fmla="*/ 23 w 138"/>
                  <a:gd name="T23" fmla="*/ 23 h 145"/>
                  <a:gd name="T24" fmla="*/ 106 w 138"/>
                  <a:gd name="T25" fmla="*/ 111 h 145"/>
                  <a:gd name="T26" fmla="*/ 55 w 138"/>
                  <a:gd name="T27" fmla="*/ 26 h 145"/>
                  <a:gd name="T28" fmla="*/ 106 w 138"/>
                  <a:gd name="T29" fmla="*/ 11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2" name="Freeform 104"/>
              <p:cNvSpPr/>
              <p:nvPr/>
            </p:nvSpPr>
            <p:spPr bwMode="auto">
              <a:xfrm>
                <a:off x="5818188" y="2017713"/>
                <a:ext cx="15875" cy="95250"/>
              </a:xfrm>
              <a:custGeom>
                <a:avLst/>
                <a:gdLst>
                  <a:gd name="T0" fmla="*/ 21 w 26"/>
                  <a:gd name="T1" fmla="*/ 0 h 146"/>
                  <a:gd name="T2" fmla="*/ 25 w 26"/>
                  <a:gd name="T3" fmla="*/ 2 h 146"/>
                  <a:gd name="T4" fmla="*/ 15 w 26"/>
                  <a:gd name="T5" fmla="*/ 75 h 146"/>
                  <a:gd name="T6" fmla="*/ 26 w 26"/>
                  <a:gd name="T7" fmla="*/ 146 h 146"/>
                  <a:gd name="T8" fmla="*/ 21 w 26"/>
                  <a:gd name="T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3" name="Freeform 105"/>
              <p:cNvSpPr/>
              <p:nvPr/>
            </p:nvSpPr>
            <p:spPr bwMode="auto">
              <a:xfrm>
                <a:off x="5843588" y="2068513"/>
                <a:ext cx="7938" cy="44450"/>
              </a:xfrm>
              <a:custGeom>
                <a:avLst/>
                <a:gdLst>
                  <a:gd name="T0" fmla="*/ 3 w 13"/>
                  <a:gd name="T1" fmla="*/ 0 h 70"/>
                  <a:gd name="T2" fmla="*/ 6 w 13"/>
                  <a:gd name="T3" fmla="*/ 2 h 70"/>
                  <a:gd name="T4" fmla="*/ 13 w 13"/>
                  <a:gd name="T5" fmla="*/ 70 h 70"/>
                  <a:gd name="T6" fmla="*/ 3 w 13"/>
                  <a:gd name="T7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4" name="Freeform 106"/>
              <p:cNvSpPr/>
              <p:nvPr/>
            </p:nvSpPr>
            <p:spPr bwMode="auto">
              <a:xfrm>
                <a:off x="5902325" y="2300288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9 w 138"/>
                  <a:gd name="T3" fmla="*/ 3 h 119"/>
                  <a:gd name="T4" fmla="*/ 102 w 138"/>
                  <a:gd name="T5" fmla="*/ 94 h 119"/>
                  <a:gd name="T6" fmla="*/ 138 w 138"/>
                  <a:gd name="T7" fmla="*/ 119 h 119"/>
                  <a:gd name="T8" fmla="*/ 27 w 138"/>
                  <a:gd name="T9" fmla="*/ 38 h 119"/>
                  <a:gd name="T10" fmla="*/ 0 w 138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5" name="Freeform 107"/>
              <p:cNvSpPr/>
              <p:nvPr/>
            </p:nvSpPr>
            <p:spPr bwMode="auto">
              <a:xfrm>
                <a:off x="6038850" y="2401888"/>
                <a:ext cx="249238" cy="77788"/>
              </a:xfrm>
              <a:custGeom>
                <a:avLst/>
                <a:gdLst>
                  <a:gd name="T0" fmla="*/ 0 w 386"/>
                  <a:gd name="T1" fmla="*/ 2 h 119"/>
                  <a:gd name="T2" fmla="*/ 4 w 386"/>
                  <a:gd name="T3" fmla="*/ 0 h 119"/>
                  <a:gd name="T4" fmla="*/ 311 w 386"/>
                  <a:gd name="T5" fmla="*/ 97 h 119"/>
                  <a:gd name="T6" fmla="*/ 386 w 386"/>
                  <a:gd name="T7" fmla="*/ 103 h 119"/>
                  <a:gd name="T8" fmla="*/ 0 w 386"/>
                  <a:gd name="T9" fmla="*/ 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6" name="Freeform 108"/>
              <p:cNvSpPr/>
              <p:nvPr/>
            </p:nvSpPr>
            <p:spPr bwMode="auto">
              <a:xfrm>
                <a:off x="6097588" y="2405063"/>
                <a:ext cx="133350" cy="39688"/>
              </a:xfrm>
              <a:custGeom>
                <a:avLst/>
                <a:gdLst>
                  <a:gd name="T0" fmla="*/ 208 w 208"/>
                  <a:gd name="T1" fmla="*/ 51 h 62"/>
                  <a:gd name="T2" fmla="*/ 154 w 208"/>
                  <a:gd name="T3" fmla="*/ 49 h 62"/>
                  <a:gd name="T4" fmla="*/ 0 w 208"/>
                  <a:gd name="T5" fmla="*/ 0 h 62"/>
                  <a:gd name="T6" fmla="*/ 65 w 208"/>
                  <a:gd name="T7" fmla="*/ 23 h 62"/>
                  <a:gd name="T8" fmla="*/ 181 w 208"/>
                  <a:gd name="T9" fmla="*/ 46 h 62"/>
                  <a:gd name="T10" fmla="*/ 208 w 208"/>
                  <a:gd name="T11" fmla="*/ 5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7" name="Freeform 109"/>
              <p:cNvSpPr>
                <a:spLocks noEditPoints="1"/>
              </p:cNvSpPr>
              <p:nvPr/>
            </p:nvSpPr>
            <p:spPr bwMode="auto">
              <a:xfrm>
                <a:off x="5734050" y="1673225"/>
                <a:ext cx="896938" cy="857250"/>
              </a:xfrm>
              <a:custGeom>
                <a:avLst/>
                <a:gdLst>
                  <a:gd name="T0" fmla="*/ 371 w 1387"/>
                  <a:gd name="T1" fmla="*/ 189 h 1326"/>
                  <a:gd name="T2" fmla="*/ 461 w 1387"/>
                  <a:gd name="T3" fmla="*/ 68 h 1326"/>
                  <a:gd name="T4" fmla="*/ 665 w 1387"/>
                  <a:gd name="T5" fmla="*/ 3 h 1326"/>
                  <a:gd name="T6" fmla="*/ 877 w 1387"/>
                  <a:gd name="T7" fmla="*/ 80 h 1326"/>
                  <a:gd name="T8" fmla="*/ 1190 w 1387"/>
                  <a:gd name="T9" fmla="*/ 329 h 1326"/>
                  <a:gd name="T10" fmla="*/ 1372 w 1387"/>
                  <a:gd name="T11" fmla="*/ 699 h 1326"/>
                  <a:gd name="T12" fmla="*/ 1362 w 1387"/>
                  <a:gd name="T13" fmla="*/ 1003 h 1326"/>
                  <a:gd name="T14" fmla="*/ 1176 w 1387"/>
                  <a:gd name="T15" fmla="*/ 1219 h 1326"/>
                  <a:gd name="T16" fmla="*/ 517 w 1387"/>
                  <a:gd name="T17" fmla="*/ 1262 h 1326"/>
                  <a:gd name="T18" fmla="*/ 364 w 1387"/>
                  <a:gd name="T19" fmla="*/ 1179 h 1326"/>
                  <a:gd name="T20" fmla="*/ 169 w 1387"/>
                  <a:gd name="T21" fmla="*/ 1033 h 1326"/>
                  <a:gd name="T22" fmla="*/ 7 w 1387"/>
                  <a:gd name="T23" fmla="*/ 742 h 1326"/>
                  <a:gd name="T24" fmla="*/ 62 w 1387"/>
                  <a:gd name="T25" fmla="*/ 460 h 1326"/>
                  <a:gd name="T26" fmla="*/ 1231 w 1387"/>
                  <a:gd name="T27" fmla="*/ 1142 h 1326"/>
                  <a:gd name="T28" fmla="*/ 1317 w 1387"/>
                  <a:gd name="T29" fmla="*/ 1069 h 1326"/>
                  <a:gd name="T30" fmla="*/ 1371 w 1387"/>
                  <a:gd name="T31" fmla="*/ 828 h 1326"/>
                  <a:gd name="T32" fmla="*/ 1337 w 1387"/>
                  <a:gd name="T33" fmla="*/ 631 h 1326"/>
                  <a:gd name="T34" fmla="*/ 1130 w 1387"/>
                  <a:gd name="T35" fmla="*/ 282 h 1326"/>
                  <a:gd name="T36" fmla="*/ 952 w 1387"/>
                  <a:gd name="T37" fmla="*/ 134 h 1326"/>
                  <a:gd name="T38" fmla="*/ 783 w 1387"/>
                  <a:gd name="T39" fmla="*/ 51 h 1326"/>
                  <a:gd name="T40" fmla="*/ 607 w 1387"/>
                  <a:gd name="T41" fmla="*/ 18 h 1326"/>
                  <a:gd name="T42" fmla="*/ 354 w 1387"/>
                  <a:gd name="T43" fmla="*/ 319 h 1326"/>
                  <a:gd name="T44" fmla="*/ 539 w 1387"/>
                  <a:gd name="T45" fmla="*/ 882 h 1326"/>
                  <a:gd name="T46" fmla="*/ 652 w 1387"/>
                  <a:gd name="T47" fmla="*/ 998 h 1326"/>
                  <a:gd name="T48" fmla="*/ 331 w 1387"/>
                  <a:gd name="T49" fmla="*/ 334 h 1326"/>
                  <a:gd name="T50" fmla="*/ 331 w 1387"/>
                  <a:gd name="T51" fmla="*/ 334 h 1326"/>
                  <a:gd name="T52" fmla="*/ 760 w 1387"/>
                  <a:gd name="T53" fmla="*/ 1139 h 1326"/>
                  <a:gd name="T54" fmla="*/ 550 w 1387"/>
                  <a:gd name="T55" fmla="*/ 971 h 1326"/>
                  <a:gd name="T56" fmla="*/ 409 w 1387"/>
                  <a:gd name="T57" fmla="*/ 767 h 1326"/>
                  <a:gd name="T58" fmla="*/ 353 w 1387"/>
                  <a:gd name="T59" fmla="*/ 623 h 1326"/>
                  <a:gd name="T60" fmla="*/ 343 w 1387"/>
                  <a:gd name="T61" fmla="*/ 569 h 1326"/>
                  <a:gd name="T62" fmla="*/ 39 w 1387"/>
                  <a:gd name="T63" fmla="*/ 626 h 1326"/>
                  <a:gd name="T64" fmla="*/ 218 w 1387"/>
                  <a:gd name="T65" fmla="*/ 1004 h 1326"/>
                  <a:gd name="T66" fmla="*/ 278 w 1387"/>
                  <a:gd name="T67" fmla="*/ 1063 h 1326"/>
                  <a:gd name="T68" fmla="*/ 376 w 1387"/>
                  <a:gd name="T69" fmla="*/ 1136 h 1326"/>
                  <a:gd name="T70" fmla="*/ 549 w 1387"/>
                  <a:gd name="T71" fmla="*/ 1220 h 1326"/>
                  <a:gd name="T72" fmla="*/ 662 w 1387"/>
                  <a:gd name="T73" fmla="*/ 1262 h 1326"/>
                  <a:gd name="T74" fmla="*/ 813 w 1387"/>
                  <a:gd name="T75" fmla="*/ 1278 h 1326"/>
                  <a:gd name="T76" fmla="*/ 1044 w 1387"/>
                  <a:gd name="T77" fmla="*/ 1244 h 1326"/>
                  <a:gd name="T78" fmla="*/ 336 w 1387"/>
                  <a:gd name="T79" fmla="*/ 467 h 1326"/>
                  <a:gd name="T80" fmla="*/ 341 w 1387"/>
                  <a:gd name="T81" fmla="*/ 501 h 1326"/>
                  <a:gd name="T82" fmla="*/ 413 w 1387"/>
                  <a:gd name="T83" fmla="*/ 745 h 1326"/>
                  <a:gd name="T84" fmla="*/ 781 w 1387"/>
                  <a:gd name="T85" fmla="*/ 1137 h 1326"/>
                  <a:gd name="T86" fmla="*/ 1014 w 1387"/>
                  <a:gd name="T87" fmla="*/ 1185 h 1326"/>
                  <a:gd name="T88" fmla="*/ 575 w 1387"/>
                  <a:gd name="T89" fmla="*/ 941 h 1326"/>
                  <a:gd name="T90" fmla="*/ 340 w 1387"/>
                  <a:gd name="T91" fmla="*/ 478 h 1326"/>
                  <a:gd name="T92" fmla="*/ 37 w 1387"/>
                  <a:gd name="T93" fmla="*/ 540 h 1326"/>
                  <a:gd name="T94" fmla="*/ 16 w 1387"/>
                  <a:gd name="T95" fmla="*/ 679 h 1326"/>
                  <a:gd name="T96" fmla="*/ 99 w 1387"/>
                  <a:gd name="T97" fmla="*/ 920 h 1326"/>
                  <a:gd name="T98" fmla="*/ 129 w 1387"/>
                  <a:gd name="T99" fmla="*/ 963 h 1326"/>
                  <a:gd name="T100" fmla="*/ 333 w 1387"/>
                  <a:gd name="T101" fmla="*/ 1147 h 1326"/>
                  <a:gd name="T102" fmla="*/ 587 w 1387"/>
                  <a:gd name="T103" fmla="*/ 1270 h 1326"/>
                  <a:gd name="T104" fmla="*/ 1135 w 1387"/>
                  <a:gd name="T105" fmla="*/ 1229 h 1326"/>
                  <a:gd name="T106" fmla="*/ 1125 w 1387"/>
                  <a:gd name="T107" fmla="*/ 1230 h 1326"/>
                  <a:gd name="T108" fmla="*/ 897 w 1387"/>
                  <a:gd name="T109" fmla="*/ 1292 h 1326"/>
                  <a:gd name="T110" fmla="*/ 532 w 1387"/>
                  <a:gd name="T111" fmla="*/ 1230 h 1326"/>
                  <a:gd name="T112" fmla="*/ 129 w 1387"/>
                  <a:gd name="T113" fmla="*/ 938 h 1326"/>
                  <a:gd name="T114" fmla="*/ 56 w 1387"/>
                  <a:gd name="T115" fmla="*/ 804 h 1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8" name="Freeform 110"/>
              <p:cNvSpPr>
                <a:spLocks noEditPoints="1"/>
              </p:cNvSpPr>
              <p:nvPr/>
            </p:nvSpPr>
            <p:spPr bwMode="auto">
              <a:xfrm>
                <a:off x="6215063" y="1930400"/>
                <a:ext cx="209550" cy="255588"/>
              </a:xfrm>
              <a:custGeom>
                <a:avLst/>
                <a:gdLst>
                  <a:gd name="T0" fmla="*/ 111 w 324"/>
                  <a:gd name="T1" fmla="*/ 0 h 396"/>
                  <a:gd name="T2" fmla="*/ 317 w 324"/>
                  <a:gd name="T3" fmla="*/ 239 h 396"/>
                  <a:gd name="T4" fmla="*/ 275 w 324"/>
                  <a:gd name="T5" fmla="*/ 368 h 396"/>
                  <a:gd name="T6" fmla="*/ 249 w 324"/>
                  <a:gd name="T7" fmla="*/ 380 h 396"/>
                  <a:gd name="T8" fmla="*/ 6 w 324"/>
                  <a:gd name="T9" fmla="*/ 129 h 396"/>
                  <a:gd name="T10" fmla="*/ 8 w 324"/>
                  <a:gd name="T11" fmla="*/ 60 h 396"/>
                  <a:gd name="T12" fmla="*/ 36 w 324"/>
                  <a:gd name="T13" fmla="*/ 16 h 396"/>
                  <a:gd name="T14" fmla="*/ 111 w 324"/>
                  <a:gd name="T15" fmla="*/ 0 h 396"/>
                  <a:gd name="T16" fmla="*/ 114 w 324"/>
                  <a:gd name="T17" fmla="*/ 20 h 396"/>
                  <a:gd name="T18" fmla="*/ 48 w 324"/>
                  <a:gd name="T19" fmla="*/ 35 h 396"/>
                  <a:gd name="T20" fmla="*/ 61 w 324"/>
                  <a:gd name="T21" fmla="*/ 224 h 396"/>
                  <a:gd name="T22" fmla="*/ 101 w 324"/>
                  <a:gd name="T23" fmla="*/ 290 h 396"/>
                  <a:gd name="T24" fmla="*/ 144 w 324"/>
                  <a:gd name="T25" fmla="*/ 337 h 396"/>
                  <a:gd name="T26" fmla="*/ 196 w 324"/>
                  <a:gd name="T27" fmla="*/ 362 h 396"/>
                  <a:gd name="T28" fmla="*/ 282 w 324"/>
                  <a:gd name="T29" fmla="*/ 345 h 396"/>
                  <a:gd name="T30" fmla="*/ 289 w 324"/>
                  <a:gd name="T31" fmla="*/ 194 h 396"/>
                  <a:gd name="T32" fmla="*/ 242 w 324"/>
                  <a:gd name="T33" fmla="*/ 111 h 396"/>
                  <a:gd name="T34" fmla="*/ 239 w 324"/>
                  <a:gd name="T35" fmla="*/ 99 h 396"/>
                  <a:gd name="T36" fmla="*/ 114 w 324"/>
                  <a:gd name="T37" fmla="*/ 2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6" name="组合 15"/>
            <p:cNvGrpSpPr/>
            <p:nvPr userDrawn="1"/>
          </p:nvGrpSpPr>
          <p:grpSpPr>
            <a:xfrm>
              <a:off x="9015628" y="3627665"/>
              <a:ext cx="965200" cy="960690"/>
              <a:chOff x="8181975" y="1892300"/>
              <a:chExt cx="679451" cy="676276"/>
            </a:xfrm>
            <a:grpFill/>
          </p:grpSpPr>
          <p:sp>
            <p:nvSpPr>
              <p:cNvPr id="216" name="Freeform 111"/>
              <p:cNvSpPr/>
              <p:nvPr/>
            </p:nvSpPr>
            <p:spPr bwMode="auto">
              <a:xfrm>
                <a:off x="8723313" y="2473325"/>
                <a:ext cx="15875" cy="39688"/>
              </a:xfrm>
              <a:custGeom>
                <a:avLst/>
                <a:gdLst>
                  <a:gd name="T0" fmla="*/ 4 w 23"/>
                  <a:gd name="T1" fmla="*/ 0 h 62"/>
                  <a:gd name="T2" fmla="*/ 14 w 23"/>
                  <a:gd name="T3" fmla="*/ 3 h 62"/>
                  <a:gd name="T4" fmla="*/ 15 w 23"/>
                  <a:gd name="T5" fmla="*/ 62 h 62"/>
                  <a:gd name="T6" fmla="*/ 4 w 23"/>
                  <a:gd name="T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7" name="Freeform 112"/>
              <p:cNvSpPr>
                <a:spLocks noEditPoints="1"/>
              </p:cNvSpPr>
              <p:nvPr/>
            </p:nvSpPr>
            <p:spPr bwMode="auto">
              <a:xfrm>
                <a:off x="8181975" y="1892300"/>
                <a:ext cx="177800" cy="655638"/>
              </a:xfrm>
              <a:custGeom>
                <a:avLst/>
                <a:gdLst>
                  <a:gd name="T0" fmla="*/ 200 w 276"/>
                  <a:gd name="T1" fmla="*/ 596 h 1013"/>
                  <a:gd name="T2" fmla="*/ 172 w 276"/>
                  <a:gd name="T3" fmla="*/ 641 h 1013"/>
                  <a:gd name="T4" fmla="*/ 170 w 276"/>
                  <a:gd name="T5" fmla="*/ 697 h 1013"/>
                  <a:gd name="T6" fmla="*/ 149 w 276"/>
                  <a:gd name="T7" fmla="*/ 989 h 1013"/>
                  <a:gd name="T8" fmla="*/ 77 w 276"/>
                  <a:gd name="T9" fmla="*/ 1003 h 1013"/>
                  <a:gd name="T10" fmla="*/ 64 w 276"/>
                  <a:gd name="T11" fmla="*/ 945 h 1013"/>
                  <a:gd name="T12" fmla="*/ 69 w 276"/>
                  <a:gd name="T13" fmla="*/ 697 h 1013"/>
                  <a:gd name="T14" fmla="*/ 51 w 276"/>
                  <a:gd name="T15" fmla="*/ 656 h 1013"/>
                  <a:gd name="T16" fmla="*/ 77 w 276"/>
                  <a:gd name="T17" fmla="*/ 618 h 1013"/>
                  <a:gd name="T18" fmla="*/ 77 w 276"/>
                  <a:gd name="T19" fmla="*/ 558 h 1013"/>
                  <a:gd name="T20" fmla="*/ 21 w 276"/>
                  <a:gd name="T21" fmla="*/ 456 h 1013"/>
                  <a:gd name="T22" fmla="*/ 49 w 276"/>
                  <a:gd name="T23" fmla="*/ 251 h 1013"/>
                  <a:gd name="T24" fmla="*/ 82 w 276"/>
                  <a:gd name="T25" fmla="*/ 184 h 1013"/>
                  <a:gd name="T26" fmla="*/ 82 w 276"/>
                  <a:gd name="T27" fmla="*/ 86 h 1013"/>
                  <a:gd name="T28" fmla="*/ 157 w 276"/>
                  <a:gd name="T29" fmla="*/ 2 h 1013"/>
                  <a:gd name="T30" fmla="*/ 179 w 276"/>
                  <a:gd name="T31" fmla="*/ 124 h 1013"/>
                  <a:gd name="T32" fmla="*/ 240 w 276"/>
                  <a:gd name="T33" fmla="*/ 445 h 1013"/>
                  <a:gd name="T34" fmla="*/ 175 w 276"/>
                  <a:gd name="T35" fmla="*/ 556 h 1013"/>
                  <a:gd name="T36" fmla="*/ 180 w 276"/>
                  <a:gd name="T37" fmla="*/ 329 h 1013"/>
                  <a:gd name="T38" fmla="*/ 135 w 276"/>
                  <a:gd name="T39" fmla="*/ 385 h 1013"/>
                  <a:gd name="T40" fmla="*/ 119 w 276"/>
                  <a:gd name="T41" fmla="*/ 302 h 1013"/>
                  <a:gd name="T42" fmla="*/ 130 w 276"/>
                  <a:gd name="T43" fmla="*/ 294 h 1013"/>
                  <a:gd name="T44" fmla="*/ 130 w 276"/>
                  <a:gd name="T45" fmla="*/ 136 h 1013"/>
                  <a:gd name="T46" fmla="*/ 132 w 276"/>
                  <a:gd name="T47" fmla="*/ 20 h 1013"/>
                  <a:gd name="T48" fmla="*/ 115 w 276"/>
                  <a:gd name="T49" fmla="*/ 126 h 1013"/>
                  <a:gd name="T50" fmla="*/ 79 w 276"/>
                  <a:gd name="T51" fmla="*/ 217 h 1013"/>
                  <a:gd name="T52" fmla="*/ 56 w 276"/>
                  <a:gd name="T53" fmla="*/ 266 h 1013"/>
                  <a:gd name="T54" fmla="*/ 31 w 276"/>
                  <a:gd name="T55" fmla="*/ 327 h 1013"/>
                  <a:gd name="T56" fmla="*/ 92 w 276"/>
                  <a:gd name="T57" fmla="*/ 559 h 1013"/>
                  <a:gd name="T58" fmla="*/ 227 w 276"/>
                  <a:gd name="T59" fmla="*/ 422 h 1013"/>
                  <a:gd name="T60" fmla="*/ 220 w 276"/>
                  <a:gd name="T61" fmla="*/ 294 h 1013"/>
                  <a:gd name="T62" fmla="*/ 180 w 276"/>
                  <a:gd name="T63" fmla="*/ 206 h 1013"/>
                  <a:gd name="T64" fmla="*/ 162 w 276"/>
                  <a:gd name="T65" fmla="*/ 119 h 1013"/>
                  <a:gd name="T66" fmla="*/ 150 w 276"/>
                  <a:gd name="T67" fmla="*/ 16 h 1013"/>
                  <a:gd name="T68" fmla="*/ 155 w 276"/>
                  <a:gd name="T69" fmla="*/ 294 h 1013"/>
                  <a:gd name="T70" fmla="*/ 150 w 276"/>
                  <a:gd name="T71" fmla="*/ 314 h 1013"/>
                  <a:gd name="T72" fmla="*/ 112 w 276"/>
                  <a:gd name="T73" fmla="*/ 335 h 1013"/>
                  <a:gd name="T74" fmla="*/ 135 w 276"/>
                  <a:gd name="T75" fmla="*/ 320 h 1013"/>
                  <a:gd name="T76" fmla="*/ 74 w 276"/>
                  <a:gd name="T77" fmla="*/ 599 h 1013"/>
                  <a:gd name="T78" fmla="*/ 185 w 276"/>
                  <a:gd name="T79" fmla="*/ 594 h 1013"/>
                  <a:gd name="T80" fmla="*/ 74 w 276"/>
                  <a:gd name="T81" fmla="*/ 599 h 1013"/>
                  <a:gd name="T82" fmla="*/ 92 w 276"/>
                  <a:gd name="T83" fmla="*/ 639 h 1013"/>
                  <a:gd name="T84" fmla="*/ 159 w 276"/>
                  <a:gd name="T85" fmla="*/ 616 h 1013"/>
                  <a:gd name="T86" fmla="*/ 162 w 276"/>
                  <a:gd name="T87" fmla="*/ 662 h 1013"/>
                  <a:gd name="T88" fmla="*/ 62 w 276"/>
                  <a:gd name="T89" fmla="*/ 677 h 1013"/>
                  <a:gd name="T90" fmla="*/ 180 w 276"/>
                  <a:gd name="T91" fmla="*/ 667 h 1013"/>
                  <a:gd name="T92" fmla="*/ 89 w 276"/>
                  <a:gd name="T93" fmla="*/ 696 h 1013"/>
                  <a:gd name="T94" fmla="*/ 79 w 276"/>
                  <a:gd name="T95" fmla="*/ 887 h 1013"/>
                  <a:gd name="T96" fmla="*/ 139 w 276"/>
                  <a:gd name="T97" fmla="*/ 960 h 1013"/>
                  <a:gd name="T98" fmla="*/ 152 w 276"/>
                  <a:gd name="T99" fmla="*/ 875 h 1013"/>
                  <a:gd name="T100" fmla="*/ 147 w 276"/>
                  <a:gd name="T101" fmla="*/ 696 h 1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8" name="Freeform 113"/>
              <p:cNvSpPr>
                <a:spLocks noEditPoints="1"/>
              </p:cNvSpPr>
              <p:nvPr/>
            </p:nvSpPr>
            <p:spPr bwMode="auto">
              <a:xfrm>
                <a:off x="8682038" y="1897063"/>
                <a:ext cx="179388" cy="671513"/>
              </a:xfrm>
              <a:custGeom>
                <a:avLst/>
                <a:gdLst>
                  <a:gd name="T0" fmla="*/ 197 w 276"/>
                  <a:gd name="T1" fmla="*/ 574 h 1039"/>
                  <a:gd name="T2" fmla="*/ 199 w 276"/>
                  <a:gd name="T3" fmla="*/ 629 h 1039"/>
                  <a:gd name="T4" fmla="*/ 192 w 276"/>
                  <a:gd name="T5" fmla="*/ 715 h 1039"/>
                  <a:gd name="T6" fmla="*/ 179 w 276"/>
                  <a:gd name="T7" fmla="*/ 891 h 1039"/>
                  <a:gd name="T8" fmla="*/ 129 w 276"/>
                  <a:gd name="T9" fmla="*/ 1016 h 1039"/>
                  <a:gd name="T10" fmla="*/ 44 w 276"/>
                  <a:gd name="T11" fmla="*/ 924 h 1039"/>
                  <a:gd name="T12" fmla="*/ 44 w 276"/>
                  <a:gd name="T13" fmla="*/ 717 h 1039"/>
                  <a:gd name="T14" fmla="*/ 66 w 276"/>
                  <a:gd name="T15" fmla="*/ 657 h 1039"/>
                  <a:gd name="T16" fmla="*/ 89 w 276"/>
                  <a:gd name="T17" fmla="*/ 614 h 1039"/>
                  <a:gd name="T18" fmla="*/ 74 w 276"/>
                  <a:gd name="T19" fmla="*/ 547 h 1039"/>
                  <a:gd name="T20" fmla="*/ 13 w 276"/>
                  <a:gd name="T21" fmla="*/ 479 h 1039"/>
                  <a:gd name="T22" fmla="*/ 40 w 276"/>
                  <a:gd name="T23" fmla="*/ 245 h 1039"/>
                  <a:gd name="T24" fmla="*/ 98 w 276"/>
                  <a:gd name="T25" fmla="*/ 84 h 1039"/>
                  <a:gd name="T26" fmla="*/ 144 w 276"/>
                  <a:gd name="T27" fmla="*/ 3 h 1039"/>
                  <a:gd name="T28" fmla="*/ 211 w 276"/>
                  <a:gd name="T29" fmla="*/ 164 h 1039"/>
                  <a:gd name="T30" fmla="*/ 257 w 276"/>
                  <a:gd name="T31" fmla="*/ 330 h 1039"/>
                  <a:gd name="T32" fmla="*/ 149 w 276"/>
                  <a:gd name="T33" fmla="*/ 242 h 1039"/>
                  <a:gd name="T34" fmla="*/ 171 w 276"/>
                  <a:gd name="T35" fmla="*/ 307 h 1039"/>
                  <a:gd name="T36" fmla="*/ 103 w 276"/>
                  <a:gd name="T37" fmla="*/ 353 h 1039"/>
                  <a:gd name="T38" fmla="*/ 128 w 276"/>
                  <a:gd name="T39" fmla="*/ 38 h 1039"/>
                  <a:gd name="T40" fmla="*/ 36 w 276"/>
                  <a:gd name="T41" fmla="*/ 307 h 1039"/>
                  <a:gd name="T42" fmla="*/ 23 w 276"/>
                  <a:gd name="T43" fmla="*/ 464 h 1039"/>
                  <a:gd name="T44" fmla="*/ 214 w 276"/>
                  <a:gd name="T45" fmla="*/ 499 h 1039"/>
                  <a:gd name="T46" fmla="*/ 234 w 276"/>
                  <a:gd name="T47" fmla="*/ 283 h 1039"/>
                  <a:gd name="T48" fmla="*/ 144 w 276"/>
                  <a:gd name="T49" fmla="*/ 31 h 1039"/>
                  <a:gd name="T50" fmla="*/ 142 w 276"/>
                  <a:gd name="T51" fmla="*/ 352 h 1039"/>
                  <a:gd name="T52" fmla="*/ 142 w 276"/>
                  <a:gd name="T53" fmla="*/ 352 h 1039"/>
                  <a:gd name="T54" fmla="*/ 131 w 276"/>
                  <a:gd name="T55" fmla="*/ 305 h 1039"/>
                  <a:gd name="T56" fmla="*/ 94 w 276"/>
                  <a:gd name="T57" fmla="*/ 557 h 1039"/>
                  <a:gd name="T58" fmla="*/ 113 w 276"/>
                  <a:gd name="T59" fmla="*/ 574 h 1039"/>
                  <a:gd name="T60" fmla="*/ 94 w 276"/>
                  <a:gd name="T61" fmla="*/ 557 h 1039"/>
                  <a:gd name="T62" fmla="*/ 101 w 276"/>
                  <a:gd name="T63" fmla="*/ 617 h 1039"/>
                  <a:gd name="T64" fmla="*/ 162 w 276"/>
                  <a:gd name="T65" fmla="*/ 592 h 1039"/>
                  <a:gd name="T66" fmla="*/ 81 w 276"/>
                  <a:gd name="T67" fmla="*/ 642 h 1039"/>
                  <a:gd name="T68" fmla="*/ 177 w 276"/>
                  <a:gd name="T69" fmla="*/ 639 h 1039"/>
                  <a:gd name="T70" fmla="*/ 106 w 276"/>
                  <a:gd name="T71" fmla="*/ 672 h 1039"/>
                  <a:gd name="T72" fmla="*/ 167 w 276"/>
                  <a:gd name="T73" fmla="*/ 722 h 1039"/>
                  <a:gd name="T74" fmla="*/ 106 w 276"/>
                  <a:gd name="T75" fmla="*/ 672 h 1039"/>
                  <a:gd name="T76" fmla="*/ 56 w 276"/>
                  <a:gd name="T77" fmla="*/ 974 h 1039"/>
                  <a:gd name="T78" fmla="*/ 166 w 276"/>
                  <a:gd name="T79" fmla="*/ 878 h 1039"/>
                  <a:gd name="T80" fmla="*/ 167 w 276"/>
                  <a:gd name="T81" fmla="*/ 767 h 1039"/>
                  <a:gd name="T82" fmla="*/ 174 w 276"/>
                  <a:gd name="T83" fmla="*/ 733 h 1039"/>
                  <a:gd name="T84" fmla="*/ 96 w 276"/>
                  <a:gd name="T85" fmla="*/ 795 h 1039"/>
                  <a:gd name="T86" fmla="*/ 78 w 276"/>
                  <a:gd name="T87" fmla="*/ 866 h 1039"/>
                  <a:gd name="T88" fmla="*/ 59 w 276"/>
                  <a:gd name="T89" fmla="*/ 733 h 10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9" name="Freeform 114"/>
              <p:cNvSpPr>
                <a:spLocks noEditPoints="1"/>
              </p:cNvSpPr>
              <p:nvPr/>
            </p:nvSpPr>
            <p:spPr bwMode="auto">
              <a:xfrm>
                <a:off x="8467725" y="2076450"/>
                <a:ext cx="103188" cy="487363"/>
              </a:xfrm>
              <a:custGeom>
                <a:avLst/>
                <a:gdLst>
                  <a:gd name="T0" fmla="*/ 73 w 158"/>
                  <a:gd name="T1" fmla="*/ 0 h 754"/>
                  <a:gd name="T2" fmla="*/ 75 w 158"/>
                  <a:gd name="T3" fmla="*/ 1 h 754"/>
                  <a:gd name="T4" fmla="*/ 87 w 158"/>
                  <a:gd name="T5" fmla="*/ 30 h 754"/>
                  <a:gd name="T6" fmla="*/ 158 w 158"/>
                  <a:gd name="T7" fmla="*/ 229 h 754"/>
                  <a:gd name="T8" fmla="*/ 143 w 158"/>
                  <a:gd name="T9" fmla="*/ 539 h 754"/>
                  <a:gd name="T10" fmla="*/ 146 w 158"/>
                  <a:gd name="T11" fmla="*/ 604 h 754"/>
                  <a:gd name="T12" fmla="*/ 95 w 158"/>
                  <a:gd name="T13" fmla="*/ 750 h 754"/>
                  <a:gd name="T14" fmla="*/ 37 w 158"/>
                  <a:gd name="T15" fmla="*/ 747 h 754"/>
                  <a:gd name="T16" fmla="*/ 10 w 158"/>
                  <a:gd name="T17" fmla="*/ 715 h 754"/>
                  <a:gd name="T18" fmla="*/ 5 w 158"/>
                  <a:gd name="T19" fmla="*/ 674 h 754"/>
                  <a:gd name="T20" fmla="*/ 0 w 158"/>
                  <a:gd name="T21" fmla="*/ 594 h 754"/>
                  <a:gd name="T22" fmla="*/ 4 w 158"/>
                  <a:gd name="T23" fmla="*/ 511 h 754"/>
                  <a:gd name="T24" fmla="*/ 5 w 158"/>
                  <a:gd name="T25" fmla="*/ 455 h 754"/>
                  <a:gd name="T26" fmla="*/ 0 w 158"/>
                  <a:gd name="T27" fmla="*/ 239 h 754"/>
                  <a:gd name="T28" fmla="*/ 38 w 158"/>
                  <a:gd name="T29" fmla="*/ 96 h 754"/>
                  <a:gd name="T30" fmla="*/ 73 w 158"/>
                  <a:gd name="T31" fmla="*/ 0 h 754"/>
                  <a:gd name="T32" fmla="*/ 82 w 158"/>
                  <a:gd name="T33" fmla="*/ 181 h 754"/>
                  <a:gd name="T34" fmla="*/ 115 w 158"/>
                  <a:gd name="T35" fmla="*/ 232 h 754"/>
                  <a:gd name="T36" fmla="*/ 93 w 158"/>
                  <a:gd name="T37" fmla="*/ 257 h 754"/>
                  <a:gd name="T38" fmla="*/ 68 w 158"/>
                  <a:gd name="T39" fmla="*/ 182 h 754"/>
                  <a:gd name="T40" fmla="*/ 65 w 158"/>
                  <a:gd name="T41" fmla="*/ 55 h 754"/>
                  <a:gd name="T42" fmla="*/ 33 w 158"/>
                  <a:gd name="T43" fmla="*/ 149 h 754"/>
                  <a:gd name="T44" fmla="*/ 28 w 158"/>
                  <a:gd name="T45" fmla="*/ 177 h 754"/>
                  <a:gd name="T46" fmla="*/ 19 w 158"/>
                  <a:gd name="T47" fmla="*/ 260 h 754"/>
                  <a:gd name="T48" fmla="*/ 15 w 158"/>
                  <a:gd name="T49" fmla="*/ 345 h 754"/>
                  <a:gd name="T50" fmla="*/ 17 w 158"/>
                  <a:gd name="T51" fmla="*/ 388 h 754"/>
                  <a:gd name="T52" fmla="*/ 15 w 158"/>
                  <a:gd name="T53" fmla="*/ 539 h 754"/>
                  <a:gd name="T54" fmla="*/ 14 w 158"/>
                  <a:gd name="T55" fmla="*/ 599 h 754"/>
                  <a:gd name="T56" fmla="*/ 38 w 158"/>
                  <a:gd name="T57" fmla="*/ 729 h 754"/>
                  <a:gd name="T58" fmla="*/ 92 w 158"/>
                  <a:gd name="T59" fmla="*/ 734 h 754"/>
                  <a:gd name="T60" fmla="*/ 118 w 158"/>
                  <a:gd name="T61" fmla="*/ 702 h 754"/>
                  <a:gd name="T62" fmla="*/ 120 w 158"/>
                  <a:gd name="T63" fmla="*/ 679 h 754"/>
                  <a:gd name="T64" fmla="*/ 128 w 158"/>
                  <a:gd name="T65" fmla="*/ 667 h 754"/>
                  <a:gd name="T66" fmla="*/ 131 w 158"/>
                  <a:gd name="T67" fmla="*/ 594 h 754"/>
                  <a:gd name="T68" fmla="*/ 138 w 158"/>
                  <a:gd name="T69" fmla="*/ 405 h 754"/>
                  <a:gd name="T70" fmla="*/ 143 w 158"/>
                  <a:gd name="T71" fmla="*/ 270 h 754"/>
                  <a:gd name="T72" fmla="*/ 136 w 158"/>
                  <a:gd name="T73" fmla="*/ 211 h 754"/>
                  <a:gd name="T74" fmla="*/ 128 w 158"/>
                  <a:gd name="T75" fmla="*/ 191 h 754"/>
                  <a:gd name="T76" fmla="*/ 126 w 158"/>
                  <a:gd name="T77" fmla="*/ 171 h 754"/>
                  <a:gd name="T78" fmla="*/ 102 w 158"/>
                  <a:gd name="T79" fmla="*/ 114 h 754"/>
                  <a:gd name="T80" fmla="*/ 78 w 158"/>
                  <a:gd name="T81" fmla="*/ 51 h 754"/>
                  <a:gd name="T82" fmla="*/ 82 w 158"/>
                  <a:gd name="T83" fmla="*/ 181 h 754"/>
                  <a:gd name="T84" fmla="*/ 83 w 158"/>
                  <a:gd name="T85" fmla="*/ 207 h 754"/>
                  <a:gd name="T86" fmla="*/ 75 w 158"/>
                  <a:gd name="T87" fmla="*/ 249 h 754"/>
                  <a:gd name="T88" fmla="*/ 83 w 158"/>
                  <a:gd name="T89" fmla="*/ 207 h 754"/>
                  <a:gd name="T90" fmla="*/ 90 w 158"/>
                  <a:gd name="T91" fmla="*/ 244 h 754"/>
                  <a:gd name="T92" fmla="*/ 90 w 158"/>
                  <a:gd name="T93" fmla="*/ 204 h 754"/>
                  <a:gd name="T94" fmla="*/ 90 w 158"/>
                  <a:gd name="T95" fmla="*/ 24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7" name="组合 16"/>
            <p:cNvGrpSpPr/>
            <p:nvPr userDrawn="1"/>
          </p:nvGrpSpPr>
          <p:grpSpPr>
            <a:xfrm>
              <a:off x="4959961" y="5209919"/>
              <a:ext cx="500063" cy="1219200"/>
              <a:chOff x="4560888" y="5092700"/>
              <a:chExt cx="500063" cy="1219200"/>
            </a:xfrm>
            <a:grpFill/>
          </p:grpSpPr>
          <p:sp>
            <p:nvSpPr>
              <p:cNvPr id="212" name="Freeform 115"/>
              <p:cNvSpPr/>
              <p:nvPr/>
            </p:nvSpPr>
            <p:spPr bwMode="auto">
              <a:xfrm>
                <a:off x="4905375" y="5153025"/>
                <a:ext cx="11113" cy="28575"/>
              </a:xfrm>
              <a:custGeom>
                <a:avLst/>
                <a:gdLst>
                  <a:gd name="T0" fmla="*/ 19 w 19"/>
                  <a:gd name="T1" fmla="*/ 0 h 45"/>
                  <a:gd name="T2" fmla="*/ 9 w 19"/>
                  <a:gd name="T3" fmla="*/ 45 h 45"/>
                  <a:gd name="T4" fmla="*/ 0 w 19"/>
                  <a:gd name="T5" fmla="*/ 39 h 45"/>
                  <a:gd name="T6" fmla="*/ 19 w 19"/>
                  <a:gd name="T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3" name="Freeform 116"/>
              <p:cNvSpPr/>
              <p:nvPr/>
            </p:nvSpPr>
            <p:spPr bwMode="auto">
              <a:xfrm>
                <a:off x="4614863" y="5184775"/>
                <a:ext cx="22225" cy="38100"/>
              </a:xfrm>
              <a:custGeom>
                <a:avLst/>
                <a:gdLst>
                  <a:gd name="T0" fmla="*/ 31 w 34"/>
                  <a:gd name="T1" fmla="*/ 59 h 59"/>
                  <a:gd name="T2" fmla="*/ 0 w 34"/>
                  <a:gd name="T3" fmla="*/ 0 h 59"/>
                  <a:gd name="T4" fmla="*/ 31 w 34"/>
                  <a:gd name="T5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4" name="Freeform 117"/>
              <p:cNvSpPr>
                <a:spLocks noEditPoints="1"/>
              </p:cNvSpPr>
              <p:nvPr/>
            </p:nvSpPr>
            <p:spPr bwMode="auto">
              <a:xfrm>
                <a:off x="4846638" y="5092700"/>
                <a:ext cx="214313" cy="1201738"/>
              </a:xfrm>
              <a:custGeom>
                <a:avLst/>
                <a:gdLst>
                  <a:gd name="T0" fmla="*/ 150 w 333"/>
                  <a:gd name="T1" fmla="*/ 1832 h 1859"/>
                  <a:gd name="T2" fmla="*/ 112 w 333"/>
                  <a:gd name="T3" fmla="*/ 1801 h 1859"/>
                  <a:gd name="T4" fmla="*/ 105 w 333"/>
                  <a:gd name="T5" fmla="*/ 1725 h 1859"/>
                  <a:gd name="T6" fmla="*/ 80 w 333"/>
                  <a:gd name="T7" fmla="*/ 1383 h 1859"/>
                  <a:gd name="T8" fmla="*/ 60 w 333"/>
                  <a:gd name="T9" fmla="*/ 1035 h 1859"/>
                  <a:gd name="T10" fmla="*/ 53 w 333"/>
                  <a:gd name="T11" fmla="*/ 929 h 1859"/>
                  <a:gd name="T12" fmla="*/ 51 w 333"/>
                  <a:gd name="T13" fmla="*/ 865 h 1859"/>
                  <a:gd name="T14" fmla="*/ 10 w 333"/>
                  <a:gd name="T15" fmla="*/ 362 h 1859"/>
                  <a:gd name="T16" fmla="*/ 27 w 333"/>
                  <a:gd name="T17" fmla="*/ 265 h 1859"/>
                  <a:gd name="T18" fmla="*/ 100 w 333"/>
                  <a:gd name="T19" fmla="*/ 7 h 1859"/>
                  <a:gd name="T20" fmla="*/ 167 w 333"/>
                  <a:gd name="T21" fmla="*/ 131 h 1859"/>
                  <a:gd name="T22" fmla="*/ 212 w 333"/>
                  <a:gd name="T23" fmla="*/ 266 h 1859"/>
                  <a:gd name="T24" fmla="*/ 247 w 333"/>
                  <a:gd name="T25" fmla="*/ 481 h 1859"/>
                  <a:gd name="T26" fmla="*/ 253 w 333"/>
                  <a:gd name="T27" fmla="*/ 577 h 1859"/>
                  <a:gd name="T28" fmla="*/ 293 w 333"/>
                  <a:gd name="T29" fmla="*/ 1061 h 1859"/>
                  <a:gd name="T30" fmla="*/ 307 w 333"/>
                  <a:gd name="T31" fmla="*/ 1161 h 1859"/>
                  <a:gd name="T32" fmla="*/ 310 w 333"/>
                  <a:gd name="T33" fmla="*/ 1313 h 1859"/>
                  <a:gd name="T34" fmla="*/ 332 w 333"/>
                  <a:gd name="T35" fmla="*/ 1642 h 1859"/>
                  <a:gd name="T36" fmla="*/ 330 w 333"/>
                  <a:gd name="T37" fmla="*/ 1763 h 1859"/>
                  <a:gd name="T38" fmla="*/ 216 w 333"/>
                  <a:gd name="T39" fmla="*/ 301 h 1859"/>
                  <a:gd name="T40" fmla="*/ 24 w 333"/>
                  <a:gd name="T41" fmla="*/ 304 h 1859"/>
                  <a:gd name="T42" fmla="*/ 31 w 333"/>
                  <a:gd name="T43" fmla="*/ 479 h 1859"/>
                  <a:gd name="T44" fmla="*/ 49 w 333"/>
                  <a:gd name="T45" fmla="*/ 650 h 1859"/>
                  <a:gd name="T46" fmla="*/ 81 w 333"/>
                  <a:gd name="T47" fmla="*/ 1084 h 1859"/>
                  <a:gd name="T48" fmla="*/ 95 w 333"/>
                  <a:gd name="T49" fmla="*/ 1205 h 1859"/>
                  <a:gd name="T50" fmla="*/ 122 w 333"/>
                  <a:gd name="T51" fmla="*/ 1596 h 1859"/>
                  <a:gd name="T52" fmla="*/ 131 w 333"/>
                  <a:gd name="T53" fmla="*/ 1795 h 1859"/>
                  <a:gd name="T54" fmla="*/ 308 w 333"/>
                  <a:gd name="T55" fmla="*/ 1792 h 1859"/>
                  <a:gd name="T56" fmla="*/ 308 w 333"/>
                  <a:gd name="T57" fmla="*/ 1572 h 1859"/>
                  <a:gd name="T58" fmla="*/ 297 w 333"/>
                  <a:gd name="T59" fmla="*/ 1331 h 1859"/>
                  <a:gd name="T60" fmla="*/ 165 w 333"/>
                  <a:gd name="T61" fmla="*/ 1258 h 1859"/>
                  <a:gd name="T62" fmla="*/ 150 w 333"/>
                  <a:gd name="T63" fmla="*/ 962 h 1859"/>
                  <a:gd name="T64" fmla="*/ 115 w 333"/>
                  <a:gd name="T65" fmla="*/ 550 h 1859"/>
                  <a:gd name="T66" fmla="*/ 111 w 333"/>
                  <a:gd name="T67" fmla="*/ 414 h 1859"/>
                  <a:gd name="T68" fmla="*/ 221 w 333"/>
                  <a:gd name="T69" fmla="*/ 399 h 1859"/>
                  <a:gd name="T70" fmla="*/ 216 w 333"/>
                  <a:gd name="T71" fmla="*/ 301 h 1859"/>
                  <a:gd name="T72" fmla="*/ 89 w 333"/>
                  <a:gd name="T73" fmla="*/ 296 h 1859"/>
                  <a:gd name="T74" fmla="*/ 158 w 333"/>
                  <a:gd name="T75" fmla="*/ 290 h 1859"/>
                  <a:gd name="T76" fmla="*/ 278 w 333"/>
                  <a:gd name="T77" fmla="*/ 1039 h 1859"/>
                  <a:gd name="T78" fmla="*/ 267 w 333"/>
                  <a:gd name="T79" fmla="*/ 963 h 1859"/>
                  <a:gd name="T80" fmla="*/ 248 w 333"/>
                  <a:gd name="T81" fmla="*/ 733 h 1859"/>
                  <a:gd name="T82" fmla="*/ 244 w 333"/>
                  <a:gd name="T83" fmla="*/ 618 h 1859"/>
                  <a:gd name="T84" fmla="*/ 222 w 333"/>
                  <a:gd name="T85" fmla="*/ 425 h 1859"/>
                  <a:gd name="T86" fmla="*/ 136 w 333"/>
                  <a:gd name="T87" fmla="*/ 605 h 1859"/>
                  <a:gd name="T88" fmla="*/ 180 w 333"/>
                  <a:gd name="T89" fmla="*/ 1323 h 1859"/>
                  <a:gd name="T90" fmla="*/ 282 w 333"/>
                  <a:gd name="T91" fmla="*/ 1080 h 1859"/>
                  <a:gd name="T92" fmla="*/ 111 w 333"/>
                  <a:gd name="T93" fmla="*/ 28 h 1859"/>
                  <a:gd name="T94" fmla="*/ 61 w 333"/>
                  <a:gd name="T95" fmla="*/ 238 h 1859"/>
                  <a:gd name="T96" fmla="*/ 64 w 333"/>
                  <a:gd name="T97" fmla="*/ 270 h 1859"/>
                  <a:gd name="T98" fmla="*/ 151 w 333"/>
                  <a:gd name="T99" fmla="*/ 121 h 1859"/>
                  <a:gd name="T100" fmla="*/ 147 w 333"/>
                  <a:gd name="T101" fmla="*/ 119 h 1859"/>
                  <a:gd name="T102" fmla="*/ 39 w 333"/>
                  <a:gd name="T103" fmla="*/ 281 h 1859"/>
                  <a:gd name="T104" fmla="*/ 85 w 333"/>
                  <a:gd name="T105" fmla="*/ 293 h 1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5" name="Freeform 118"/>
              <p:cNvSpPr>
                <a:spLocks noEditPoints="1"/>
              </p:cNvSpPr>
              <p:nvPr/>
            </p:nvSpPr>
            <p:spPr bwMode="auto">
              <a:xfrm>
                <a:off x="4560888" y="5137150"/>
                <a:ext cx="355600" cy="1174750"/>
              </a:xfrm>
              <a:custGeom>
                <a:avLst/>
                <a:gdLst>
                  <a:gd name="T0" fmla="*/ 35 w 552"/>
                  <a:gd name="T1" fmla="*/ 287 h 1817"/>
                  <a:gd name="T2" fmla="*/ 40 w 552"/>
                  <a:gd name="T3" fmla="*/ 54 h 1817"/>
                  <a:gd name="T4" fmla="*/ 85 w 552"/>
                  <a:gd name="T5" fmla="*/ 28 h 1817"/>
                  <a:gd name="T6" fmla="*/ 189 w 552"/>
                  <a:gd name="T7" fmla="*/ 190 h 1817"/>
                  <a:gd name="T8" fmla="*/ 240 w 552"/>
                  <a:gd name="T9" fmla="*/ 244 h 1817"/>
                  <a:gd name="T10" fmla="*/ 268 w 552"/>
                  <a:gd name="T11" fmla="*/ 321 h 1817"/>
                  <a:gd name="T12" fmla="*/ 302 w 552"/>
                  <a:gd name="T13" fmla="*/ 479 h 1817"/>
                  <a:gd name="T14" fmla="*/ 426 w 552"/>
                  <a:gd name="T15" fmla="*/ 955 h 1817"/>
                  <a:gd name="T16" fmla="*/ 485 w 552"/>
                  <a:gd name="T17" fmla="*/ 1305 h 1817"/>
                  <a:gd name="T18" fmla="*/ 535 w 552"/>
                  <a:gd name="T19" fmla="*/ 1595 h 1817"/>
                  <a:gd name="T20" fmla="*/ 533 w 552"/>
                  <a:gd name="T21" fmla="*/ 1752 h 1817"/>
                  <a:gd name="T22" fmla="*/ 368 w 552"/>
                  <a:gd name="T23" fmla="*/ 1803 h 1817"/>
                  <a:gd name="T24" fmla="*/ 320 w 552"/>
                  <a:gd name="T25" fmla="*/ 1789 h 1817"/>
                  <a:gd name="T26" fmla="*/ 290 w 552"/>
                  <a:gd name="T27" fmla="*/ 1542 h 1817"/>
                  <a:gd name="T28" fmla="*/ 249 w 552"/>
                  <a:gd name="T29" fmla="*/ 1324 h 1817"/>
                  <a:gd name="T30" fmla="*/ 169 w 552"/>
                  <a:gd name="T31" fmla="*/ 977 h 1817"/>
                  <a:gd name="T32" fmla="*/ 99 w 552"/>
                  <a:gd name="T33" fmla="*/ 706 h 1817"/>
                  <a:gd name="T34" fmla="*/ 49 w 552"/>
                  <a:gd name="T35" fmla="*/ 484 h 1817"/>
                  <a:gd name="T36" fmla="*/ 12 w 552"/>
                  <a:gd name="T37" fmla="*/ 346 h 1817"/>
                  <a:gd name="T38" fmla="*/ 92 w 552"/>
                  <a:gd name="T39" fmla="*/ 591 h 1817"/>
                  <a:gd name="T40" fmla="*/ 118 w 552"/>
                  <a:gd name="T41" fmla="*/ 710 h 1817"/>
                  <a:gd name="T42" fmla="*/ 234 w 552"/>
                  <a:gd name="T43" fmla="*/ 1199 h 1817"/>
                  <a:gd name="T44" fmla="*/ 276 w 552"/>
                  <a:gd name="T45" fmla="*/ 1400 h 1817"/>
                  <a:gd name="T46" fmla="*/ 332 w 552"/>
                  <a:gd name="T47" fmla="*/ 1773 h 1817"/>
                  <a:gd name="T48" fmla="*/ 393 w 552"/>
                  <a:gd name="T49" fmla="*/ 1795 h 1817"/>
                  <a:gd name="T50" fmla="*/ 524 w 552"/>
                  <a:gd name="T51" fmla="*/ 1738 h 1817"/>
                  <a:gd name="T52" fmla="*/ 522 w 552"/>
                  <a:gd name="T53" fmla="*/ 1628 h 1817"/>
                  <a:gd name="T54" fmla="*/ 357 w 552"/>
                  <a:gd name="T55" fmla="*/ 1402 h 1817"/>
                  <a:gd name="T56" fmla="*/ 317 w 552"/>
                  <a:gd name="T57" fmla="*/ 1359 h 1817"/>
                  <a:gd name="T58" fmla="*/ 268 w 552"/>
                  <a:gd name="T59" fmla="*/ 1074 h 1817"/>
                  <a:gd name="T60" fmla="*/ 131 w 552"/>
                  <a:gd name="T61" fmla="*/ 545 h 1817"/>
                  <a:gd name="T62" fmla="*/ 94 w 552"/>
                  <a:gd name="T63" fmla="*/ 386 h 1817"/>
                  <a:gd name="T64" fmla="*/ 232 w 552"/>
                  <a:gd name="T65" fmla="*/ 265 h 1817"/>
                  <a:gd name="T66" fmla="*/ 92 w 552"/>
                  <a:gd name="T67" fmla="*/ 591 h 1817"/>
                  <a:gd name="T68" fmla="*/ 237 w 552"/>
                  <a:gd name="T69" fmla="*/ 895 h 1817"/>
                  <a:gd name="T70" fmla="*/ 337 w 552"/>
                  <a:gd name="T71" fmla="*/ 1354 h 1817"/>
                  <a:gd name="T72" fmla="*/ 470 w 552"/>
                  <a:gd name="T73" fmla="*/ 1350 h 1817"/>
                  <a:gd name="T74" fmla="*/ 434 w 552"/>
                  <a:gd name="T75" fmla="*/ 1083 h 1817"/>
                  <a:gd name="T76" fmla="*/ 409 w 552"/>
                  <a:gd name="T77" fmla="*/ 957 h 1817"/>
                  <a:gd name="T78" fmla="*/ 331 w 552"/>
                  <a:gd name="T79" fmla="*/ 661 h 1817"/>
                  <a:gd name="T80" fmla="*/ 229 w 552"/>
                  <a:gd name="T81" fmla="*/ 363 h 1817"/>
                  <a:gd name="T82" fmla="*/ 197 w 552"/>
                  <a:gd name="T83" fmla="*/ 729 h 1817"/>
                  <a:gd name="T84" fmla="*/ 42 w 552"/>
                  <a:gd name="T85" fmla="*/ 301 h 1817"/>
                  <a:gd name="T86" fmla="*/ 220 w 552"/>
                  <a:gd name="T87" fmla="*/ 252 h 1817"/>
                  <a:gd name="T88" fmla="*/ 181 w 552"/>
                  <a:gd name="T89" fmla="*/ 210 h 1817"/>
                  <a:gd name="T90" fmla="*/ 75 w 552"/>
                  <a:gd name="T91" fmla="*/ 37 h 1817"/>
                  <a:gd name="T92" fmla="*/ 51 w 552"/>
                  <a:gd name="T93" fmla="*/ 278 h 1817"/>
                  <a:gd name="T94" fmla="*/ 135 w 552"/>
                  <a:gd name="T95" fmla="*/ 154 h 1817"/>
                  <a:gd name="T96" fmla="*/ 181 w 552"/>
                  <a:gd name="T97" fmla="*/ 210 h 1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18" name="Freeform 119"/>
            <p:cNvSpPr>
              <a:spLocks noEditPoints="1"/>
            </p:cNvSpPr>
            <p:nvPr userDrawn="1"/>
          </p:nvSpPr>
          <p:spPr bwMode="auto">
            <a:xfrm>
              <a:off x="243884" y="437000"/>
              <a:ext cx="1711461" cy="1058863"/>
            </a:xfrm>
            <a:custGeom>
              <a:avLst/>
              <a:gdLst>
                <a:gd name="T0" fmla="*/ 1935 w 2288"/>
                <a:gd name="T1" fmla="*/ 291 h 1415"/>
                <a:gd name="T2" fmla="*/ 2219 w 2288"/>
                <a:gd name="T3" fmla="*/ 523 h 1415"/>
                <a:gd name="T4" fmla="*/ 1958 w 2288"/>
                <a:gd name="T5" fmla="*/ 1010 h 1415"/>
                <a:gd name="T6" fmla="*/ 1059 w 2288"/>
                <a:gd name="T7" fmla="*/ 1196 h 1415"/>
                <a:gd name="T8" fmla="*/ 919 w 2288"/>
                <a:gd name="T9" fmla="*/ 1219 h 1415"/>
                <a:gd name="T10" fmla="*/ 625 w 2288"/>
                <a:gd name="T11" fmla="*/ 922 h 1415"/>
                <a:gd name="T12" fmla="*/ 85 w 2288"/>
                <a:gd name="T13" fmla="*/ 817 h 1415"/>
                <a:gd name="T14" fmla="*/ 72 w 2288"/>
                <a:gd name="T15" fmla="*/ 608 h 1415"/>
                <a:gd name="T16" fmla="*/ 438 w 2288"/>
                <a:gd name="T17" fmla="*/ 330 h 1415"/>
                <a:gd name="T18" fmla="*/ 1357 w 2288"/>
                <a:gd name="T19" fmla="*/ 69 h 1415"/>
                <a:gd name="T20" fmla="*/ 1393 w 2288"/>
                <a:gd name="T21" fmla="*/ 147 h 1415"/>
                <a:gd name="T22" fmla="*/ 121 w 2288"/>
                <a:gd name="T23" fmla="*/ 595 h 1415"/>
                <a:gd name="T24" fmla="*/ 781 w 2288"/>
                <a:gd name="T25" fmla="*/ 785 h 1415"/>
                <a:gd name="T26" fmla="*/ 2010 w 2288"/>
                <a:gd name="T27" fmla="*/ 392 h 1415"/>
                <a:gd name="T28" fmla="*/ 1376 w 2288"/>
                <a:gd name="T29" fmla="*/ 216 h 1415"/>
                <a:gd name="T30" fmla="*/ 1144 w 2288"/>
                <a:gd name="T31" fmla="*/ 448 h 1415"/>
                <a:gd name="T32" fmla="*/ 1572 w 2288"/>
                <a:gd name="T33" fmla="*/ 1098 h 1415"/>
                <a:gd name="T34" fmla="*/ 2174 w 2288"/>
                <a:gd name="T35" fmla="*/ 409 h 1415"/>
                <a:gd name="T36" fmla="*/ 1782 w 2288"/>
                <a:gd name="T37" fmla="*/ 1049 h 1415"/>
                <a:gd name="T38" fmla="*/ 1736 w 2288"/>
                <a:gd name="T39" fmla="*/ 1147 h 1415"/>
                <a:gd name="T40" fmla="*/ 2112 w 2288"/>
                <a:gd name="T41" fmla="*/ 641 h 1415"/>
                <a:gd name="T42" fmla="*/ 2157 w 2288"/>
                <a:gd name="T43" fmla="*/ 500 h 1415"/>
                <a:gd name="T44" fmla="*/ 2007 w 2288"/>
                <a:gd name="T45" fmla="*/ 667 h 1415"/>
                <a:gd name="T46" fmla="*/ 1566 w 2288"/>
                <a:gd name="T47" fmla="*/ 1265 h 1415"/>
                <a:gd name="T48" fmla="*/ 1768 w 2288"/>
                <a:gd name="T49" fmla="*/ 1157 h 1415"/>
                <a:gd name="T50" fmla="*/ 1445 w 2288"/>
                <a:gd name="T51" fmla="*/ 1294 h 1415"/>
                <a:gd name="T52" fmla="*/ 1255 w 2288"/>
                <a:gd name="T53" fmla="*/ 1259 h 1415"/>
                <a:gd name="T54" fmla="*/ 1667 w 2288"/>
                <a:gd name="T55" fmla="*/ 1314 h 1415"/>
                <a:gd name="T56" fmla="*/ 1981 w 2288"/>
                <a:gd name="T57" fmla="*/ 932 h 1415"/>
                <a:gd name="T58" fmla="*/ 2242 w 2288"/>
                <a:gd name="T59" fmla="*/ 559 h 1415"/>
                <a:gd name="T60" fmla="*/ 327 w 2288"/>
                <a:gd name="T61" fmla="*/ 739 h 1415"/>
                <a:gd name="T62" fmla="*/ 625 w 2288"/>
                <a:gd name="T63" fmla="*/ 853 h 1415"/>
                <a:gd name="T64" fmla="*/ 680 w 2288"/>
                <a:gd name="T65" fmla="*/ 801 h 1415"/>
                <a:gd name="T66" fmla="*/ 752 w 2288"/>
                <a:gd name="T67" fmla="*/ 772 h 1415"/>
                <a:gd name="T68" fmla="*/ 141 w 2288"/>
                <a:gd name="T69" fmla="*/ 660 h 1415"/>
                <a:gd name="T70" fmla="*/ 30 w 2288"/>
                <a:gd name="T71" fmla="*/ 772 h 1415"/>
                <a:gd name="T72" fmla="*/ 540 w 2288"/>
                <a:gd name="T73" fmla="*/ 853 h 1415"/>
                <a:gd name="T74" fmla="*/ 30 w 2288"/>
                <a:gd name="T75" fmla="*/ 772 h 1415"/>
                <a:gd name="T76" fmla="*/ 821 w 2288"/>
                <a:gd name="T77" fmla="*/ 938 h 1415"/>
                <a:gd name="T78" fmla="*/ 1072 w 2288"/>
                <a:gd name="T79" fmla="*/ 909 h 1415"/>
                <a:gd name="T80" fmla="*/ 860 w 2288"/>
                <a:gd name="T81" fmla="*/ 879 h 1415"/>
                <a:gd name="T82" fmla="*/ 1121 w 2288"/>
                <a:gd name="T83" fmla="*/ 1043 h 1415"/>
                <a:gd name="T84" fmla="*/ 1533 w 2288"/>
                <a:gd name="T85" fmla="*/ 1281 h 1415"/>
                <a:gd name="T86" fmla="*/ 1311 w 2288"/>
                <a:gd name="T87" fmla="*/ 1170 h 1415"/>
                <a:gd name="T88" fmla="*/ 1432 w 2288"/>
                <a:gd name="T89" fmla="*/ 1174 h 1415"/>
                <a:gd name="T90" fmla="*/ 785 w 2288"/>
                <a:gd name="T91" fmla="*/ 961 h 1415"/>
                <a:gd name="T92" fmla="*/ 922 w 2288"/>
                <a:gd name="T93" fmla="*/ 1023 h 1415"/>
                <a:gd name="T94" fmla="*/ 906 w 2288"/>
                <a:gd name="T95" fmla="*/ 1193 h 1415"/>
                <a:gd name="T96" fmla="*/ 1027 w 2288"/>
                <a:gd name="T97" fmla="*/ 968 h 1415"/>
                <a:gd name="T98" fmla="*/ 919 w 2288"/>
                <a:gd name="T99" fmla="*/ 104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19" name="组合 18"/>
            <p:cNvGrpSpPr/>
            <p:nvPr userDrawn="1"/>
          </p:nvGrpSpPr>
          <p:grpSpPr>
            <a:xfrm>
              <a:off x="3263269" y="5934707"/>
              <a:ext cx="1235075" cy="863600"/>
              <a:chOff x="3136900" y="5457825"/>
              <a:chExt cx="1235075" cy="863600"/>
            </a:xfrm>
            <a:grpFill/>
          </p:grpSpPr>
          <p:sp>
            <p:nvSpPr>
              <p:cNvPr id="208" name="Freeform 120"/>
              <p:cNvSpPr/>
              <p:nvPr/>
            </p:nvSpPr>
            <p:spPr bwMode="auto">
              <a:xfrm>
                <a:off x="4310063" y="5719763"/>
                <a:ext cx="34925" cy="138113"/>
              </a:xfrm>
              <a:custGeom>
                <a:avLst/>
                <a:gdLst>
                  <a:gd name="T0" fmla="*/ 9 w 55"/>
                  <a:gd name="T1" fmla="*/ 214 h 214"/>
                  <a:gd name="T2" fmla="*/ 12 w 55"/>
                  <a:gd name="T3" fmla="*/ 151 h 214"/>
                  <a:gd name="T4" fmla="*/ 40 w 55"/>
                  <a:gd name="T5" fmla="*/ 63 h 214"/>
                  <a:gd name="T6" fmla="*/ 39 w 55"/>
                  <a:gd name="T7" fmla="*/ 28 h 214"/>
                  <a:gd name="T8" fmla="*/ 29 w 55"/>
                  <a:gd name="T9" fmla="*/ 20 h 214"/>
                  <a:gd name="T10" fmla="*/ 55 w 55"/>
                  <a:gd name="T11" fmla="*/ 20 h 214"/>
                  <a:gd name="T12" fmla="*/ 9 w 55"/>
                  <a:gd name="T13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9" name="Freeform 121"/>
              <p:cNvSpPr/>
              <p:nvPr/>
            </p:nvSpPr>
            <p:spPr bwMode="auto">
              <a:xfrm>
                <a:off x="4165600" y="5883275"/>
                <a:ext cx="142875" cy="325438"/>
              </a:xfrm>
              <a:custGeom>
                <a:avLst/>
                <a:gdLst>
                  <a:gd name="T0" fmla="*/ 216 w 221"/>
                  <a:gd name="T1" fmla="*/ 0 h 504"/>
                  <a:gd name="T2" fmla="*/ 221 w 221"/>
                  <a:gd name="T3" fmla="*/ 4 h 504"/>
                  <a:gd name="T4" fmla="*/ 189 w 221"/>
                  <a:gd name="T5" fmla="*/ 168 h 504"/>
                  <a:gd name="T6" fmla="*/ 151 w 221"/>
                  <a:gd name="T7" fmla="*/ 284 h 504"/>
                  <a:gd name="T8" fmla="*/ 93 w 221"/>
                  <a:gd name="T9" fmla="*/ 469 h 504"/>
                  <a:gd name="T10" fmla="*/ 0 w 221"/>
                  <a:gd name="T11" fmla="*/ 485 h 504"/>
                  <a:gd name="T12" fmla="*/ 80 w 221"/>
                  <a:gd name="T13" fmla="*/ 459 h 504"/>
                  <a:gd name="T14" fmla="*/ 88 w 221"/>
                  <a:gd name="T15" fmla="*/ 425 h 504"/>
                  <a:gd name="T16" fmla="*/ 118 w 221"/>
                  <a:gd name="T17" fmla="*/ 326 h 504"/>
                  <a:gd name="T18" fmla="*/ 164 w 221"/>
                  <a:gd name="T19" fmla="*/ 188 h 504"/>
                  <a:gd name="T20" fmla="*/ 176 w 221"/>
                  <a:gd name="T21" fmla="*/ 166 h 504"/>
                  <a:gd name="T22" fmla="*/ 208 w 221"/>
                  <a:gd name="T23" fmla="*/ 15 h 504"/>
                  <a:gd name="T24" fmla="*/ 213 w 221"/>
                  <a:gd name="T25" fmla="*/ 4 h 504"/>
                  <a:gd name="T26" fmla="*/ 216 w 221"/>
                  <a:gd name="T27" fmla="*/ 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0" name="Freeform 122"/>
              <p:cNvSpPr/>
              <p:nvPr/>
            </p:nvSpPr>
            <p:spPr bwMode="auto">
              <a:xfrm>
                <a:off x="3163888" y="6216650"/>
                <a:ext cx="41275" cy="90488"/>
              </a:xfrm>
              <a:custGeom>
                <a:avLst/>
                <a:gdLst>
                  <a:gd name="T0" fmla="*/ 50 w 64"/>
                  <a:gd name="T1" fmla="*/ 0 h 138"/>
                  <a:gd name="T2" fmla="*/ 57 w 64"/>
                  <a:gd name="T3" fmla="*/ 0 h 138"/>
                  <a:gd name="T4" fmla="*/ 48 w 64"/>
                  <a:gd name="T5" fmla="*/ 25 h 138"/>
                  <a:gd name="T6" fmla="*/ 13 w 64"/>
                  <a:gd name="T7" fmla="*/ 104 h 138"/>
                  <a:gd name="T8" fmla="*/ 23 w 64"/>
                  <a:gd name="T9" fmla="*/ 126 h 138"/>
                  <a:gd name="T10" fmla="*/ 48 w 64"/>
                  <a:gd name="T11" fmla="*/ 134 h 138"/>
                  <a:gd name="T12" fmla="*/ 0 w 64"/>
                  <a:gd name="T13" fmla="*/ 111 h 138"/>
                  <a:gd name="T14" fmla="*/ 50 w 64"/>
                  <a:gd name="T1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1" name="Freeform 123"/>
              <p:cNvSpPr>
                <a:spLocks noEditPoints="1"/>
              </p:cNvSpPr>
              <p:nvPr/>
            </p:nvSpPr>
            <p:spPr bwMode="auto">
              <a:xfrm>
                <a:off x="3136900" y="5457825"/>
                <a:ext cx="1235075" cy="863600"/>
              </a:xfrm>
              <a:custGeom>
                <a:avLst/>
                <a:gdLst>
                  <a:gd name="T0" fmla="*/ 1104 w 1911"/>
                  <a:gd name="T1" fmla="*/ 78 h 1334"/>
                  <a:gd name="T2" fmla="*/ 1144 w 1911"/>
                  <a:gd name="T3" fmla="*/ 420 h 1334"/>
                  <a:gd name="T4" fmla="*/ 1519 w 1911"/>
                  <a:gd name="T5" fmla="*/ 177 h 1334"/>
                  <a:gd name="T6" fmla="*/ 1652 w 1911"/>
                  <a:gd name="T7" fmla="*/ 118 h 1334"/>
                  <a:gd name="T8" fmla="*/ 1796 w 1911"/>
                  <a:gd name="T9" fmla="*/ 274 h 1334"/>
                  <a:gd name="T10" fmla="*/ 1879 w 1911"/>
                  <a:gd name="T11" fmla="*/ 589 h 1334"/>
                  <a:gd name="T12" fmla="*/ 1504 w 1911"/>
                  <a:gd name="T13" fmla="*/ 1194 h 1334"/>
                  <a:gd name="T14" fmla="*/ 807 w 1911"/>
                  <a:gd name="T15" fmla="*/ 1277 h 1334"/>
                  <a:gd name="T16" fmla="*/ 63 w 1911"/>
                  <a:gd name="T17" fmla="*/ 1328 h 1334"/>
                  <a:gd name="T18" fmla="*/ 28 w 1911"/>
                  <a:gd name="T19" fmla="*/ 1028 h 1334"/>
                  <a:gd name="T20" fmla="*/ 181 w 1911"/>
                  <a:gd name="T21" fmla="*/ 745 h 1334"/>
                  <a:gd name="T22" fmla="*/ 747 w 1911"/>
                  <a:gd name="T23" fmla="*/ 392 h 1334"/>
                  <a:gd name="T24" fmla="*/ 999 w 1911"/>
                  <a:gd name="T25" fmla="*/ 662 h 1334"/>
                  <a:gd name="T26" fmla="*/ 1084 w 1911"/>
                  <a:gd name="T27" fmla="*/ 171 h 1334"/>
                  <a:gd name="T28" fmla="*/ 825 w 1911"/>
                  <a:gd name="T29" fmla="*/ 607 h 1334"/>
                  <a:gd name="T30" fmla="*/ 969 w 1911"/>
                  <a:gd name="T31" fmla="*/ 745 h 1334"/>
                  <a:gd name="T32" fmla="*/ 1074 w 1911"/>
                  <a:gd name="T33" fmla="*/ 539 h 1334"/>
                  <a:gd name="T34" fmla="*/ 1014 w 1911"/>
                  <a:gd name="T35" fmla="*/ 971 h 1334"/>
                  <a:gd name="T36" fmla="*/ 1559 w 1911"/>
                  <a:gd name="T37" fmla="*/ 166 h 1334"/>
                  <a:gd name="T38" fmla="*/ 1091 w 1911"/>
                  <a:gd name="T39" fmla="*/ 915 h 1334"/>
                  <a:gd name="T40" fmla="*/ 949 w 1911"/>
                  <a:gd name="T41" fmla="*/ 1081 h 1334"/>
                  <a:gd name="T42" fmla="*/ 1233 w 1911"/>
                  <a:gd name="T43" fmla="*/ 858 h 1334"/>
                  <a:gd name="T44" fmla="*/ 1632 w 1911"/>
                  <a:gd name="T45" fmla="*/ 166 h 1334"/>
                  <a:gd name="T46" fmla="*/ 1730 w 1911"/>
                  <a:gd name="T47" fmla="*/ 224 h 1334"/>
                  <a:gd name="T48" fmla="*/ 1682 w 1911"/>
                  <a:gd name="T49" fmla="*/ 174 h 1334"/>
                  <a:gd name="T50" fmla="*/ 1489 w 1911"/>
                  <a:gd name="T51" fmla="*/ 798 h 1334"/>
                  <a:gd name="T52" fmla="*/ 1597 w 1911"/>
                  <a:gd name="T53" fmla="*/ 445 h 1334"/>
                  <a:gd name="T54" fmla="*/ 1572 w 1911"/>
                  <a:gd name="T55" fmla="*/ 735 h 1334"/>
                  <a:gd name="T56" fmla="*/ 1625 w 1911"/>
                  <a:gd name="T57" fmla="*/ 694 h 1334"/>
                  <a:gd name="T58" fmla="*/ 1167 w 1911"/>
                  <a:gd name="T59" fmla="*/ 1009 h 1334"/>
                  <a:gd name="T60" fmla="*/ 1712 w 1911"/>
                  <a:gd name="T61" fmla="*/ 533 h 1334"/>
                  <a:gd name="T62" fmla="*/ 1670 w 1911"/>
                  <a:gd name="T63" fmla="*/ 538 h 1334"/>
                  <a:gd name="T64" fmla="*/ 400 w 1911"/>
                  <a:gd name="T65" fmla="*/ 445 h 1334"/>
                  <a:gd name="T66" fmla="*/ 423 w 1911"/>
                  <a:gd name="T67" fmla="*/ 1029 h 1334"/>
                  <a:gd name="T68" fmla="*/ 817 w 1911"/>
                  <a:gd name="T69" fmla="*/ 622 h 1334"/>
                  <a:gd name="T70" fmla="*/ 1821 w 1911"/>
                  <a:gd name="T71" fmla="*/ 421 h 1334"/>
                  <a:gd name="T72" fmla="*/ 1637 w 1911"/>
                  <a:gd name="T73" fmla="*/ 1107 h 1334"/>
                  <a:gd name="T74" fmla="*/ 1149 w 1911"/>
                  <a:gd name="T75" fmla="*/ 1140 h 1334"/>
                  <a:gd name="T76" fmla="*/ 1270 w 1911"/>
                  <a:gd name="T77" fmla="*/ 1172 h 1334"/>
                  <a:gd name="T78" fmla="*/ 1725 w 1911"/>
                  <a:gd name="T79" fmla="*/ 1150 h 1334"/>
                  <a:gd name="T80" fmla="*/ 1884 w 1911"/>
                  <a:gd name="T81" fmla="*/ 498 h 1334"/>
                  <a:gd name="T82" fmla="*/ 1625 w 1911"/>
                  <a:gd name="T83" fmla="*/ 926 h 1334"/>
                  <a:gd name="T84" fmla="*/ 938 w 1911"/>
                  <a:gd name="T85" fmla="*/ 1204 h 1334"/>
                  <a:gd name="T86" fmla="*/ 1736 w 1911"/>
                  <a:gd name="T87" fmla="*/ 722 h 1334"/>
                  <a:gd name="T88" fmla="*/ 1672 w 1911"/>
                  <a:gd name="T89" fmla="*/ 513 h 1334"/>
                  <a:gd name="T90" fmla="*/ 1110 w 1911"/>
                  <a:gd name="T91" fmla="*/ 1031 h 1334"/>
                  <a:gd name="T92" fmla="*/ 1439 w 1911"/>
                  <a:gd name="T93" fmla="*/ 843 h 1334"/>
                  <a:gd name="T94" fmla="*/ 1454 w 1911"/>
                  <a:gd name="T95" fmla="*/ 803 h 1334"/>
                  <a:gd name="T96" fmla="*/ 31 w 1911"/>
                  <a:gd name="T97" fmla="*/ 1009 h 1334"/>
                  <a:gd name="T98" fmla="*/ 553 w 1911"/>
                  <a:gd name="T99" fmla="*/ 1104 h 1334"/>
                  <a:gd name="T100" fmla="*/ 335 w 1911"/>
                  <a:gd name="T101" fmla="*/ 1087 h 1334"/>
                  <a:gd name="T102" fmla="*/ 551 w 1911"/>
                  <a:gd name="T103" fmla="*/ 1087 h 1334"/>
                  <a:gd name="T104" fmla="*/ 88 w 1911"/>
                  <a:gd name="T105" fmla="*/ 1082 h 1334"/>
                  <a:gd name="T106" fmla="*/ 611 w 1911"/>
                  <a:gd name="T107" fmla="*/ 1157 h 1334"/>
                  <a:gd name="T108" fmla="*/ 451 w 1911"/>
                  <a:gd name="T109" fmla="*/ 1145 h 1334"/>
                  <a:gd name="T110" fmla="*/ 78 w 1911"/>
                  <a:gd name="T111" fmla="*/ 1170 h 1334"/>
                  <a:gd name="T112" fmla="*/ 793 w 1911"/>
                  <a:gd name="T113" fmla="*/ 1242 h 1334"/>
                  <a:gd name="T114" fmla="*/ 315 w 1911"/>
                  <a:gd name="T115" fmla="*/ 1260 h 1334"/>
                  <a:gd name="T116" fmla="*/ 123 w 1911"/>
                  <a:gd name="T117" fmla="*/ 1137 h 1334"/>
                  <a:gd name="T118" fmla="*/ 146 w 1911"/>
                  <a:gd name="T119" fmla="*/ 1243 h 1334"/>
                  <a:gd name="T120" fmla="*/ 740 w 1911"/>
                  <a:gd name="T121" fmla="*/ 1213 h 1334"/>
                  <a:gd name="T122" fmla="*/ 928 w 1911"/>
                  <a:gd name="T123" fmla="*/ 1250 h 1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0" name="组合 19"/>
            <p:cNvGrpSpPr/>
            <p:nvPr userDrawn="1"/>
          </p:nvGrpSpPr>
          <p:grpSpPr>
            <a:xfrm>
              <a:off x="4918183" y="1540602"/>
              <a:ext cx="1422439" cy="974904"/>
              <a:chOff x="7994650" y="2817813"/>
              <a:chExt cx="933450" cy="639763"/>
            </a:xfrm>
            <a:grpFill/>
          </p:grpSpPr>
          <p:sp>
            <p:nvSpPr>
              <p:cNvPr id="205" name="Freeform 124"/>
              <p:cNvSpPr>
                <a:spLocks noEditPoints="1"/>
              </p:cNvSpPr>
              <p:nvPr/>
            </p:nvSpPr>
            <p:spPr bwMode="auto">
              <a:xfrm>
                <a:off x="8351838" y="2868613"/>
                <a:ext cx="460375" cy="214313"/>
              </a:xfrm>
              <a:custGeom>
                <a:avLst/>
                <a:gdLst>
                  <a:gd name="T0" fmla="*/ 691 w 713"/>
                  <a:gd name="T1" fmla="*/ 147 h 333"/>
                  <a:gd name="T2" fmla="*/ 450 w 713"/>
                  <a:gd name="T3" fmla="*/ 287 h 333"/>
                  <a:gd name="T4" fmla="*/ 369 w 713"/>
                  <a:gd name="T5" fmla="*/ 332 h 333"/>
                  <a:gd name="T6" fmla="*/ 114 w 713"/>
                  <a:gd name="T7" fmla="*/ 222 h 333"/>
                  <a:gd name="T8" fmla="*/ 8 w 713"/>
                  <a:gd name="T9" fmla="*/ 152 h 333"/>
                  <a:gd name="T10" fmla="*/ 307 w 713"/>
                  <a:gd name="T11" fmla="*/ 14 h 333"/>
                  <a:gd name="T12" fmla="*/ 383 w 713"/>
                  <a:gd name="T13" fmla="*/ 8 h 333"/>
                  <a:gd name="T14" fmla="*/ 400 w 713"/>
                  <a:gd name="T15" fmla="*/ 8 h 333"/>
                  <a:gd name="T16" fmla="*/ 566 w 713"/>
                  <a:gd name="T17" fmla="*/ 66 h 333"/>
                  <a:gd name="T18" fmla="*/ 699 w 713"/>
                  <a:gd name="T19" fmla="*/ 106 h 333"/>
                  <a:gd name="T20" fmla="*/ 417 w 713"/>
                  <a:gd name="T21" fmla="*/ 290 h 333"/>
                  <a:gd name="T22" fmla="*/ 682 w 713"/>
                  <a:gd name="T23" fmla="*/ 134 h 333"/>
                  <a:gd name="T24" fmla="*/ 345 w 713"/>
                  <a:gd name="T25" fmla="*/ 308 h 333"/>
                  <a:gd name="T26" fmla="*/ 568 w 713"/>
                  <a:gd name="T27" fmla="*/ 84 h 333"/>
                  <a:gd name="T28" fmla="*/ 398 w 713"/>
                  <a:gd name="T29" fmla="*/ 180 h 333"/>
                  <a:gd name="T30" fmla="*/ 274 w 713"/>
                  <a:gd name="T31" fmla="*/ 257 h 333"/>
                  <a:gd name="T32" fmla="*/ 281 w 713"/>
                  <a:gd name="T33" fmla="*/ 277 h 333"/>
                  <a:gd name="T34" fmla="*/ 364 w 713"/>
                  <a:gd name="T35" fmla="*/ 278 h 333"/>
                  <a:gd name="T36" fmla="*/ 549 w 713"/>
                  <a:gd name="T37" fmla="*/ 172 h 333"/>
                  <a:gd name="T38" fmla="*/ 661 w 713"/>
                  <a:gd name="T39" fmla="*/ 109 h 333"/>
                  <a:gd name="T40" fmla="*/ 476 w 713"/>
                  <a:gd name="T41" fmla="*/ 56 h 333"/>
                  <a:gd name="T42" fmla="*/ 159 w 713"/>
                  <a:gd name="T43" fmla="*/ 230 h 333"/>
                  <a:gd name="T44" fmla="*/ 242 w 713"/>
                  <a:gd name="T45" fmla="*/ 255 h 333"/>
                  <a:gd name="T46" fmla="*/ 476 w 713"/>
                  <a:gd name="T47" fmla="*/ 56 h 333"/>
                  <a:gd name="T48" fmla="*/ 279 w 713"/>
                  <a:gd name="T49" fmla="*/ 76 h 333"/>
                  <a:gd name="T50" fmla="*/ 171 w 713"/>
                  <a:gd name="T51" fmla="*/ 126 h 333"/>
                  <a:gd name="T52" fmla="*/ 143 w 713"/>
                  <a:gd name="T53" fmla="*/ 222 h 333"/>
                  <a:gd name="T54" fmla="*/ 457 w 713"/>
                  <a:gd name="T55" fmla="*/ 54 h 333"/>
                  <a:gd name="T56" fmla="*/ 387 w 713"/>
                  <a:gd name="T57" fmla="*/ 28 h 333"/>
                  <a:gd name="T58" fmla="*/ 274 w 713"/>
                  <a:gd name="T59" fmla="*/ 39 h 333"/>
                  <a:gd name="T60" fmla="*/ 168 w 713"/>
                  <a:gd name="T61" fmla="*/ 82 h 333"/>
                  <a:gd name="T62" fmla="*/ 96 w 713"/>
                  <a:gd name="T63" fmla="*/ 116 h 333"/>
                  <a:gd name="T64" fmla="*/ 26 w 713"/>
                  <a:gd name="T65" fmla="*/ 154 h 333"/>
                  <a:gd name="T66" fmla="*/ 194 w 713"/>
                  <a:gd name="T67" fmla="*/ 96 h 333"/>
                  <a:gd name="T68" fmla="*/ 282 w 713"/>
                  <a:gd name="T69" fmla="*/ 41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6" name="Freeform 125"/>
              <p:cNvSpPr/>
              <p:nvPr/>
            </p:nvSpPr>
            <p:spPr bwMode="auto">
              <a:xfrm>
                <a:off x="8148638" y="3148013"/>
                <a:ext cx="20638" cy="23813"/>
              </a:xfrm>
              <a:custGeom>
                <a:avLst/>
                <a:gdLst>
                  <a:gd name="T0" fmla="*/ 1 w 32"/>
                  <a:gd name="T1" fmla="*/ 35 h 35"/>
                  <a:gd name="T2" fmla="*/ 31 w 32"/>
                  <a:gd name="T3" fmla="*/ 0 h 35"/>
                  <a:gd name="T4" fmla="*/ 1 w 32"/>
                  <a:gd name="T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7" name="Freeform 126"/>
              <p:cNvSpPr>
                <a:spLocks noEditPoints="1"/>
              </p:cNvSpPr>
              <p:nvPr/>
            </p:nvSpPr>
            <p:spPr bwMode="auto">
              <a:xfrm>
                <a:off x="7994650" y="2817813"/>
                <a:ext cx="933450" cy="639763"/>
              </a:xfrm>
              <a:custGeom>
                <a:avLst/>
                <a:gdLst>
                  <a:gd name="T0" fmla="*/ 139 w 1445"/>
                  <a:gd name="T1" fmla="*/ 359 h 988"/>
                  <a:gd name="T2" fmla="*/ 1005 w 1445"/>
                  <a:gd name="T3" fmla="*/ 0 h 988"/>
                  <a:gd name="T4" fmla="*/ 1431 w 1445"/>
                  <a:gd name="T5" fmla="*/ 146 h 988"/>
                  <a:gd name="T6" fmla="*/ 1391 w 1445"/>
                  <a:gd name="T7" fmla="*/ 327 h 988"/>
                  <a:gd name="T8" fmla="*/ 848 w 1445"/>
                  <a:gd name="T9" fmla="*/ 742 h 988"/>
                  <a:gd name="T10" fmla="*/ 651 w 1445"/>
                  <a:gd name="T11" fmla="*/ 932 h 988"/>
                  <a:gd name="T12" fmla="*/ 375 w 1445"/>
                  <a:gd name="T13" fmla="*/ 849 h 988"/>
                  <a:gd name="T14" fmla="*/ 90 w 1445"/>
                  <a:gd name="T15" fmla="*/ 658 h 988"/>
                  <a:gd name="T16" fmla="*/ 58 w 1445"/>
                  <a:gd name="T17" fmla="*/ 545 h 988"/>
                  <a:gd name="T18" fmla="*/ 975 w 1445"/>
                  <a:gd name="T19" fmla="*/ 493 h 988"/>
                  <a:gd name="T20" fmla="*/ 1353 w 1445"/>
                  <a:gd name="T21" fmla="*/ 327 h 988"/>
                  <a:gd name="T22" fmla="*/ 1418 w 1445"/>
                  <a:gd name="T23" fmla="*/ 272 h 988"/>
                  <a:gd name="T24" fmla="*/ 1302 w 1445"/>
                  <a:gd name="T25" fmla="*/ 121 h 988"/>
                  <a:gd name="T26" fmla="*/ 990 w 1445"/>
                  <a:gd name="T27" fmla="*/ 27 h 988"/>
                  <a:gd name="T28" fmla="*/ 789 w 1445"/>
                  <a:gd name="T29" fmla="*/ 407 h 988"/>
                  <a:gd name="T30" fmla="*/ 1420 w 1445"/>
                  <a:gd name="T31" fmla="*/ 161 h 988"/>
                  <a:gd name="T32" fmla="*/ 815 w 1445"/>
                  <a:gd name="T33" fmla="*/ 599 h 988"/>
                  <a:gd name="T34" fmla="*/ 505 w 1445"/>
                  <a:gd name="T35" fmla="*/ 442 h 988"/>
                  <a:gd name="T36" fmla="*/ 799 w 1445"/>
                  <a:gd name="T37" fmla="*/ 648 h 988"/>
                  <a:gd name="T38" fmla="*/ 769 w 1445"/>
                  <a:gd name="T39" fmla="*/ 593 h 988"/>
                  <a:gd name="T40" fmla="*/ 649 w 1445"/>
                  <a:gd name="T41" fmla="*/ 697 h 988"/>
                  <a:gd name="T42" fmla="*/ 800 w 1445"/>
                  <a:gd name="T43" fmla="*/ 741 h 988"/>
                  <a:gd name="T44" fmla="*/ 653 w 1445"/>
                  <a:gd name="T45" fmla="*/ 767 h 988"/>
                  <a:gd name="T46" fmla="*/ 741 w 1445"/>
                  <a:gd name="T47" fmla="*/ 732 h 988"/>
                  <a:gd name="T48" fmla="*/ 506 w 1445"/>
                  <a:gd name="T49" fmla="*/ 629 h 988"/>
                  <a:gd name="T50" fmla="*/ 589 w 1445"/>
                  <a:gd name="T51" fmla="*/ 497 h 988"/>
                  <a:gd name="T52" fmla="*/ 563 w 1445"/>
                  <a:gd name="T53" fmla="*/ 656 h 988"/>
                  <a:gd name="T54" fmla="*/ 503 w 1445"/>
                  <a:gd name="T55" fmla="*/ 785 h 988"/>
                  <a:gd name="T56" fmla="*/ 638 w 1445"/>
                  <a:gd name="T57" fmla="*/ 719 h 988"/>
                  <a:gd name="T58" fmla="*/ 558 w 1445"/>
                  <a:gd name="T59" fmla="*/ 820 h 988"/>
                  <a:gd name="T60" fmla="*/ 403 w 1445"/>
                  <a:gd name="T61" fmla="*/ 736 h 988"/>
                  <a:gd name="T62" fmla="*/ 279 w 1445"/>
                  <a:gd name="T63" fmla="*/ 661 h 988"/>
                  <a:gd name="T64" fmla="*/ 100 w 1445"/>
                  <a:gd name="T65" fmla="*/ 604 h 988"/>
                  <a:gd name="T66" fmla="*/ 671 w 1445"/>
                  <a:gd name="T67" fmla="*/ 900 h 988"/>
                  <a:gd name="T68" fmla="*/ 387 w 1445"/>
                  <a:gd name="T69" fmla="*/ 563 h 988"/>
                  <a:gd name="T70" fmla="*/ 521 w 1445"/>
                  <a:gd name="T71" fmla="*/ 810 h 988"/>
                  <a:gd name="T72" fmla="*/ 521 w 1445"/>
                  <a:gd name="T73" fmla="*/ 810 h 988"/>
                  <a:gd name="T74" fmla="*/ 423 w 1445"/>
                  <a:gd name="T75" fmla="*/ 717 h 988"/>
                  <a:gd name="T76" fmla="*/ 460 w 1445"/>
                  <a:gd name="T77" fmla="*/ 653 h 988"/>
                  <a:gd name="T78" fmla="*/ 402 w 1445"/>
                  <a:gd name="T79" fmla="*/ 658 h 988"/>
                  <a:gd name="T80" fmla="*/ 465 w 1445"/>
                  <a:gd name="T81" fmla="*/ 752 h 988"/>
                  <a:gd name="T82" fmla="*/ 462 w 1445"/>
                  <a:gd name="T83" fmla="*/ 435 h 988"/>
                  <a:gd name="T84" fmla="*/ 332 w 1445"/>
                  <a:gd name="T85" fmla="*/ 526 h 988"/>
                  <a:gd name="T86" fmla="*/ 375 w 1445"/>
                  <a:gd name="T87" fmla="*/ 576 h 988"/>
                  <a:gd name="T88" fmla="*/ 330 w 1445"/>
                  <a:gd name="T89" fmla="*/ 546 h 988"/>
                  <a:gd name="T90" fmla="*/ 402 w 1445"/>
                  <a:gd name="T91" fmla="*/ 599 h 988"/>
                  <a:gd name="T92" fmla="*/ 312 w 1445"/>
                  <a:gd name="T93" fmla="*/ 746 h 988"/>
                  <a:gd name="T94" fmla="*/ 297 w 1445"/>
                  <a:gd name="T95" fmla="*/ 654 h 988"/>
                  <a:gd name="T96" fmla="*/ 231 w 1445"/>
                  <a:gd name="T97" fmla="*/ 430 h 988"/>
                  <a:gd name="T98" fmla="*/ 214 w 1445"/>
                  <a:gd name="T99" fmla="*/ 508 h 988"/>
                  <a:gd name="T100" fmla="*/ 206 w 1445"/>
                  <a:gd name="T101" fmla="*/ 525 h 988"/>
                  <a:gd name="T102" fmla="*/ 277 w 1445"/>
                  <a:gd name="T103" fmla="*/ 511 h 988"/>
                  <a:gd name="T104" fmla="*/ 257 w 1445"/>
                  <a:gd name="T105" fmla="*/ 608 h 988"/>
                  <a:gd name="T106" fmla="*/ 294 w 1445"/>
                  <a:gd name="T107" fmla="*/ 626 h 988"/>
                  <a:gd name="T108" fmla="*/ 178 w 1445"/>
                  <a:gd name="T109" fmla="*/ 404 h 988"/>
                  <a:gd name="T110" fmla="*/ 118 w 1445"/>
                  <a:gd name="T111" fmla="*/ 428 h 988"/>
                  <a:gd name="T112" fmla="*/ 211 w 1445"/>
                  <a:gd name="T113" fmla="*/ 458 h 988"/>
                  <a:gd name="T114" fmla="*/ 91 w 1445"/>
                  <a:gd name="T115" fmla="*/ 536 h 988"/>
                  <a:gd name="T116" fmla="*/ 106 w 1445"/>
                  <a:gd name="T117" fmla="*/ 588 h 988"/>
                  <a:gd name="T118" fmla="*/ 51 w 1445"/>
                  <a:gd name="T119" fmla="*/ 462 h 9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1" name="组合 20"/>
            <p:cNvGrpSpPr/>
            <p:nvPr userDrawn="1"/>
          </p:nvGrpSpPr>
          <p:grpSpPr>
            <a:xfrm>
              <a:off x="2061158" y="3032754"/>
              <a:ext cx="561975" cy="1184275"/>
              <a:chOff x="4529138" y="1957388"/>
              <a:chExt cx="561975" cy="1184275"/>
            </a:xfrm>
            <a:grpFill/>
          </p:grpSpPr>
          <p:sp>
            <p:nvSpPr>
              <p:cNvPr id="201" name="Freeform 127"/>
              <p:cNvSpPr/>
              <p:nvPr/>
            </p:nvSpPr>
            <p:spPr bwMode="auto">
              <a:xfrm>
                <a:off x="4832350" y="3030538"/>
                <a:ext cx="41275" cy="88900"/>
              </a:xfrm>
              <a:custGeom>
                <a:avLst/>
                <a:gdLst>
                  <a:gd name="T0" fmla="*/ 64 w 64"/>
                  <a:gd name="T1" fmla="*/ 99 h 137"/>
                  <a:gd name="T2" fmla="*/ 60 w 64"/>
                  <a:gd name="T3" fmla="*/ 118 h 137"/>
                  <a:gd name="T4" fmla="*/ 8 w 64"/>
                  <a:gd name="T5" fmla="*/ 51 h 137"/>
                  <a:gd name="T6" fmla="*/ 41 w 64"/>
                  <a:gd name="T7" fmla="*/ 103 h 137"/>
                  <a:gd name="T8" fmla="*/ 18 w 64"/>
                  <a:gd name="T9" fmla="*/ 2 h 137"/>
                  <a:gd name="T10" fmla="*/ 27 w 64"/>
                  <a:gd name="T11" fmla="*/ 6 h 137"/>
                  <a:gd name="T12" fmla="*/ 64 w 64"/>
                  <a:gd name="T13" fmla="*/ 9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2" name="Freeform 128"/>
              <p:cNvSpPr/>
              <p:nvPr/>
            </p:nvSpPr>
            <p:spPr bwMode="auto">
              <a:xfrm>
                <a:off x="4722813" y="2359025"/>
                <a:ext cx="80963" cy="214313"/>
              </a:xfrm>
              <a:custGeom>
                <a:avLst/>
                <a:gdLst>
                  <a:gd name="T0" fmla="*/ 118 w 127"/>
                  <a:gd name="T1" fmla="*/ 331 h 331"/>
                  <a:gd name="T2" fmla="*/ 83 w 127"/>
                  <a:gd name="T3" fmla="*/ 252 h 331"/>
                  <a:gd name="T4" fmla="*/ 14 w 127"/>
                  <a:gd name="T5" fmla="*/ 40 h 331"/>
                  <a:gd name="T6" fmla="*/ 14 w 127"/>
                  <a:gd name="T7" fmla="*/ 0 h 331"/>
                  <a:gd name="T8" fmla="*/ 25 w 127"/>
                  <a:gd name="T9" fmla="*/ 25 h 331"/>
                  <a:gd name="T10" fmla="*/ 50 w 127"/>
                  <a:gd name="T11" fmla="*/ 97 h 331"/>
                  <a:gd name="T12" fmla="*/ 70 w 127"/>
                  <a:gd name="T13" fmla="*/ 172 h 331"/>
                  <a:gd name="T14" fmla="*/ 118 w 127"/>
                  <a:gd name="T15" fmla="*/ 310 h 331"/>
                  <a:gd name="T16" fmla="*/ 118 w 127"/>
                  <a:gd name="T17" fmla="*/ 331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3" name="Freeform 129"/>
              <p:cNvSpPr>
                <a:spLocks noEditPoints="1"/>
              </p:cNvSpPr>
              <p:nvPr/>
            </p:nvSpPr>
            <p:spPr bwMode="auto">
              <a:xfrm>
                <a:off x="4529138" y="1957388"/>
                <a:ext cx="561975" cy="1184275"/>
              </a:xfrm>
              <a:custGeom>
                <a:avLst/>
                <a:gdLst>
                  <a:gd name="T0" fmla="*/ 91 w 871"/>
                  <a:gd name="T1" fmla="*/ 540 h 1831"/>
                  <a:gd name="T2" fmla="*/ 0 w 871"/>
                  <a:gd name="T3" fmla="*/ 248 h 1831"/>
                  <a:gd name="T4" fmla="*/ 356 w 871"/>
                  <a:gd name="T5" fmla="*/ 355 h 1831"/>
                  <a:gd name="T6" fmla="*/ 234 w 871"/>
                  <a:gd name="T7" fmla="*/ 271 h 1831"/>
                  <a:gd name="T8" fmla="*/ 525 w 871"/>
                  <a:gd name="T9" fmla="*/ 657 h 1831"/>
                  <a:gd name="T10" fmla="*/ 648 w 871"/>
                  <a:gd name="T11" fmla="*/ 1175 h 1831"/>
                  <a:gd name="T12" fmla="*/ 871 w 871"/>
                  <a:gd name="T13" fmla="*/ 1592 h 1831"/>
                  <a:gd name="T14" fmla="*/ 743 w 871"/>
                  <a:gd name="T15" fmla="*/ 1776 h 1831"/>
                  <a:gd name="T16" fmla="*/ 467 w 871"/>
                  <a:gd name="T17" fmla="*/ 1795 h 1831"/>
                  <a:gd name="T18" fmla="*/ 360 w 871"/>
                  <a:gd name="T19" fmla="*/ 1493 h 1831"/>
                  <a:gd name="T20" fmla="*/ 304 w 871"/>
                  <a:gd name="T21" fmla="*/ 1371 h 1831"/>
                  <a:gd name="T22" fmla="*/ 271 w 871"/>
                  <a:gd name="T23" fmla="*/ 1222 h 1831"/>
                  <a:gd name="T24" fmla="*/ 159 w 871"/>
                  <a:gd name="T25" fmla="*/ 883 h 1831"/>
                  <a:gd name="T26" fmla="*/ 126 w 871"/>
                  <a:gd name="T27" fmla="*/ 750 h 1831"/>
                  <a:gd name="T28" fmla="*/ 314 w 871"/>
                  <a:gd name="T29" fmla="*/ 1307 h 1831"/>
                  <a:gd name="T30" fmla="*/ 379 w 871"/>
                  <a:gd name="T31" fmla="*/ 1412 h 1831"/>
                  <a:gd name="T32" fmla="*/ 412 w 871"/>
                  <a:gd name="T33" fmla="*/ 1607 h 1831"/>
                  <a:gd name="T34" fmla="*/ 757 w 871"/>
                  <a:gd name="T35" fmla="*/ 1760 h 1831"/>
                  <a:gd name="T36" fmla="*/ 732 w 871"/>
                  <a:gd name="T37" fmla="*/ 1431 h 1831"/>
                  <a:gd name="T38" fmla="*/ 594 w 871"/>
                  <a:gd name="T39" fmla="*/ 1077 h 1831"/>
                  <a:gd name="T40" fmla="*/ 370 w 871"/>
                  <a:gd name="T41" fmla="*/ 422 h 1831"/>
                  <a:gd name="T42" fmla="*/ 201 w 871"/>
                  <a:gd name="T43" fmla="*/ 434 h 1831"/>
                  <a:gd name="T44" fmla="*/ 172 w 871"/>
                  <a:gd name="T45" fmla="*/ 730 h 1831"/>
                  <a:gd name="T46" fmla="*/ 199 w 871"/>
                  <a:gd name="T47" fmla="*/ 825 h 1831"/>
                  <a:gd name="T48" fmla="*/ 550 w 871"/>
                  <a:gd name="T49" fmla="*/ 1646 h 1831"/>
                  <a:gd name="T50" fmla="*/ 569 w 871"/>
                  <a:gd name="T51" fmla="*/ 1656 h 1831"/>
                  <a:gd name="T52" fmla="*/ 569 w 871"/>
                  <a:gd name="T53" fmla="*/ 1717 h 1831"/>
                  <a:gd name="T54" fmla="*/ 612 w 871"/>
                  <a:gd name="T55" fmla="*/ 1772 h 1831"/>
                  <a:gd name="T56" fmla="*/ 428 w 871"/>
                  <a:gd name="T57" fmla="*/ 1630 h 1831"/>
                  <a:gd name="T58" fmla="*/ 594 w 871"/>
                  <a:gd name="T59" fmla="*/ 1776 h 1831"/>
                  <a:gd name="T60" fmla="*/ 358 w 871"/>
                  <a:gd name="T61" fmla="*/ 1460 h 1831"/>
                  <a:gd name="T62" fmla="*/ 341 w 871"/>
                  <a:gd name="T63" fmla="*/ 1392 h 1831"/>
                  <a:gd name="T64" fmla="*/ 317 w 871"/>
                  <a:gd name="T65" fmla="*/ 1328 h 1831"/>
                  <a:gd name="T66" fmla="*/ 302 w 871"/>
                  <a:gd name="T67" fmla="*/ 1253 h 1831"/>
                  <a:gd name="T68" fmla="*/ 226 w 871"/>
                  <a:gd name="T69" fmla="*/ 254 h 1831"/>
                  <a:gd name="T70" fmla="*/ 254 w 871"/>
                  <a:gd name="T71" fmla="*/ 368 h 1831"/>
                  <a:gd name="T72" fmla="*/ 74 w 871"/>
                  <a:gd name="T73" fmla="*/ 424 h 1831"/>
                  <a:gd name="T74" fmla="*/ 118 w 871"/>
                  <a:gd name="T75" fmla="*/ 422 h 1831"/>
                  <a:gd name="T76" fmla="*/ 159 w 871"/>
                  <a:gd name="T77" fmla="*/ 399 h 1831"/>
                  <a:gd name="T78" fmla="*/ 199 w 871"/>
                  <a:gd name="T79" fmla="*/ 399 h 1831"/>
                  <a:gd name="T80" fmla="*/ 77 w 871"/>
                  <a:gd name="T81" fmla="*/ 194 h 1831"/>
                  <a:gd name="T82" fmla="*/ 46 w 871"/>
                  <a:gd name="T83" fmla="*/ 326 h 1831"/>
                  <a:gd name="T84" fmla="*/ 101 w 871"/>
                  <a:gd name="T85" fmla="*/ 223 h 1831"/>
                  <a:gd name="T86" fmla="*/ 124 w 871"/>
                  <a:gd name="T87" fmla="*/ 219 h 1831"/>
                  <a:gd name="T88" fmla="*/ 135 w 871"/>
                  <a:gd name="T89" fmla="*/ 277 h 1831"/>
                  <a:gd name="T90" fmla="*/ 182 w 871"/>
                  <a:gd name="T91" fmla="*/ 211 h 1831"/>
                  <a:gd name="T92" fmla="*/ 215 w 871"/>
                  <a:gd name="T93" fmla="*/ 258 h 1831"/>
                  <a:gd name="T94" fmla="*/ 184 w 871"/>
                  <a:gd name="T95" fmla="*/ 897 h 1831"/>
                  <a:gd name="T96" fmla="*/ 168 w 871"/>
                  <a:gd name="T97" fmla="*/ 841 h 1831"/>
                  <a:gd name="T98" fmla="*/ 143 w 871"/>
                  <a:gd name="T99" fmla="*/ 721 h 1831"/>
                  <a:gd name="T100" fmla="*/ 143 w 871"/>
                  <a:gd name="T101" fmla="*/ 721 h 1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4" name="Freeform 130"/>
              <p:cNvSpPr/>
              <p:nvPr/>
            </p:nvSpPr>
            <p:spPr bwMode="auto">
              <a:xfrm>
                <a:off x="4619625" y="2259013"/>
                <a:ext cx="312738" cy="731838"/>
              </a:xfrm>
              <a:custGeom>
                <a:avLst/>
                <a:gdLst>
                  <a:gd name="T0" fmla="*/ 476 w 486"/>
                  <a:gd name="T1" fmla="*/ 1130 h 1132"/>
                  <a:gd name="T2" fmla="*/ 325 w 486"/>
                  <a:gd name="T3" fmla="*/ 1080 h 1132"/>
                  <a:gd name="T4" fmla="*/ 278 w 486"/>
                  <a:gd name="T5" fmla="*/ 941 h 1132"/>
                  <a:gd name="T6" fmla="*/ 203 w 486"/>
                  <a:gd name="T7" fmla="*/ 683 h 1132"/>
                  <a:gd name="T8" fmla="*/ 143 w 486"/>
                  <a:gd name="T9" fmla="*/ 519 h 1132"/>
                  <a:gd name="T10" fmla="*/ 90 w 486"/>
                  <a:gd name="T11" fmla="*/ 347 h 1132"/>
                  <a:gd name="T12" fmla="*/ 69 w 486"/>
                  <a:gd name="T13" fmla="*/ 288 h 1132"/>
                  <a:gd name="T14" fmla="*/ 50 w 486"/>
                  <a:gd name="T15" fmla="*/ 230 h 1132"/>
                  <a:gd name="T16" fmla="*/ 32 w 486"/>
                  <a:gd name="T17" fmla="*/ 174 h 1132"/>
                  <a:gd name="T18" fmla="*/ 19 w 486"/>
                  <a:gd name="T19" fmla="*/ 83 h 1132"/>
                  <a:gd name="T20" fmla="*/ 63 w 486"/>
                  <a:gd name="T21" fmla="*/ 27 h 1132"/>
                  <a:gd name="T22" fmla="*/ 106 w 486"/>
                  <a:gd name="T23" fmla="*/ 0 h 1132"/>
                  <a:gd name="T24" fmla="*/ 141 w 486"/>
                  <a:gd name="T25" fmla="*/ 58 h 1132"/>
                  <a:gd name="T26" fmla="*/ 148 w 486"/>
                  <a:gd name="T27" fmla="*/ 126 h 1132"/>
                  <a:gd name="T28" fmla="*/ 110 w 486"/>
                  <a:gd name="T29" fmla="*/ 25 h 1132"/>
                  <a:gd name="T30" fmla="*/ 38 w 486"/>
                  <a:gd name="T31" fmla="*/ 85 h 1132"/>
                  <a:gd name="T32" fmla="*/ 61 w 486"/>
                  <a:gd name="T33" fmla="*/ 217 h 1132"/>
                  <a:gd name="T34" fmla="*/ 86 w 486"/>
                  <a:gd name="T35" fmla="*/ 304 h 1132"/>
                  <a:gd name="T36" fmla="*/ 106 w 486"/>
                  <a:gd name="T37" fmla="*/ 345 h 1132"/>
                  <a:gd name="T38" fmla="*/ 160 w 486"/>
                  <a:gd name="T39" fmla="*/ 519 h 1132"/>
                  <a:gd name="T40" fmla="*/ 297 w 486"/>
                  <a:gd name="T41" fmla="*/ 960 h 1132"/>
                  <a:gd name="T42" fmla="*/ 323 w 486"/>
                  <a:gd name="T43" fmla="*/ 1045 h 1132"/>
                  <a:gd name="T44" fmla="*/ 369 w 486"/>
                  <a:gd name="T45" fmla="*/ 1080 h 1132"/>
                  <a:gd name="T46" fmla="*/ 458 w 486"/>
                  <a:gd name="T47" fmla="*/ 1113 h 1132"/>
                  <a:gd name="T48" fmla="*/ 431 w 486"/>
                  <a:gd name="T49" fmla="*/ 974 h 1132"/>
                  <a:gd name="T50" fmla="*/ 344 w 486"/>
                  <a:gd name="T51" fmla="*/ 707 h 1132"/>
                  <a:gd name="T52" fmla="*/ 319 w 486"/>
                  <a:gd name="T53" fmla="*/ 643 h 1132"/>
                  <a:gd name="T54" fmla="*/ 305 w 486"/>
                  <a:gd name="T55" fmla="*/ 573 h 1132"/>
                  <a:gd name="T56" fmla="*/ 299 w 486"/>
                  <a:gd name="T57" fmla="*/ 534 h 1132"/>
                  <a:gd name="T58" fmla="*/ 336 w 486"/>
                  <a:gd name="T59" fmla="*/ 648 h 1132"/>
                  <a:gd name="T60" fmla="*/ 477 w 486"/>
                  <a:gd name="T61" fmla="*/ 1109 h 1132"/>
                  <a:gd name="T62" fmla="*/ 476 w 486"/>
                  <a:gd name="T63" fmla="*/ 1130 h 1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2" name="组合 21"/>
            <p:cNvGrpSpPr/>
            <p:nvPr userDrawn="1"/>
          </p:nvGrpSpPr>
          <p:grpSpPr>
            <a:xfrm>
              <a:off x="9939220" y="4944432"/>
              <a:ext cx="2086053" cy="1839588"/>
              <a:chOff x="7750175" y="5213350"/>
              <a:chExt cx="1303338" cy="1149350"/>
            </a:xfrm>
            <a:grpFill/>
          </p:grpSpPr>
          <p:sp>
            <p:nvSpPr>
              <p:cNvPr id="195" name="Freeform 131"/>
              <p:cNvSpPr>
                <a:spLocks noEditPoints="1"/>
              </p:cNvSpPr>
              <p:nvPr/>
            </p:nvSpPr>
            <p:spPr bwMode="auto">
              <a:xfrm>
                <a:off x="8975725" y="5327650"/>
                <a:ext cx="49213" cy="46038"/>
              </a:xfrm>
              <a:custGeom>
                <a:avLst/>
                <a:gdLst>
                  <a:gd name="T0" fmla="*/ 25 w 76"/>
                  <a:gd name="T1" fmla="*/ 2 h 71"/>
                  <a:gd name="T2" fmla="*/ 35 w 76"/>
                  <a:gd name="T3" fmla="*/ 8 h 71"/>
                  <a:gd name="T4" fmla="*/ 44 w 76"/>
                  <a:gd name="T5" fmla="*/ 0 h 71"/>
                  <a:gd name="T6" fmla="*/ 11 w 76"/>
                  <a:gd name="T7" fmla="*/ 49 h 71"/>
                  <a:gd name="T8" fmla="*/ 25 w 76"/>
                  <a:gd name="T9" fmla="*/ 2 h 71"/>
                  <a:gd name="T10" fmla="*/ 19 w 76"/>
                  <a:gd name="T11" fmla="*/ 31 h 71"/>
                  <a:gd name="T12" fmla="*/ 29 w 76"/>
                  <a:gd name="T13" fmla="*/ 39 h 71"/>
                  <a:gd name="T14" fmla="*/ 39 w 76"/>
                  <a:gd name="T15" fmla="*/ 14 h 71"/>
                  <a:gd name="T16" fmla="*/ 19 w 76"/>
                  <a:gd name="T17" fmla="*/ 3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6" name="Freeform 132"/>
              <p:cNvSpPr>
                <a:spLocks noEditPoints="1"/>
              </p:cNvSpPr>
              <p:nvPr/>
            </p:nvSpPr>
            <p:spPr bwMode="auto">
              <a:xfrm>
                <a:off x="8945563" y="5387975"/>
                <a:ext cx="41275" cy="38100"/>
              </a:xfrm>
              <a:custGeom>
                <a:avLst/>
                <a:gdLst>
                  <a:gd name="T0" fmla="*/ 65 w 65"/>
                  <a:gd name="T1" fmla="*/ 16 h 60"/>
                  <a:gd name="T2" fmla="*/ 55 w 65"/>
                  <a:gd name="T3" fmla="*/ 49 h 60"/>
                  <a:gd name="T4" fmla="*/ 24 w 65"/>
                  <a:gd name="T5" fmla="*/ 57 h 60"/>
                  <a:gd name="T6" fmla="*/ 32 w 65"/>
                  <a:gd name="T7" fmla="*/ 0 h 60"/>
                  <a:gd name="T8" fmla="*/ 65 w 65"/>
                  <a:gd name="T9" fmla="*/ 16 h 60"/>
                  <a:gd name="T10" fmla="*/ 30 w 65"/>
                  <a:gd name="T11" fmla="*/ 18 h 60"/>
                  <a:gd name="T12" fmla="*/ 28 w 65"/>
                  <a:gd name="T13" fmla="*/ 41 h 60"/>
                  <a:gd name="T14" fmla="*/ 47 w 65"/>
                  <a:gd name="T15" fmla="*/ 28 h 60"/>
                  <a:gd name="T16" fmla="*/ 30 w 65"/>
                  <a:gd name="T17" fmla="*/ 18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7" name="Freeform 133"/>
              <p:cNvSpPr>
                <a:spLocks noEditPoints="1"/>
              </p:cNvSpPr>
              <p:nvPr/>
            </p:nvSpPr>
            <p:spPr bwMode="auto">
              <a:xfrm>
                <a:off x="8710613" y="5246688"/>
                <a:ext cx="42863" cy="47625"/>
              </a:xfrm>
              <a:custGeom>
                <a:avLst/>
                <a:gdLst>
                  <a:gd name="T0" fmla="*/ 19 w 66"/>
                  <a:gd name="T1" fmla="*/ 64 h 72"/>
                  <a:gd name="T2" fmla="*/ 25 w 66"/>
                  <a:gd name="T3" fmla="*/ 5 h 72"/>
                  <a:gd name="T4" fmla="*/ 19 w 66"/>
                  <a:gd name="T5" fmla="*/ 64 h 72"/>
                  <a:gd name="T6" fmla="*/ 21 w 66"/>
                  <a:gd name="T7" fmla="*/ 29 h 72"/>
                  <a:gd name="T8" fmla="*/ 29 w 66"/>
                  <a:gd name="T9" fmla="*/ 49 h 72"/>
                  <a:gd name="T10" fmla="*/ 39 w 66"/>
                  <a:gd name="T11" fmla="*/ 25 h 72"/>
                  <a:gd name="T12" fmla="*/ 21 w 66"/>
                  <a:gd name="T13" fmla="*/ 2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8" name="Freeform 134"/>
              <p:cNvSpPr>
                <a:spLocks noEditPoints="1"/>
              </p:cNvSpPr>
              <p:nvPr/>
            </p:nvSpPr>
            <p:spPr bwMode="auto">
              <a:xfrm>
                <a:off x="8691563" y="5313363"/>
                <a:ext cx="36513" cy="39688"/>
              </a:xfrm>
              <a:custGeom>
                <a:avLst/>
                <a:gdLst>
                  <a:gd name="T0" fmla="*/ 18 w 58"/>
                  <a:gd name="T1" fmla="*/ 0 h 60"/>
                  <a:gd name="T2" fmla="*/ 55 w 58"/>
                  <a:gd name="T3" fmla="*/ 12 h 60"/>
                  <a:gd name="T4" fmla="*/ 24 w 58"/>
                  <a:gd name="T5" fmla="*/ 57 h 60"/>
                  <a:gd name="T6" fmla="*/ 18 w 58"/>
                  <a:gd name="T7" fmla="*/ 0 h 60"/>
                  <a:gd name="T8" fmla="*/ 26 w 58"/>
                  <a:gd name="T9" fmla="*/ 16 h 60"/>
                  <a:gd name="T10" fmla="*/ 24 w 58"/>
                  <a:gd name="T11" fmla="*/ 34 h 60"/>
                  <a:gd name="T12" fmla="*/ 41 w 58"/>
                  <a:gd name="T13" fmla="*/ 16 h 60"/>
                  <a:gd name="T14" fmla="*/ 26 w 58"/>
                  <a:gd name="T15" fmla="*/ 1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9" name="Freeform 135"/>
              <p:cNvSpPr/>
              <p:nvPr/>
            </p:nvSpPr>
            <p:spPr bwMode="auto">
              <a:xfrm>
                <a:off x="7870825" y="5510213"/>
                <a:ext cx="4763" cy="6350"/>
              </a:xfrm>
              <a:custGeom>
                <a:avLst/>
                <a:gdLst>
                  <a:gd name="T0" fmla="*/ 8 w 8"/>
                  <a:gd name="T1" fmla="*/ 0 h 10"/>
                  <a:gd name="T2" fmla="*/ 6 w 8"/>
                  <a:gd name="T3" fmla="*/ 10 h 10"/>
                  <a:gd name="T4" fmla="*/ 0 w 8"/>
                  <a:gd name="T5" fmla="*/ 8 h 10"/>
                  <a:gd name="T6" fmla="*/ 8 w 8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0" name="Freeform 136"/>
              <p:cNvSpPr>
                <a:spLocks noEditPoints="1"/>
              </p:cNvSpPr>
              <p:nvPr/>
            </p:nvSpPr>
            <p:spPr bwMode="auto">
              <a:xfrm>
                <a:off x="7750175" y="5213350"/>
                <a:ext cx="1303338" cy="1149350"/>
              </a:xfrm>
              <a:custGeom>
                <a:avLst/>
                <a:gdLst>
                  <a:gd name="T0" fmla="*/ 115 w 2018"/>
                  <a:gd name="T1" fmla="*/ 1063 h 1779"/>
                  <a:gd name="T2" fmla="*/ 72 w 2018"/>
                  <a:gd name="T3" fmla="*/ 202 h 1779"/>
                  <a:gd name="T4" fmla="*/ 700 w 2018"/>
                  <a:gd name="T5" fmla="*/ 52 h 1779"/>
                  <a:gd name="T6" fmla="*/ 1360 w 2018"/>
                  <a:gd name="T7" fmla="*/ 285 h 1779"/>
                  <a:gd name="T8" fmla="*/ 1435 w 2018"/>
                  <a:gd name="T9" fmla="*/ 251 h 1779"/>
                  <a:gd name="T10" fmla="*/ 1886 w 2018"/>
                  <a:gd name="T11" fmla="*/ 83 h 1779"/>
                  <a:gd name="T12" fmla="*/ 1958 w 2018"/>
                  <a:gd name="T13" fmla="*/ 375 h 1779"/>
                  <a:gd name="T14" fmla="*/ 1838 w 2018"/>
                  <a:gd name="T15" fmla="*/ 1281 h 1779"/>
                  <a:gd name="T16" fmla="*/ 1382 w 2018"/>
                  <a:gd name="T17" fmla="*/ 1069 h 1779"/>
                  <a:gd name="T18" fmla="*/ 1280 w 2018"/>
                  <a:gd name="T19" fmla="*/ 1302 h 1779"/>
                  <a:gd name="T20" fmla="*/ 1050 w 2018"/>
                  <a:gd name="T21" fmla="*/ 1314 h 1779"/>
                  <a:gd name="T22" fmla="*/ 917 w 2018"/>
                  <a:gd name="T23" fmla="*/ 1194 h 1779"/>
                  <a:gd name="T24" fmla="*/ 860 w 2018"/>
                  <a:gd name="T25" fmla="*/ 665 h 1779"/>
                  <a:gd name="T26" fmla="*/ 537 w 2018"/>
                  <a:gd name="T27" fmla="*/ 706 h 1779"/>
                  <a:gd name="T28" fmla="*/ 402 w 2018"/>
                  <a:gd name="T29" fmla="*/ 1765 h 1779"/>
                  <a:gd name="T30" fmla="*/ 1974 w 2018"/>
                  <a:gd name="T31" fmla="*/ 136 h 1779"/>
                  <a:gd name="T32" fmla="*/ 1454 w 2018"/>
                  <a:gd name="T33" fmla="*/ 238 h 1779"/>
                  <a:gd name="T34" fmla="*/ 1856 w 2018"/>
                  <a:gd name="T35" fmla="*/ 906 h 1779"/>
                  <a:gd name="T36" fmla="*/ 1862 w 2018"/>
                  <a:gd name="T37" fmla="*/ 622 h 1779"/>
                  <a:gd name="T38" fmla="*/ 1337 w 2018"/>
                  <a:gd name="T39" fmla="*/ 987 h 1779"/>
                  <a:gd name="T40" fmla="*/ 1833 w 2018"/>
                  <a:gd name="T41" fmla="*/ 826 h 1779"/>
                  <a:gd name="T42" fmla="*/ 1846 w 2018"/>
                  <a:gd name="T43" fmla="*/ 585 h 1779"/>
                  <a:gd name="T44" fmla="*/ 1727 w 2018"/>
                  <a:gd name="T45" fmla="*/ 616 h 1779"/>
                  <a:gd name="T46" fmla="*/ 1597 w 2018"/>
                  <a:gd name="T47" fmla="*/ 273 h 1779"/>
                  <a:gd name="T48" fmla="*/ 1809 w 2018"/>
                  <a:gd name="T49" fmla="*/ 1236 h 1779"/>
                  <a:gd name="T50" fmla="*/ 1744 w 2018"/>
                  <a:gd name="T51" fmla="*/ 649 h 1779"/>
                  <a:gd name="T52" fmla="*/ 1056 w 2018"/>
                  <a:gd name="T53" fmla="*/ 679 h 1779"/>
                  <a:gd name="T54" fmla="*/ 1254 w 2018"/>
                  <a:gd name="T55" fmla="*/ 840 h 1779"/>
                  <a:gd name="T56" fmla="*/ 1535 w 2018"/>
                  <a:gd name="T57" fmla="*/ 822 h 1779"/>
                  <a:gd name="T58" fmla="*/ 1454 w 2018"/>
                  <a:gd name="T59" fmla="*/ 910 h 1779"/>
                  <a:gd name="T60" fmla="*/ 1750 w 2018"/>
                  <a:gd name="T61" fmla="*/ 769 h 1779"/>
                  <a:gd name="T62" fmla="*/ 1444 w 2018"/>
                  <a:gd name="T63" fmla="*/ 369 h 1779"/>
                  <a:gd name="T64" fmla="*/ 1413 w 2018"/>
                  <a:gd name="T65" fmla="*/ 528 h 1779"/>
                  <a:gd name="T66" fmla="*/ 1090 w 2018"/>
                  <a:gd name="T67" fmla="*/ 318 h 1779"/>
                  <a:gd name="T68" fmla="*/ 472 w 2018"/>
                  <a:gd name="T69" fmla="*/ 440 h 1779"/>
                  <a:gd name="T70" fmla="*/ 1329 w 2018"/>
                  <a:gd name="T71" fmla="*/ 943 h 1779"/>
                  <a:gd name="T72" fmla="*/ 1303 w 2018"/>
                  <a:gd name="T73" fmla="*/ 1022 h 1779"/>
                  <a:gd name="T74" fmla="*/ 1329 w 2018"/>
                  <a:gd name="T75" fmla="*/ 943 h 1779"/>
                  <a:gd name="T76" fmla="*/ 745 w 2018"/>
                  <a:gd name="T77" fmla="*/ 95 h 1779"/>
                  <a:gd name="T78" fmla="*/ 237 w 2018"/>
                  <a:gd name="T79" fmla="*/ 232 h 1779"/>
                  <a:gd name="T80" fmla="*/ 952 w 2018"/>
                  <a:gd name="T81" fmla="*/ 320 h 1779"/>
                  <a:gd name="T82" fmla="*/ 647 w 2018"/>
                  <a:gd name="T83" fmla="*/ 665 h 1779"/>
                  <a:gd name="T84" fmla="*/ 949 w 2018"/>
                  <a:gd name="T85" fmla="*/ 398 h 1779"/>
                  <a:gd name="T86" fmla="*/ 980 w 2018"/>
                  <a:gd name="T87" fmla="*/ 1582 h 1779"/>
                  <a:gd name="T88" fmla="*/ 996 w 2018"/>
                  <a:gd name="T89" fmla="*/ 1041 h 1779"/>
                  <a:gd name="T90" fmla="*/ 1009 w 2018"/>
                  <a:gd name="T91" fmla="*/ 1582 h 1779"/>
                  <a:gd name="T92" fmla="*/ 980 w 2018"/>
                  <a:gd name="T93" fmla="*/ 759 h 1779"/>
                  <a:gd name="T94" fmla="*/ 662 w 2018"/>
                  <a:gd name="T95" fmla="*/ 687 h 1779"/>
                  <a:gd name="T96" fmla="*/ 421 w 2018"/>
                  <a:gd name="T97" fmla="*/ 1724 h 1779"/>
                  <a:gd name="T98" fmla="*/ 421 w 2018"/>
                  <a:gd name="T99" fmla="*/ 1724 h 1779"/>
                  <a:gd name="T100" fmla="*/ 462 w 2018"/>
                  <a:gd name="T101" fmla="*/ 1188 h 1779"/>
                  <a:gd name="T102" fmla="*/ 439 w 2018"/>
                  <a:gd name="T103" fmla="*/ 1710 h 1779"/>
                  <a:gd name="T104" fmla="*/ 233 w 2018"/>
                  <a:gd name="T105" fmla="*/ 250 h 1779"/>
                  <a:gd name="T106" fmla="*/ 447 w 2018"/>
                  <a:gd name="T107" fmla="*/ 418 h 1779"/>
                  <a:gd name="T108" fmla="*/ 98 w 2018"/>
                  <a:gd name="T109" fmla="*/ 306 h 1779"/>
                  <a:gd name="T110" fmla="*/ 251 w 2018"/>
                  <a:gd name="T111" fmla="*/ 530 h 1779"/>
                  <a:gd name="T112" fmla="*/ 162 w 2018"/>
                  <a:gd name="T113" fmla="*/ 798 h 1779"/>
                  <a:gd name="T114" fmla="*/ 447 w 2018"/>
                  <a:gd name="T115" fmla="*/ 1071 h 1779"/>
                  <a:gd name="T116" fmla="*/ 274 w 2018"/>
                  <a:gd name="T117" fmla="*/ 1339 h 1779"/>
                  <a:gd name="T118" fmla="*/ 88 w 2018"/>
                  <a:gd name="T119" fmla="*/ 1294 h 1779"/>
                  <a:gd name="T120" fmla="*/ 176 w 2018"/>
                  <a:gd name="T121" fmla="*/ 1257 h 1779"/>
                  <a:gd name="T122" fmla="*/ 102 w 2018"/>
                  <a:gd name="T123" fmla="*/ 449 h 1779"/>
                  <a:gd name="T124" fmla="*/ 153 w 2018"/>
                  <a:gd name="T125" fmla="*/ 1049 h 17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3" name="组合 22"/>
            <p:cNvGrpSpPr/>
            <p:nvPr userDrawn="1"/>
          </p:nvGrpSpPr>
          <p:grpSpPr>
            <a:xfrm>
              <a:off x="1728656" y="6458559"/>
              <a:ext cx="904656" cy="798881"/>
              <a:chOff x="7280275" y="3238500"/>
              <a:chExt cx="515938" cy="455613"/>
            </a:xfrm>
            <a:grpFill/>
          </p:grpSpPr>
          <p:sp>
            <p:nvSpPr>
              <p:cNvPr id="192" name="Freeform 137"/>
              <p:cNvSpPr>
                <a:spLocks noEditPoints="1"/>
              </p:cNvSpPr>
              <p:nvPr/>
            </p:nvSpPr>
            <p:spPr bwMode="auto">
              <a:xfrm>
                <a:off x="7280275" y="3238500"/>
                <a:ext cx="515938" cy="455613"/>
              </a:xfrm>
              <a:custGeom>
                <a:avLst/>
                <a:gdLst>
                  <a:gd name="T0" fmla="*/ 706 w 797"/>
                  <a:gd name="T1" fmla="*/ 355 h 706"/>
                  <a:gd name="T2" fmla="*/ 619 w 797"/>
                  <a:gd name="T3" fmla="*/ 410 h 706"/>
                  <a:gd name="T4" fmla="*/ 560 w 797"/>
                  <a:gd name="T5" fmla="*/ 468 h 706"/>
                  <a:gd name="T6" fmla="*/ 401 w 797"/>
                  <a:gd name="T7" fmla="*/ 705 h 706"/>
                  <a:gd name="T8" fmla="*/ 193 w 797"/>
                  <a:gd name="T9" fmla="*/ 631 h 706"/>
                  <a:gd name="T10" fmla="*/ 61 w 797"/>
                  <a:gd name="T11" fmla="*/ 584 h 706"/>
                  <a:gd name="T12" fmla="*/ 3 w 797"/>
                  <a:gd name="T13" fmla="*/ 413 h 706"/>
                  <a:gd name="T14" fmla="*/ 133 w 797"/>
                  <a:gd name="T15" fmla="*/ 230 h 706"/>
                  <a:gd name="T16" fmla="*/ 249 w 797"/>
                  <a:gd name="T17" fmla="*/ 176 h 706"/>
                  <a:gd name="T18" fmla="*/ 314 w 797"/>
                  <a:gd name="T19" fmla="*/ 99 h 706"/>
                  <a:gd name="T20" fmla="*/ 418 w 797"/>
                  <a:gd name="T21" fmla="*/ 12 h 706"/>
                  <a:gd name="T22" fmla="*/ 558 w 797"/>
                  <a:gd name="T23" fmla="*/ 70 h 706"/>
                  <a:gd name="T24" fmla="*/ 602 w 797"/>
                  <a:gd name="T25" fmla="*/ 82 h 706"/>
                  <a:gd name="T26" fmla="*/ 691 w 797"/>
                  <a:gd name="T27" fmla="*/ 350 h 706"/>
                  <a:gd name="T28" fmla="*/ 778 w 797"/>
                  <a:gd name="T29" fmla="*/ 183 h 706"/>
                  <a:gd name="T30" fmla="*/ 771 w 797"/>
                  <a:gd name="T31" fmla="*/ 160 h 706"/>
                  <a:gd name="T32" fmla="*/ 655 w 797"/>
                  <a:gd name="T33" fmla="*/ 165 h 706"/>
                  <a:gd name="T34" fmla="*/ 548 w 797"/>
                  <a:gd name="T35" fmla="*/ 280 h 706"/>
                  <a:gd name="T36" fmla="*/ 353 w 797"/>
                  <a:gd name="T37" fmla="*/ 418 h 706"/>
                  <a:gd name="T38" fmla="*/ 234 w 797"/>
                  <a:gd name="T39" fmla="*/ 276 h 706"/>
                  <a:gd name="T40" fmla="*/ 493 w 797"/>
                  <a:gd name="T41" fmla="*/ 46 h 706"/>
                  <a:gd name="T42" fmla="*/ 372 w 797"/>
                  <a:gd name="T43" fmla="*/ 31 h 706"/>
                  <a:gd name="T44" fmla="*/ 305 w 797"/>
                  <a:gd name="T45" fmla="*/ 121 h 706"/>
                  <a:gd name="T46" fmla="*/ 210 w 797"/>
                  <a:gd name="T47" fmla="*/ 220 h 706"/>
                  <a:gd name="T48" fmla="*/ 239 w 797"/>
                  <a:gd name="T49" fmla="*/ 423 h 706"/>
                  <a:gd name="T50" fmla="*/ 471 w 797"/>
                  <a:gd name="T51" fmla="*/ 452 h 706"/>
                  <a:gd name="T52" fmla="*/ 502 w 797"/>
                  <a:gd name="T53" fmla="*/ 413 h 706"/>
                  <a:gd name="T54" fmla="*/ 551 w 797"/>
                  <a:gd name="T55" fmla="*/ 309 h 706"/>
                  <a:gd name="T56" fmla="*/ 637 w 797"/>
                  <a:gd name="T57" fmla="*/ 254 h 706"/>
                  <a:gd name="T58" fmla="*/ 650 w 797"/>
                  <a:gd name="T59" fmla="*/ 282 h 706"/>
                  <a:gd name="T60" fmla="*/ 652 w 797"/>
                  <a:gd name="T61" fmla="*/ 270 h 706"/>
                  <a:gd name="T62" fmla="*/ 485 w 797"/>
                  <a:gd name="T63" fmla="*/ 164 h 706"/>
                  <a:gd name="T64" fmla="*/ 249 w 797"/>
                  <a:gd name="T65" fmla="*/ 377 h 706"/>
                  <a:gd name="T66" fmla="*/ 418 w 797"/>
                  <a:gd name="T67" fmla="*/ 377 h 706"/>
                  <a:gd name="T68" fmla="*/ 674 w 797"/>
                  <a:gd name="T69" fmla="*/ 130 h 706"/>
                  <a:gd name="T70" fmla="*/ 635 w 797"/>
                  <a:gd name="T71" fmla="*/ 290 h 706"/>
                  <a:gd name="T72" fmla="*/ 640 w 797"/>
                  <a:gd name="T73" fmla="*/ 370 h 706"/>
                  <a:gd name="T74" fmla="*/ 587 w 797"/>
                  <a:gd name="T75" fmla="*/ 300 h 706"/>
                  <a:gd name="T76" fmla="*/ 575 w 797"/>
                  <a:gd name="T77" fmla="*/ 319 h 706"/>
                  <a:gd name="T78" fmla="*/ 589 w 797"/>
                  <a:gd name="T79" fmla="*/ 416 h 706"/>
                  <a:gd name="T80" fmla="*/ 527 w 797"/>
                  <a:gd name="T81" fmla="*/ 375 h 706"/>
                  <a:gd name="T82" fmla="*/ 375 w 797"/>
                  <a:gd name="T83" fmla="*/ 230 h 706"/>
                  <a:gd name="T84" fmla="*/ 468 w 797"/>
                  <a:gd name="T85" fmla="*/ 155 h 706"/>
                  <a:gd name="T86" fmla="*/ 500 w 797"/>
                  <a:gd name="T87" fmla="*/ 123 h 706"/>
                  <a:gd name="T88" fmla="*/ 510 w 797"/>
                  <a:gd name="T89" fmla="*/ 60 h 706"/>
                  <a:gd name="T90" fmla="*/ 374 w 797"/>
                  <a:gd name="T91" fmla="*/ 174 h 706"/>
                  <a:gd name="T92" fmla="*/ 246 w 797"/>
                  <a:gd name="T93" fmla="*/ 290 h 706"/>
                  <a:gd name="T94" fmla="*/ 268 w 797"/>
                  <a:gd name="T95" fmla="*/ 312 h 706"/>
                  <a:gd name="T96" fmla="*/ 324 w 797"/>
                  <a:gd name="T97" fmla="*/ 266 h 706"/>
                  <a:gd name="T98" fmla="*/ 370 w 797"/>
                  <a:gd name="T99" fmla="*/ 205 h 706"/>
                  <a:gd name="T100" fmla="*/ 507 w 797"/>
                  <a:gd name="T101" fmla="*/ 427 h 706"/>
                  <a:gd name="T102" fmla="*/ 459 w 797"/>
                  <a:gd name="T103" fmla="*/ 631 h 706"/>
                  <a:gd name="T104" fmla="*/ 500 w 797"/>
                  <a:gd name="T105" fmla="*/ 452 h 706"/>
                  <a:gd name="T106" fmla="*/ 210 w 797"/>
                  <a:gd name="T107" fmla="*/ 439 h 706"/>
                  <a:gd name="T108" fmla="*/ 29 w 797"/>
                  <a:gd name="T109" fmla="*/ 546 h 706"/>
                  <a:gd name="T110" fmla="*/ 285 w 797"/>
                  <a:gd name="T111" fmla="*/ 659 h 706"/>
                  <a:gd name="T112" fmla="*/ 399 w 797"/>
                  <a:gd name="T113" fmla="*/ 584 h 706"/>
                  <a:gd name="T114" fmla="*/ 408 w 797"/>
                  <a:gd name="T115" fmla="*/ 686 h 706"/>
                  <a:gd name="T116" fmla="*/ 227 w 797"/>
                  <a:gd name="T117" fmla="*/ 312 h 706"/>
                  <a:gd name="T118" fmla="*/ 223 w 797"/>
                  <a:gd name="T119" fmla="*/ 319 h 706"/>
                  <a:gd name="T120" fmla="*/ 223 w 797"/>
                  <a:gd name="T121" fmla="*/ 319 h 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3" name="Freeform 138"/>
              <p:cNvSpPr>
                <a:spLocks noEditPoints="1"/>
              </p:cNvSpPr>
              <p:nvPr/>
            </p:nvSpPr>
            <p:spPr bwMode="auto">
              <a:xfrm>
                <a:off x="7551738" y="3370263"/>
                <a:ext cx="82550" cy="58738"/>
              </a:xfrm>
              <a:custGeom>
                <a:avLst/>
                <a:gdLst>
                  <a:gd name="T0" fmla="*/ 95 w 127"/>
                  <a:gd name="T1" fmla="*/ 0 h 92"/>
                  <a:gd name="T2" fmla="*/ 118 w 127"/>
                  <a:gd name="T3" fmla="*/ 56 h 92"/>
                  <a:gd name="T4" fmla="*/ 5 w 127"/>
                  <a:gd name="T5" fmla="*/ 65 h 92"/>
                  <a:gd name="T6" fmla="*/ 0 w 127"/>
                  <a:gd name="T7" fmla="*/ 34 h 92"/>
                  <a:gd name="T8" fmla="*/ 95 w 127"/>
                  <a:gd name="T9" fmla="*/ 0 h 92"/>
                  <a:gd name="T10" fmla="*/ 71 w 127"/>
                  <a:gd name="T11" fmla="*/ 41 h 92"/>
                  <a:gd name="T12" fmla="*/ 82 w 127"/>
                  <a:gd name="T13" fmla="*/ 56 h 92"/>
                  <a:gd name="T14" fmla="*/ 97 w 127"/>
                  <a:gd name="T15" fmla="*/ 46 h 92"/>
                  <a:gd name="T16" fmla="*/ 97 w 127"/>
                  <a:gd name="T17" fmla="*/ 36 h 92"/>
                  <a:gd name="T18" fmla="*/ 99 w 127"/>
                  <a:gd name="T19" fmla="*/ 34 h 92"/>
                  <a:gd name="T20" fmla="*/ 71 w 127"/>
                  <a:gd name="T21" fmla="*/ 41 h 92"/>
                  <a:gd name="T22" fmla="*/ 68 w 127"/>
                  <a:gd name="T23" fmla="*/ 21 h 92"/>
                  <a:gd name="T24" fmla="*/ 68 w 127"/>
                  <a:gd name="T25" fmla="*/ 31 h 92"/>
                  <a:gd name="T26" fmla="*/ 89 w 127"/>
                  <a:gd name="T27" fmla="*/ 21 h 92"/>
                  <a:gd name="T28" fmla="*/ 68 w 127"/>
                  <a:gd name="T29" fmla="*/ 21 h 92"/>
                  <a:gd name="T30" fmla="*/ 54 w 127"/>
                  <a:gd name="T31" fmla="*/ 44 h 92"/>
                  <a:gd name="T32" fmla="*/ 37 w 127"/>
                  <a:gd name="T33" fmla="*/ 58 h 92"/>
                  <a:gd name="T34" fmla="*/ 63 w 127"/>
                  <a:gd name="T35" fmla="*/ 60 h 92"/>
                  <a:gd name="T36" fmla="*/ 54 w 127"/>
                  <a:gd name="T37" fmla="*/ 44 h 92"/>
                  <a:gd name="T38" fmla="*/ 56 w 127"/>
                  <a:gd name="T39" fmla="*/ 19 h 92"/>
                  <a:gd name="T40" fmla="*/ 13 w 127"/>
                  <a:gd name="T41" fmla="*/ 50 h 92"/>
                  <a:gd name="T42" fmla="*/ 58 w 127"/>
                  <a:gd name="T43" fmla="*/ 32 h 92"/>
                  <a:gd name="T44" fmla="*/ 56 w 127"/>
                  <a:gd name="T45" fmla="*/ 1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4" name="Freeform 139"/>
              <p:cNvSpPr>
                <a:spLocks noEditPoints="1"/>
              </p:cNvSpPr>
              <p:nvPr/>
            </p:nvSpPr>
            <p:spPr bwMode="auto">
              <a:xfrm>
                <a:off x="7294563" y="3516313"/>
                <a:ext cx="165100" cy="103188"/>
              </a:xfrm>
              <a:custGeom>
                <a:avLst/>
                <a:gdLst>
                  <a:gd name="T0" fmla="*/ 206 w 256"/>
                  <a:gd name="T1" fmla="*/ 147 h 160"/>
                  <a:gd name="T2" fmla="*/ 134 w 256"/>
                  <a:gd name="T3" fmla="*/ 155 h 160"/>
                  <a:gd name="T4" fmla="*/ 33 w 256"/>
                  <a:gd name="T5" fmla="*/ 104 h 160"/>
                  <a:gd name="T6" fmla="*/ 20 w 256"/>
                  <a:gd name="T7" fmla="*/ 29 h 160"/>
                  <a:gd name="T8" fmla="*/ 73 w 256"/>
                  <a:gd name="T9" fmla="*/ 0 h 160"/>
                  <a:gd name="T10" fmla="*/ 175 w 256"/>
                  <a:gd name="T11" fmla="*/ 38 h 160"/>
                  <a:gd name="T12" fmla="*/ 206 w 256"/>
                  <a:gd name="T13" fmla="*/ 147 h 160"/>
                  <a:gd name="T14" fmla="*/ 209 w 256"/>
                  <a:gd name="T15" fmla="*/ 99 h 160"/>
                  <a:gd name="T16" fmla="*/ 173 w 256"/>
                  <a:gd name="T17" fmla="*/ 120 h 160"/>
                  <a:gd name="T18" fmla="*/ 213 w 256"/>
                  <a:gd name="T19" fmla="*/ 104 h 160"/>
                  <a:gd name="T20" fmla="*/ 209 w 256"/>
                  <a:gd name="T21" fmla="*/ 99 h 160"/>
                  <a:gd name="T22" fmla="*/ 197 w 256"/>
                  <a:gd name="T23" fmla="*/ 79 h 160"/>
                  <a:gd name="T24" fmla="*/ 146 w 256"/>
                  <a:gd name="T25" fmla="*/ 111 h 160"/>
                  <a:gd name="T26" fmla="*/ 204 w 256"/>
                  <a:gd name="T27" fmla="*/ 82 h 160"/>
                  <a:gd name="T28" fmla="*/ 197 w 256"/>
                  <a:gd name="T29" fmla="*/ 79 h 160"/>
                  <a:gd name="T30" fmla="*/ 177 w 256"/>
                  <a:gd name="T31" fmla="*/ 60 h 160"/>
                  <a:gd name="T32" fmla="*/ 119 w 256"/>
                  <a:gd name="T33" fmla="*/ 97 h 160"/>
                  <a:gd name="T34" fmla="*/ 189 w 256"/>
                  <a:gd name="T35" fmla="*/ 67 h 160"/>
                  <a:gd name="T36" fmla="*/ 177 w 256"/>
                  <a:gd name="T37" fmla="*/ 60 h 160"/>
                  <a:gd name="T38" fmla="*/ 76 w 256"/>
                  <a:gd name="T39" fmla="*/ 50 h 160"/>
                  <a:gd name="T40" fmla="*/ 103 w 256"/>
                  <a:gd name="T41" fmla="*/ 22 h 160"/>
                  <a:gd name="T42" fmla="*/ 30 w 256"/>
                  <a:gd name="T43" fmla="*/ 70 h 160"/>
                  <a:gd name="T44" fmla="*/ 83 w 256"/>
                  <a:gd name="T45" fmla="*/ 123 h 160"/>
                  <a:gd name="T46" fmla="*/ 93 w 256"/>
                  <a:gd name="T47" fmla="*/ 123 h 160"/>
                  <a:gd name="T48" fmla="*/ 97 w 256"/>
                  <a:gd name="T49" fmla="*/ 128 h 160"/>
                  <a:gd name="T50" fmla="*/ 179 w 256"/>
                  <a:gd name="T51" fmla="*/ 135 h 160"/>
                  <a:gd name="T52" fmla="*/ 76 w 256"/>
                  <a:gd name="T53" fmla="*/ 50 h 160"/>
                  <a:gd name="T54" fmla="*/ 151 w 256"/>
                  <a:gd name="T55" fmla="*/ 41 h 160"/>
                  <a:gd name="T56" fmla="*/ 95 w 256"/>
                  <a:gd name="T57" fmla="*/ 77 h 160"/>
                  <a:gd name="T58" fmla="*/ 102 w 256"/>
                  <a:gd name="T59" fmla="*/ 85 h 160"/>
                  <a:gd name="T60" fmla="*/ 163 w 256"/>
                  <a:gd name="T61" fmla="*/ 48 h 160"/>
                  <a:gd name="T62" fmla="*/ 151 w 256"/>
                  <a:gd name="T63" fmla="*/ 41 h 160"/>
                  <a:gd name="T64" fmla="*/ 126 w 256"/>
                  <a:gd name="T65" fmla="*/ 44 h 160"/>
                  <a:gd name="T66" fmla="*/ 134 w 256"/>
                  <a:gd name="T67" fmla="*/ 32 h 160"/>
                  <a:gd name="T68" fmla="*/ 129 w 256"/>
                  <a:gd name="T69" fmla="*/ 38 h 160"/>
                  <a:gd name="T70" fmla="*/ 93 w 256"/>
                  <a:gd name="T71" fmla="*/ 67 h 160"/>
                  <a:gd name="T72" fmla="*/ 126 w 256"/>
                  <a:gd name="T73" fmla="*/ 44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4" name="组合 23"/>
            <p:cNvGrpSpPr/>
            <p:nvPr userDrawn="1"/>
          </p:nvGrpSpPr>
          <p:grpSpPr>
            <a:xfrm>
              <a:off x="10232205" y="205250"/>
              <a:ext cx="1300163" cy="1173163"/>
              <a:chOff x="7764463" y="536575"/>
              <a:chExt cx="1300163" cy="1173163"/>
            </a:xfrm>
            <a:grpFill/>
          </p:grpSpPr>
          <p:sp>
            <p:nvSpPr>
              <p:cNvPr id="183" name="Freeform 140"/>
              <p:cNvSpPr/>
              <p:nvPr/>
            </p:nvSpPr>
            <p:spPr bwMode="auto">
              <a:xfrm>
                <a:off x="8623300" y="860425"/>
                <a:ext cx="200025" cy="92075"/>
              </a:xfrm>
              <a:custGeom>
                <a:avLst/>
                <a:gdLst>
                  <a:gd name="T0" fmla="*/ 309 w 309"/>
                  <a:gd name="T1" fmla="*/ 134 h 143"/>
                  <a:gd name="T2" fmla="*/ 271 w 309"/>
                  <a:gd name="T3" fmla="*/ 126 h 143"/>
                  <a:gd name="T4" fmla="*/ 165 w 309"/>
                  <a:gd name="T5" fmla="*/ 82 h 143"/>
                  <a:gd name="T6" fmla="*/ 108 w 309"/>
                  <a:gd name="T7" fmla="*/ 64 h 143"/>
                  <a:gd name="T8" fmla="*/ 0 w 309"/>
                  <a:gd name="T9" fmla="*/ 18 h 143"/>
                  <a:gd name="T10" fmla="*/ 54 w 309"/>
                  <a:gd name="T11" fmla="*/ 23 h 143"/>
                  <a:gd name="T12" fmla="*/ 108 w 309"/>
                  <a:gd name="T13" fmla="*/ 46 h 143"/>
                  <a:gd name="T14" fmla="*/ 211 w 309"/>
                  <a:gd name="T15" fmla="*/ 80 h 143"/>
                  <a:gd name="T16" fmla="*/ 224 w 309"/>
                  <a:gd name="T17" fmla="*/ 93 h 143"/>
                  <a:gd name="T18" fmla="*/ 309 w 309"/>
                  <a:gd name="T19" fmla="*/ 121 h 143"/>
                  <a:gd name="T20" fmla="*/ 309 w 309"/>
                  <a:gd name="T21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4" name="Freeform 141"/>
              <p:cNvSpPr>
                <a:spLocks noEditPoints="1"/>
              </p:cNvSpPr>
              <p:nvPr/>
            </p:nvSpPr>
            <p:spPr bwMode="auto">
              <a:xfrm>
                <a:off x="7975600" y="925513"/>
                <a:ext cx="363538" cy="300038"/>
              </a:xfrm>
              <a:custGeom>
                <a:avLst/>
                <a:gdLst>
                  <a:gd name="T0" fmla="*/ 66 w 563"/>
                  <a:gd name="T1" fmla="*/ 436 h 465"/>
                  <a:gd name="T2" fmla="*/ 32 w 563"/>
                  <a:gd name="T3" fmla="*/ 299 h 465"/>
                  <a:gd name="T4" fmla="*/ 12 w 563"/>
                  <a:gd name="T5" fmla="*/ 230 h 465"/>
                  <a:gd name="T6" fmla="*/ 141 w 563"/>
                  <a:gd name="T7" fmla="*/ 145 h 465"/>
                  <a:gd name="T8" fmla="*/ 177 w 563"/>
                  <a:gd name="T9" fmla="*/ 127 h 465"/>
                  <a:gd name="T10" fmla="*/ 269 w 563"/>
                  <a:gd name="T11" fmla="*/ 98 h 465"/>
                  <a:gd name="T12" fmla="*/ 311 w 563"/>
                  <a:gd name="T13" fmla="*/ 75 h 465"/>
                  <a:gd name="T14" fmla="*/ 414 w 563"/>
                  <a:gd name="T15" fmla="*/ 36 h 465"/>
                  <a:gd name="T16" fmla="*/ 434 w 563"/>
                  <a:gd name="T17" fmla="*/ 39 h 465"/>
                  <a:gd name="T18" fmla="*/ 501 w 563"/>
                  <a:gd name="T19" fmla="*/ 98 h 465"/>
                  <a:gd name="T20" fmla="*/ 545 w 563"/>
                  <a:gd name="T21" fmla="*/ 253 h 465"/>
                  <a:gd name="T22" fmla="*/ 393 w 563"/>
                  <a:gd name="T23" fmla="*/ 371 h 465"/>
                  <a:gd name="T24" fmla="*/ 306 w 563"/>
                  <a:gd name="T25" fmla="*/ 413 h 465"/>
                  <a:gd name="T26" fmla="*/ 251 w 563"/>
                  <a:gd name="T27" fmla="*/ 415 h 465"/>
                  <a:gd name="T28" fmla="*/ 231 w 563"/>
                  <a:gd name="T29" fmla="*/ 431 h 465"/>
                  <a:gd name="T30" fmla="*/ 66 w 563"/>
                  <a:gd name="T31" fmla="*/ 436 h 465"/>
                  <a:gd name="T32" fmla="*/ 223 w 563"/>
                  <a:gd name="T33" fmla="*/ 400 h 465"/>
                  <a:gd name="T34" fmla="*/ 246 w 563"/>
                  <a:gd name="T35" fmla="*/ 400 h 465"/>
                  <a:gd name="T36" fmla="*/ 288 w 563"/>
                  <a:gd name="T37" fmla="*/ 384 h 465"/>
                  <a:gd name="T38" fmla="*/ 527 w 563"/>
                  <a:gd name="T39" fmla="*/ 281 h 465"/>
                  <a:gd name="T40" fmla="*/ 468 w 563"/>
                  <a:gd name="T41" fmla="*/ 49 h 465"/>
                  <a:gd name="T42" fmla="*/ 416 w 563"/>
                  <a:gd name="T43" fmla="*/ 60 h 465"/>
                  <a:gd name="T44" fmla="*/ 357 w 563"/>
                  <a:gd name="T45" fmla="*/ 88 h 465"/>
                  <a:gd name="T46" fmla="*/ 329 w 563"/>
                  <a:gd name="T47" fmla="*/ 93 h 465"/>
                  <a:gd name="T48" fmla="*/ 306 w 563"/>
                  <a:gd name="T49" fmla="*/ 109 h 465"/>
                  <a:gd name="T50" fmla="*/ 239 w 563"/>
                  <a:gd name="T51" fmla="*/ 134 h 465"/>
                  <a:gd name="T52" fmla="*/ 120 w 563"/>
                  <a:gd name="T53" fmla="*/ 173 h 465"/>
                  <a:gd name="T54" fmla="*/ 32 w 563"/>
                  <a:gd name="T55" fmla="*/ 207 h 465"/>
                  <a:gd name="T56" fmla="*/ 86 w 563"/>
                  <a:gd name="T57" fmla="*/ 426 h 465"/>
                  <a:gd name="T58" fmla="*/ 223 w 563"/>
                  <a:gd name="T59" fmla="*/ 40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5" name="Freeform 142"/>
              <p:cNvSpPr/>
              <p:nvPr/>
            </p:nvSpPr>
            <p:spPr bwMode="auto">
              <a:xfrm>
                <a:off x="8083550" y="1089025"/>
                <a:ext cx="188913" cy="74613"/>
              </a:xfrm>
              <a:custGeom>
                <a:avLst/>
                <a:gdLst>
                  <a:gd name="T0" fmla="*/ 0 w 291"/>
                  <a:gd name="T1" fmla="*/ 100 h 116"/>
                  <a:gd name="T2" fmla="*/ 273 w 291"/>
                  <a:gd name="T3" fmla="*/ 0 h 116"/>
                  <a:gd name="T4" fmla="*/ 291 w 291"/>
                  <a:gd name="T5" fmla="*/ 8 h 116"/>
                  <a:gd name="T6" fmla="*/ 160 w 291"/>
                  <a:gd name="T7" fmla="*/ 62 h 116"/>
                  <a:gd name="T8" fmla="*/ 90 w 291"/>
                  <a:gd name="T9" fmla="*/ 88 h 116"/>
                  <a:gd name="T10" fmla="*/ 0 w 291"/>
                  <a:gd name="T11" fmla="*/ 10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6" name="Freeform 143"/>
              <p:cNvSpPr/>
              <p:nvPr/>
            </p:nvSpPr>
            <p:spPr bwMode="auto">
              <a:xfrm>
                <a:off x="8074025" y="1055688"/>
                <a:ext cx="179388" cy="66675"/>
              </a:xfrm>
              <a:custGeom>
                <a:avLst/>
                <a:gdLst>
                  <a:gd name="T0" fmla="*/ 275 w 276"/>
                  <a:gd name="T1" fmla="*/ 0 h 105"/>
                  <a:gd name="T2" fmla="*/ 273 w 276"/>
                  <a:gd name="T3" fmla="*/ 6 h 105"/>
                  <a:gd name="T4" fmla="*/ 198 w 276"/>
                  <a:gd name="T5" fmla="*/ 42 h 105"/>
                  <a:gd name="T6" fmla="*/ 177 w 276"/>
                  <a:gd name="T7" fmla="*/ 54 h 105"/>
                  <a:gd name="T8" fmla="*/ 131 w 276"/>
                  <a:gd name="T9" fmla="*/ 62 h 105"/>
                  <a:gd name="T10" fmla="*/ 72 w 276"/>
                  <a:gd name="T11" fmla="*/ 85 h 105"/>
                  <a:gd name="T12" fmla="*/ 51 w 276"/>
                  <a:gd name="T13" fmla="*/ 85 h 105"/>
                  <a:gd name="T14" fmla="*/ 0 w 276"/>
                  <a:gd name="T15" fmla="*/ 85 h 105"/>
                  <a:gd name="T16" fmla="*/ 131 w 276"/>
                  <a:gd name="T17" fmla="*/ 42 h 105"/>
                  <a:gd name="T18" fmla="*/ 149 w 276"/>
                  <a:gd name="T19" fmla="*/ 44 h 105"/>
                  <a:gd name="T20" fmla="*/ 275 w 276"/>
                  <a:gd name="T2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7" name="Freeform 144"/>
              <p:cNvSpPr/>
              <p:nvPr/>
            </p:nvSpPr>
            <p:spPr bwMode="auto">
              <a:xfrm>
                <a:off x="8074025" y="1009650"/>
                <a:ext cx="171450" cy="74613"/>
              </a:xfrm>
              <a:custGeom>
                <a:avLst/>
                <a:gdLst>
                  <a:gd name="T0" fmla="*/ 265 w 265"/>
                  <a:gd name="T1" fmla="*/ 19 h 114"/>
                  <a:gd name="T2" fmla="*/ 239 w 265"/>
                  <a:gd name="T3" fmla="*/ 19 h 114"/>
                  <a:gd name="T4" fmla="*/ 113 w 265"/>
                  <a:gd name="T5" fmla="*/ 63 h 114"/>
                  <a:gd name="T6" fmla="*/ 0 w 265"/>
                  <a:gd name="T7" fmla="*/ 106 h 114"/>
                  <a:gd name="T8" fmla="*/ 36 w 265"/>
                  <a:gd name="T9" fmla="*/ 78 h 114"/>
                  <a:gd name="T10" fmla="*/ 67 w 265"/>
                  <a:gd name="T11" fmla="*/ 55 h 114"/>
                  <a:gd name="T12" fmla="*/ 167 w 265"/>
                  <a:gd name="T13" fmla="*/ 27 h 114"/>
                  <a:gd name="T14" fmla="*/ 257 w 265"/>
                  <a:gd name="T15" fmla="*/ 1 h 114"/>
                  <a:gd name="T16" fmla="*/ 265 w 265"/>
                  <a:gd name="T17" fmla="*/ 6 h 114"/>
                  <a:gd name="T18" fmla="*/ 265 w 265"/>
                  <a:gd name="T19" fmla="*/ 19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8" name="Freeform 145"/>
              <p:cNvSpPr>
                <a:spLocks noEditPoints="1"/>
              </p:cNvSpPr>
              <p:nvPr/>
            </p:nvSpPr>
            <p:spPr bwMode="auto">
              <a:xfrm>
                <a:off x="7764463" y="536575"/>
                <a:ext cx="1300163" cy="1173163"/>
              </a:xfrm>
              <a:custGeom>
                <a:avLst/>
                <a:gdLst>
                  <a:gd name="T0" fmla="*/ 253 w 2013"/>
                  <a:gd name="T1" fmla="*/ 1523 h 1814"/>
                  <a:gd name="T2" fmla="*/ 196 w 2013"/>
                  <a:gd name="T3" fmla="*/ 1221 h 1814"/>
                  <a:gd name="T4" fmla="*/ 67 w 2013"/>
                  <a:gd name="T5" fmla="*/ 879 h 1814"/>
                  <a:gd name="T6" fmla="*/ 49 w 2013"/>
                  <a:gd name="T7" fmla="*/ 608 h 1814"/>
                  <a:gd name="T8" fmla="*/ 907 w 2013"/>
                  <a:gd name="T9" fmla="*/ 350 h 1814"/>
                  <a:gd name="T10" fmla="*/ 1204 w 2013"/>
                  <a:gd name="T11" fmla="*/ 8 h 1814"/>
                  <a:gd name="T12" fmla="*/ 1977 w 2013"/>
                  <a:gd name="T13" fmla="*/ 371 h 1814"/>
                  <a:gd name="T14" fmla="*/ 1616 w 2013"/>
                  <a:gd name="T15" fmla="*/ 1337 h 1814"/>
                  <a:gd name="T16" fmla="*/ 1193 w 2013"/>
                  <a:gd name="T17" fmla="*/ 1477 h 1814"/>
                  <a:gd name="T18" fmla="*/ 822 w 2013"/>
                  <a:gd name="T19" fmla="*/ 1703 h 1814"/>
                  <a:gd name="T20" fmla="*/ 1691 w 2013"/>
                  <a:gd name="T21" fmla="*/ 1077 h 1814"/>
                  <a:gd name="T22" fmla="*/ 1910 w 2013"/>
                  <a:gd name="T23" fmla="*/ 319 h 1814"/>
                  <a:gd name="T24" fmla="*/ 1132 w 2013"/>
                  <a:gd name="T25" fmla="*/ 198 h 1814"/>
                  <a:gd name="T26" fmla="*/ 1188 w 2013"/>
                  <a:gd name="T27" fmla="*/ 237 h 1814"/>
                  <a:gd name="T28" fmla="*/ 1614 w 2013"/>
                  <a:gd name="T29" fmla="*/ 268 h 1814"/>
                  <a:gd name="T30" fmla="*/ 1925 w 2013"/>
                  <a:gd name="T31" fmla="*/ 397 h 1814"/>
                  <a:gd name="T32" fmla="*/ 1668 w 2013"/>
                  <a:gd name="T33" fmla="*/ 1008 h 1814"/>
                  <a:gd name="T34" fmla="*/ 1500 w 2013"/>
                  <a:gd name="T35" fmla="*/ 1415 h 1814"/>
                  <a:gd name="T36" fmla="*/ 1536 w 2013"/>
                  <a:gd name="T37" fmla="*/ 1479 h 1814"/>
                  <a:gd name="T38" fmla="*/ 1791 w 2013"/>
                  <a:gd name="T39" fmla="*/ 654 h 1814"/>
                  <a:gd name="T40" fmla="*/ 1567 w 2013"/>
                  <a:gd name="T41" fmla="*/ 265 h 1814"/>
                  <a:gd name="T42" fmla="*/ 1230 w 2013"/>
                  <a:gd name="T43" fmla="*/ 214 h 1814"/>
                  <a:gd name="T44" fmla="*/ 1090 w 2013"/>
                  <a:gd name="T45" fmla="*/ 600 h 1814"/>
                  <a:gd name="T46" fmla="*/ 1384 w 2013"/>
                  <a:gd name="T47" fmla="*/ 1350 h 1814"/>
                  <a:gd name="T48" fmla="*/ 438 w 2013"/>
                  <a:gd name="T49" fmla="*/ 1714 h 1814"/>
                  <a:gd name="T50" fmla="*/ 717 w 2013"/>
                  <a:gd name="T51" fmla="*/ 1711 h 1814"/>
                  <a:gd name="T52" fmla="*/ 1152 w 2013"/>
                  <a:gd name="T53" fmla="*/ 1348 h 1814"/>
                  <a:gd name="T54" fmla="*/ 508 w 2013"/>
                  <a:gd name="T55" fmla="*/ 461 h 1814"/>
                  <a:gd name="T56" fmla="*/ 75 w 2013"/>
                  <a:gd name="T57" fmla="*/ 673 h 1814"/>
                  <a:gd name="T58" fmla="*/ 209 w 2013"/>
                  <a:gd name="T59" fmla="*/ 930 h 1814"/>
                  <a:gd name="T60" fmla="*/ 271 w 2013"/>
                  <a:gd name="T61" fmla="*/ 1183 h 1814"/>
                  <a:gd name="T62" fmla="*/ 340 w 2013"/>
                  <a:gd name="T63" fmla="*/ 1384 h 1814"/>
                  <a:gd name="T64" fmla="*/ 423 w 2013"/>
                  <a:gd name="T65" fmla="*/ 1667 h 1814"/>
                  <a:gd name="T66" fmla="*/ 1021 w 2013"/>
                  <a:gd name="T67" fmla="*/ 474 h 1814"/>
                  <a:gd name="T68" fmla="*/ 415 w 2013"/>
                  <a:gd name="T69" fmla="*/ 1711 h 1814"/>
                  <a:gd name="T70" fmla="*/ 376 w 2013"/>
                  <a:gd name="T71" fmla="*/ 1734 h 1814"/>
                  <a:gd name="T72" fmla="*/ 353 w 2013"/>
                  <a:gd name="T73" fmla="*/ 1600 h 1814"/>
                  <a:gd name="T74" fmla="*/ 353 w 2013"/>
                  <a:gd name="T75" fmla="*/ 1600 h 1814"/>
                  <a:gd name="T76" fmla="*/ 268 w 2013"/>
                  <a:gd name="T77" fmla="*/ 1528 h 1814"/>
                  <a:gd name="T78" fmla="*/ 343 w 2013"/>
                  <a:gd name="T79" fmla="*/ 1453 h 1814"/>
                  <a:gd name="T80" fmla="*/ 320 w 2013"/>
                  <a:gd name="T81" fmla="*/ 1430 h 1814"/>
                  <a:gd name="T82" fmla="*/ 248 w 2013"/>
                  <a:gd name="T83" fmla="*/ 1394 h 1814"/>
                  <a:gd name="T84" fmla="*/ 299 w 2013"/>
                  <a:gd name="T85" fmla="*/ 1307 h 1814"/>
                  <a:gd name="T86" fmla="*/ 222 w 2013"/>
                  <a:gd name="T87" fmla="*/ 1307 h 1814"/>
                  <a:gd name="T88" fmla="*/ 281 w 2013"/>
                  <a:gd name="T89" fmla="*/ 1211 h 1814"/>
                  <a:gd name="T90" fmla="*/ 181 w 2013"/>
                  <a:gd name="T91" fmla="*/ 1180 h 1814"/>
                  <a:gd name="T92" fmla="*/ 206 w 2013"/>
                  <a:gd name="T93" fmla="*/ 1087 h 1814"/>
                  <a:gd name="T94" fmla="*/ 147 w 2013"/>
                  <a:gd name="T95" fmla="*/ 1046 h 1814"/>
                  <a:gd name="T96" fmla="*/ 137 w 2013"/>
                  <a:gd name="T97" fmla="*/ 992 h 1814"/>
                  <a:gd name="T98" fmla="*/ 108 w 2013"/>
                  <a:gd name="T99" fmla="*/ 946 h 1814"/>
                  <a:gd name="T100" fmla="*/ 134 w 2013"/>
                  <a:gd name="T101" fmla="*/ 853 h 1814"/>
                  <a:gd name="T102" fmla="*/ 75 w 2013"/>
                  <a:gd name="T103" fmla="*/ 804 h 1814"/>
                  <a:gd name="T104" fmla="*/ 72 w 2013"/>
                  <a:gd name="T105" fmla="*/ 758 h 1814"/>
                  <a:gd name="T106" fmla="*/ 34 w 2013"/>
                  <a:gd name="T107" fmla="*/ 642 h 1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9" name="Freeform 146"/>
              <p:cNvSpPr>
                <a:spLocks noEditPoints="1"/>
              </p:cNvSpPr>
              <p:nvPr/>
            </p:nvSpPr>
            <p:spPr bwMode="auto">
              <a:xfrm>
                <a:off x="8531225" y="735013"/>
                <a:ext cx="377825" cy="306388"/>
              </a:xfrm>
              <a:custGeom>
                <a:avLst/>
                <a:gdLst>
                  <a:gd name="T0" fmla="*/ 142 w 583"/>
                  <a:gd name="T1" fmla="*/ 0 h 474"/>
                  <a:gd name="T2" fmla="*/ 163 w 583"/>
                  <a:gd name="T3" fmla="*/ 18 h 474"/>
                  <a:gd name="T4" fmla="*/ 250 w 583"/>
                  <a:gd name="T5" fmla="*/ 54 h 474"/>
                  <a:gd name="T6" fmla="*/ 325 w 583"/>
                  <a:gd name="T7" fmla="*/ 85 h 474"/>
                  <a:gd name="T8" fmla="*/ 351 w 583"/>
                  <a:gd name="T9" fmla="*/ 87 h 474"/>
                  <a:gd name="T10" fmla="*/ 374 w 583"/>
                  <a:gd name="T11" fmla="*/ 103 h 474"/>
                  <a:gd name="T12" fmla="*/ 436 w 583"/>
                  <a:gd name="T13" fmla="*/ 126 h 474"/>
                  <a:gd name="T14" fmla="*/ 474 w 583"/>
                  <a:gd name="T15" fmla="*/ 141 h 474"/>
                  <a:gd name="T16" fmla="*/ 487 w 583"/>
                  <a:gd name="T17" fmla="*/ 154 h 474"/>
                  <a:gd name="T18" fmla="*/ 565 w 583"/>
                  <a:gd name="T19" fmla="*/ 175 h 474"/>
                  <a:gd name="T20" fmla="*/ 583 w 583"/>
                  <a:gd name="T21" fmla="*/ 206 h 474"/>
                  <a:gd name="T22" fmla="*/ 482 w 583"/>
                  <a:gd name="T23" fmla="*/ 417 h 474"/>
                  <a:gd name="T24" fmla="*/ 459 w 583"/>
                  <a:gd name="T25" fmla="*/ 471 h 474"/>
                  <a:gd name="T26" fmla="*/ 268 w 583"/>
                  <a:gd name="T27" fmla="*/ 430 h 474"/>
                  <a:gd name="T28" fmla="*/ 0 w 583"/>
                  <a:gd name="T29" fmla="*/ 255 h 474"/>
                  <a:gd name="T30" fmla="*/ 93 w 583"/>
                  <a:gd name="T31" fmla="*/ 69 h 474"/>
                  <a:gd name="T32" fmla="*/ 142 w 583"/>
                  <a:gd name="T33" fmla="*/ 0 h 474"/>
                  <a:gd name="T34" fmla="*/ 356 w 583"/>
                  <a:gd name="T35" fmla="*/ 433 h 474"/>
                  <a:gd name="T36" fmla="*/ 444 w 583"/>
                  <a:gd name="T37" fmla="*/ 451 h 474"/>
                  <a:gd name="T38" fmla="*/ 482 w 583"/>
                  <a:gd name="T39" fmla="*/ 381 h 474"/>
                  <a:gd name="T40" fmla="*/ 560 w 583"/>
                  <a:gd name="T41" fmla="*/ 198 h 474"/>
                  <a:gd name="T42" fmla="*/ 459 w 583"/>
                  <a:gd name="T43" fmla="*/ 152 h 474"/>
                  <a:gd name="T44" fmla="*/ 423 w 583"/>
                  <a:gd name="T45" fmla="*/ 134 h 474"/>
                  <a:gd name="T46" fmla="*/ 230 w 583"/>
                  <a:gd name="T47" fmla="*/ 56 h 474"/>
                  <a:gd name="T48" fmla="*/ 142 w 583"/>
                  <a:gd name="T49" fmla="*/ 51 h 474"/>
                  <a:gd name="T50" fmla="*/ 119 w 583"/>
                  <a:gd name="T51" fmla="*/ 59 h 474"/>
                  <a:gd name="T52" fmla="*/ 85 w 583"/>
                  <a:gd name="T53" fmla="*/ 105 h 474"/>
                  <a:gd name="T54" fmla="*/ 21 w 583"/>
                  <a:gd name="T55" fmla="*/ 273 h 474"/>
                  <a:gd name="T56" fmla="*/ 255 w 583"/>
                  <a:gd name="T57" fmla="*/ 394 h 474"/>
                  <a:gd name="T58" fmla="*/ 276 w 583"/>
                  <a:gd name="T59" fmla="*/ 394 h 474"/>
                  <a:gd name="T60" fmla="*/ 317 w 583"/>
                  <a:gd name="T61" fmla="*/ 412 h 474"/>
                  <a:gd name="T62" fmla="*/ 312 w 583"/>
                  <a:gd name="T63" fmla="*/ 414 h 474"/>
                  <a:gd name="T64" fmla="*/ 356 w 583"/>
                  <a:gd name="T65" fmla="*/ 433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0" name="Freeform 147"/>
              <p:cNvSpPr/>
              <p:nvPr/>
            </p:nvSpPr>
            <p:spPr bwMode="auto">
              <a:xfrm>
                <a:off x="8642350" y="822325"/>
                <a:ext cx="201613" cy="80963"/>
              </a:xfrm>
              <a:custGeom>
                <a:avLst/>
                <a:gdLst>
                  <a:gd name="T0" fmla="*/ 0 w 314"/>
                  <a:gd name="T1" fmla="*/ 3 h 127"/>
                  <a:gd name="T2" fmla="*/ 129 w 314"/>
                  <a:gd name="T3" fmla="*/ 37 h 127"/>
                  <a:gd name="T4" fmla="*/ 178 w 314"/>
                  <a:gd name="T5" fmla="*/ 68 h 127"/>
                  <a:gd name="T6" fmla="*/ 256 w 314"/>
                  <a:gd name="T7" fmla="*/ 96 h 127"/>
                  <a:gd name="T8" fmla="*/ 297 w 314"/>
                  <a:gd name="T9" fmla="*/ 127 h 127"/>
                  <a:gd name="T10" fmla="*/ 91 w 314"/>
                  <a:gd name="T11" fmla="*/ 42 h 127"/>
                  <a:gd name="T12" fmla="*/ 93 w 314"/>
                  <a:gd name="T13" fmla="*/ 44 h 127"/>
                  <a:gd name="T14" fmla="*/ 0 w 314"/>
                  <a:gd name="T15" fmla="*/ 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1" name="Freeform 148"/>
              <p:cNvSpPr/>
              <p:nvPr/>
            </p:nvSpPr>
            <p:spPr bwMode="auto">
              <a:xfrm>
                <a:off x="8578850" y="900113"/>
                <a:ext cx="214313" cy="93663"/>
              </a:xfrm>
              <a:custGeom>
                <a:avLst/>
                <a:gdLst>
                  <a:gd name="T0" fmla="*/ 333 w 333"/>
                  <a:gd name="T1" fmla="*/ 134 h 143"/>
                  <a:gd name="T2" fmla="*/ 328 w 333"/>
                  <a:gd name="T3" fmla="*/ 139 h 143"/>
                  <a:gd name="T4" fmla="*/ 299 w 333"/>
                  <a:gd name="T5" fmla="*/ 129 h 143"/>
                  <a:gd name="T6" fmla="*/ 158 w 333"/>
                  <a:gd name="T7" fmla="*/ 69 h 143"/>
                  <a:gd name="T8" fmla="*/ 0 w 333"/>
                  <a:gd name="T9" fmla="*/ 18 h 143"/>
                  <a:gd name="T10" fmla="*/ 83 w 333"/>
                  <a:gd name="T11" fmla="*/ 20 h 143"/>
                  <a:gd name="T12" fmla="*/ 330 w 333"/>
                  <a:gd name="T13" fmla="*/ 126 h 143"/>
                  <a:gd name="T14" fmla="*/ 333 w 333"/>
                  <a:gd name="T15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5" name="组合 24"/>
            <p:cNvGrpSpPr/>
            <p:nvPr userDrawn="1"/>
          </p:nvGrpSpPr>
          <p:grpSpPr>
            <a:xfrm>
              <a:off x="1543322" y="1688418"/>
              <a:ext cx="1557309" cy="827088"/>
              <a:chOff x="3243263" y="1501775"/>
              <a:chExt cx="995363" cy="528638"/>
            </a:xfrm>
            <a:grpFill/>
          </p:grpSpPr>
          <p:sp>
            <p:nvSpPr>
              <p:cNvPr id="176" name="Freeform 149"/>
              <p:cNvSpPr/>
              <p:nvPr/>
            </p:nvSpPr>
            <p:spPr bwMode="auto">
              <a:xfrm>
                <a:off x="3484563" y="1622425"/>
                <a:ext cx="146050" cy="138113"/>
              </a:xfrm>
              <a:custGeom>
                <a:avLst/>
                <a:gdLst>
                  <a:gd name="T0" fmla="*/ 226 w 227"/>
                  <a:gd name="T1" fmla="*/ 42 h 214"/>
                  <a:gd name="T2" fmla="*/ 202 w 227"/>
                  <a:gd name="T3" fmla="*/ 33 h 214"/>
                  <a:gd name="T4" fmla="*/ 167 w 227"/>
                  <a:gd name="T5" fmla="*/ 26 h 214"/>
                  <a:gd name="T6" fmla="*/ 109 w 227"/>
                  <a:gd name="T7" fmla="*/ 30 h 214"/>
                  <a:gd name="T8" fmla="*/ 97 w 227"/>
                  <a:gd name="T9" fmla="*/ 45 h 214"/>
                  <a:gd name="T10" fmla="*/ 74 w 227"/>
                  <a:gd name="T11" fmla="*/ 77 h 214"/>
                  <a:gd name="T12" fmla="*/ 118 w 227"/>
                  <a:gd name="T13" fmla="*/ 86 h 214"/>
                  <a:gd name="T14" fmla="*/ 146 w 227"/>
                  <a:gd name="T15" fmla="*/ 107 h 214"/>
                  <a:gd name="T16" fmla="*/ 62 w 227"/>
                  <a:gd name="T17" fmla="*/ 92 h 214"/>
                  <a:gd name="T18" fmla="*/ 44 w 227"/>
                  <a:gd name="T19" fmla="*/ 116 h 214"/>
                  <a:gd name="T20" fmla="*/ 28 w 227"/>
                  <a:gd name="T21" fmla="*/ 141 h 214"/>
                  <a:gd name="T22" fmla="*/ 140 w 227"/>
                  <a:gd name="T23" fmla="*/ 201 h 214"/>
                  <a:gd name="T24" fmla="*/ 100 w 227"/>
                  <a:gd name="T25" fmla="*/ 207 h 214"/>
                  <a:gd name="T26" fmla="*/ 41 w 227"/>
                  <a:gd name="T27" fmla="*/ 195 h 214"/>
                  <a:gd name="T28" fmla="*/ 16 w 227"/>
                  <a:gd name="T29" fmla="*/ 139 h 214"/>
                  <a:gd name="T30" fmla="*/ 34 w 227"/>
                  <a:gd name="T31" fmla="*/ 113 h 214"/>
                  <a:gd name="T32" fmla="*/ 66 w 227"/>
                  <a:gd name="T33" fmla="*/ 61 h 214"/>
                  <a:gd name="T34" fmla="*/ 93 w 227"/>
                  <a:gd name="T35" fmla="*/ 30 h 214"/>
                  <a:gd name="T36" fmla="*/ 140 w 227"/>
                  <a:gd name="T37" fmla="*/ 5 h 214"/>
                  <a:gd name="T38" fmla="*/ 165 w 227"/>
                  <a:gd name="T39" fmla="*/ 12 h 214"/>
                  <a:gd name="T40" fmla="*/ 226 w 227"/>
                  <a:gd name="T41" fmla="*/ 4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7" name="Freeform 150"/>
              <p:cNvSpPr/>
              <p:nvPr/>
            </p:nvSpPr>
            <p:spPr bwMode="auto">
              <a:xfrm>
                <a:off x="3624263" y="1679575"/>
                <a:ext cx="65088" cy="20638"/>
              </a:xfrm>
              <a:custGeom>
                <a:avLst/>
                <a:gdLst>
                  <a:gd name="T0" fmla="*/ 101 w 101"/>
                  <a:gd name="T1" fmla="*/ 25 h 32"/>
                  <a:gd name="T2" fmla="*/ 100 w 101"/>
                  <a:gd name="T3" fmla="*/ 30 h 32"/>
                  <a:gd name="T4" fmla="*/ 33 w 101"/>
                  <a:gd name="T5" fmla="*/ 13 h 32"/>
                  <a:gd name="T6" fmla="*/ 1 w 101"/>
                  <a:gd name="T7" fmla="*/ 6 h 32"/>
                  <a:gd name="T8" fmla="*/ 2 w 101"/>
                  <a:gd name="T9" fmla="*/ 1 h 32"/>
                  <a:gd name="T10" fmla="*/ 5 w 101"/>
                  <a:gd name="T11" fmla="*/ 1 h 32"/>
                  <a:gd name="T12" fmla="*/ 85 w 101"/>
                  <a:gd name="T13" fmla="*/ 18 h 32"/>
                  <a:gd name="T14" fmla="*/ 101 w 101"/>
                  <a:gd name="T15" fmla="*/ 2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8" name="Freeform 151"/>
              <p:cNvSpPr/>
              <p:nvPr/>
            </p:nvSpPr>
            <p:spPr bwMode="auto">
              <a:xfrm>
                <a:off x="3981450" y="1687513"/>
                <a:ext cx="76200" cy="79375"/>
              </a:xfrm>
              <a:custGeom>
                <a:avLst/>
                <a:gdLst>
                  <a:gd name="T0" fmla="*/ 21 w 116"/>
                  <a:gd name="T1" fmla="*/ 86 h 124"/>
                  <a:gd name="T2" fmla="*/ 20 w 116"/>
                  <a:gd name="T3" fmla="*/ 98 h 124"/>
                  <a:gd name="T4" fmla="*/ 77 w 116"/>
                  <a:gd name="T5" fmla="*/ 107 h 124"/>
                  <a:gd name="T6" fmla="*/ 98 w 116"/>
                  <a:gd name="T7" fmla="*/ 112 h 124"/>
                  <a:gd name="T8" fmla="*/ 1 w 116"/>
                  <a:gd name="T9" fmla="*/ 103 h 124"/>
                  <a:gd name="T10" fmla="*/ 14 w 116"/>
                  <a:gd name="T11" fmla="*/ 73 h 124"/>
                  <a:gd name="T12" fmla="*/ 92 w 116"/>
                  <a:gd name="T13" fmla="*/ 23 h 124"/>
                  <a:gd name="T14" fmla="*/ 75 w 116"/>
                  <a:gd name="T15" fmla="*/ 20 h 124"/>
                  <a:gd name="T16" fmla="*/ 42 w 116"/>
                  <a:gd name="T17" fmla="*/ 38 h 124"/>
                  <a:gd name="T18" fmla="*/ 104 w 116"/>
                  <a:gd name="T19" fmla="*/ 16 h 124"/>
                  <a:gd name="T20" fmla="*/ 111 w 116"/>
                  <a:gd name="T21" fmla="*/ 42 h 124"/>
                  <a:gd name="T22" fmla="*/ 21 w 116"/>
                  <a:gd name="T23" fmla="*/ 8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9" name="Freeform 152"/>
              <p:cNvSpPr/>
              <p:nvPr/>
            </p:nvSpPr>
            <p:spPr bwMode="auto">
              <a:xfrm>
                <a:off x="3709988" y="1697038"/>
                <a:ext cx="138113" cy="104775"/>
              </a:xfrm>
              <a:custGeom>
                <a:avLst/>
                <a:gdLst>
                  <a:gd name="T0" fmla="*/ 55 w 215"/>
                  <a:gd name="T1" fmla="*/ 8 h 162"/>
                  <a:gd name="T2" fmla="*/ 45 w 215"/>
                  <a:gd name="T3" fmla="*/ 42 h 162"/>
                  <a:gd name="T4" fmla="*/ 130 w 215"/>
                  <a:gd name="T5" fmla="*/ 54 h 162"/>
                  <a:gd name="T6" fmla="*/ 200 w 215"/>
                  <a:gd name="T7" fmla="*/ 79 h 162"/>
                  <a:gd name="T8" fmla="*/ 183 w 215"/>
                  <a:gd name="T9" fmla="*/ 113 h 162"/>
                  <a:gd name="T10" fmla="*/ 164 w 215"/>
                  <a:gd name="T11" fmla="*/ 159 h 162"/>
                  <a:gd name="T12" fmla="*/ 154 w 215"/>
                  <a:gd name="T13" fmla="*/ 162 h 162"/>
                  <a:gd name="T14" fmla="*/ 158 w 215"/>
                  <a:gd name="T15" fmla="*/ 142 h 162"/>
                  <a:gd name="T16" fmla="*/ 188 w 215"/>
                  <a:gd name="T17" fmla="*/ 79 h 162"/>
                  <a:gd name="T18" fmla="*/ 185 w 215"/>
                  <a:gd name="T19" fmla="*/ 54 h 162"/>
                  <a:gd name="T20" fmla="*/ 124 w 215"/>
                  <a:gd name="T21" fmla="*/ 73 h 162"/>
                  <a:gd name="T22" fmla="*/ 104 w 215"/>
                  <a:gd name="T23" fmla="*/ 110 h 162"/>
                  <a:gd name="T24" fmla="*/ 80 w 215"/>
                  <a:gd name="T25" fmla="*/ 131 h 162"/>
                  <a:gd name="T26" fmla="*/ 115 w 215"/>
                  <a:gd name="T27" fmla="*/ 32 h 162"/>
                  <a:gd name="T28" fmla="*/ 37 w 215"/>
                  <a:gd name="T29" fmla="*/ 63 h 162"/>
                  <a:gd name="T30" fmla="*/ 8 w 215"/>
                  <a:gd name="T31" fmla="*/ 116 h 162"/>
                  <a:gd name="T32" fmla="*/ 0 w 215"/>
                  <a:gd name="T33" fmla="*/ 113 h 162"/>
                  <a:gd name="T34" fmla="*/ 43 w 215"/>
                  <a:gd name="T35" fmla="*/ 8 h 162"/>
                  <a:gd name="T36" fmla="*/ 48 w 215"/>
                  <a:gd name="T37" fmla="*/ 5 h 162"/>
                  <a:gd name="T38" fmla="*/ 55 w 215"/>
                  <a:gd name="T39" fmla="*/ 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0" name="Freeform 153"/>
              <p:cNvSpPr/>
              <p:nvPr/>
            </p:nvSpPr>
            <p:spPr bwMode="auto">
              <a:xfrm>
                <a:off x="3616325" y="1708150"/>
                <a:ext cx="63500" cy="22225"/>
              </a:xfrm>
              <a:custGeom>
                <a:avLst/>
                <a:gdLst>
                  <a:gd name="T0" fmla="*/ 99 w 99"/>
                  <a:gd name="T1" fmla="*/ 27 h 34"/>
                  <a:gd name="T2" fmla="*/ 75 w 99"/>
                  <a:gd name="T3" fmla="*/ 22 h 34"/>
                  <a:gd name="T4" fmla="*/ 62 w 99"/>
                  <a:gd name="T5" fmla="*/ 24 h 34"/>
                  <a:gd name="T6" fmla="*/ 42 w 99"/>
                  <a:gd name="T7" fmla="*/ 18 h 34"/>
                  <a:gd name="T8" fmla="*/ 0 w 99"/>
                  <a:gd name="T9" fmla="*/ 5 h 34"/>
                  <a:gd name="T10" fmla="*/ 3 w 99"/>
                  <a:gd name="T11" fmla="*/ 5 h 34"/>
                  <a:gd name="T12" fmla="*/ 76 w 99"/>
                  <a:gd name="T13" fmla="*/ 14 h 34"/>
                  <a:gd name="T14" fmla="*/ 99 w 99"/>
                  <a:gd name="T15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1" name="Freeform 154"/>
              <p:cNvSpPr/>
              <p:nvPr/>
            </p:nvSpPr>
            <p:spPr bwMode="auto">
              <a:xfrm>
                <a:off x="3860800" y="1739900"/>
                <a:ext cx="82550" cy="88900"/>
              </a:xfrm>
              <a:custGeom>
                <a:avLst/>
                <a:gdLst>
                  <a:gd name="T0" fmla="*/ 114 w 127"/>
                  <a:gd name="T1" fmla="*/ 27 h 137"/>
                  <a:gd name="T2" fmla="*/ 103 w 127"/>
                  <a:gd name="T3" fmla="*/ 33 h 137"/>
                  <a:gd name="T4" fmla="*/ 95 w 127"/>
                  <a:gd name="T5" fmla="*/ 18 h 137"/>
                  <a:gd name="T6" fmla="*/ 92 w 127"/>
                  <a:gd name="T7" fmla="*/ 16 h 137"/>
                  <a:gd name="T8" fmla="*/ 36 w 127"/>
                  <a:gd name="T9" fmla="*/ 30 h 137"/>
                  <a:gd name="T10" fmla="*/ 36 w 127"/>
                  <a:gd name="T11" fmla="*/ 114 h 137"/>
                  <a:gd name="T12" fmla="*/ 112 w 127"/>
                  <a:gd name="T13" fmla="*/ 90 h 137"/>
                  <a:gd name="T14" fmla="*/ 75 w 127"/>
                  <a:gd name="T15" fmla="*/ 129 h 137"/>
                  <a:gd name="T16" fmla="*/ 5 w 127"/>
                  <a:gd name="T17" fmla="*/ 67 h 137"/>
                  <a:gd name="T18" fmla="*/ 41 w 127"/>
                  <a:gd name="T19" fmla="*/ 13 h 137"/>
                  <a:gd name="T20" fmla="*/ 114 w 127"/>
                  <a:gd name="T21" fmla="*/ 2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2" name="Freeform 155"/>
              <p:cNvSpPr>
                <a:spLocks noEditPoints="1"/>
              </p:cNvSpPr>
              <p:nvPr/>
            </p:nvSpPr>
            <p:spPr bwMode="auto">
              <a:xfrm>
                <a:off x="3243263" y="1501775"/>
                <a:ext cx="995363" cy="528638"/>
              </a:xfrm>
              <a:custGeom>
                <a:avLst/>
                <a:gdLst>
                  <a:gd name="T0" fmla="*/ 190 w 1541"/>
                  <a:gd name="T1" fmla="*/ 319 h 818"/>
                  <a:gd name="T2" fmla="*/ 120 w 1541"/>
                  <a:gd name="T3" fmla="*/ 314 h 818"/>
                  <a:gd name="T4" fmla="*/ 132 w 1541"/>
                  <a:gd name="T5" fmla="*/ 214 h 818"/>
                  <a:gd name="T6" fmla="*/ 221 w 1541"/>
                  <a:gd name="T7" fmla="*/ 189 h 818"/>
                  <a:gd name="T8" fmla="*/ 138 w 1541"/>
                  <a:gd name="T9" fmla="*/ 183 h 818"/>
                  <a:gd name="T10" fmla="*/ 200 w 1541"/>
                  <a:gd name="T11" fmla="*/ 117 h 818"/>
                  <a:gd name="T12" fmla="*/ 249 w 1541"/>
                  <a:gd name="T13" fmla="*/ 74 h 818"/>
                  <a:gd name="T14" fmla="*/ 200 w 1541"/>
                  <a:gd name="T15" fmla="*/ 56 h 818"/>
                  <a:gd name="T16" fmla="*/ 616 w 1541"/>
                  <a:gd name="T17" fmla="*/ 75 h 818"/>
                  <a:gd name="T18" fmla="*/ 1031 w 1541"/>
                  <a:gd name="T19" fmla="*/ 149 h 818"/>
                  <a:gd name="T20" fmla="*/ 1529 w 1541"/>
                  <a:gd name="T21" fmla="*/ 309 h 818"/>
                  <a:gd name="T22" fmla="*/ 1328 w 1541"/>
                  <a:gd name="T23" fmla="*/ 704 h 818"/>
                  <a:gd name="T24" fmla="*/ 1142 w 1541"/>
                  <a:gd name="T25" fmla="*/ 800 h 818"/>
                  <a:gd name="T26" fmla="*/ 692 w 1541"/>
                  <a:gd name="T27" fmla="*/ 718 h 818"/>
                  <a:gd name="T28" fmla="*/ 286 w 1541"/>
                  <a:gd name="T29" fmla="*/ 635 h 818"/>
                  <a:gd name="T30" fmla="*/ 2 w 1541"/>
                  <a:gd name="T31" fmla="*/ 558 h 818"/>
                  <a:gd name="T32" fmla="*/ 107 w 1541"/>
                  <a:gd name="T33" fmla="*/ 464 h 818"/>
                  <a:gd name="T34" fmla="*/ 113 w 1541"/>
                  <a:gd name="T35" fmla="*/ 441 h 818"/>
                  <a:gd name="T36" fmla="*/ 61 w 1541"/>
                  <a:gd name="T37" fmla="*/ 409 h 818"/>
                  <a:gd name="T38" fmla="*/ 79 w 1541"/>
                  <a:gd name="T39" fmla="*/ 412 h 818"/>
                  <a:gd name="T40" fmla="*/ 162 w 1541"/>
                  <a:gd name="T41" fmla="*/ 450 h 818"/>
                  <a:gd name="T42" fmla="*/ 24 w 1541"/>
                  <a:gd name="T43" fmla="*/ 549 h 818"/>
                  <a:gd name="T44" fmla="*/ 408 w 1541"/>
                  <a:gd name="T45" fmla="*/ 645 h 818"/>
                  <a:gd name="T46" fmla="*/ 835 w 1541"/>
                  <a:gd name="T47" fmla="*/ 738 h 818"/>
                  <a:gd name="T48" fmla="*/ 1315 w 1541"/>
                  <a:gd name="T49" fmla="*/ 700 h 818"/>
                  <a:gd name="T50" fmla="*/ 1154 w 1541"/>
                  <a:gd name="T51" fmla="*/ 737 h 818"/>
                  <a:gd name="T52" fmla="*/ 1070 w 1541"/>
                  <a:gd name="T53" fmla="*/ 688 h 818"/>
                  <a:gd name="T54" fmla="*/ 958 w 1541"/>
                  <a:gd name="T55" fmla="*/ 676 h 818"/>
                  <a:gd name="T56" fmla="*/ 890 w 1541"/>
                  <a:gd name="T57" fmla="*/ 626 h 818"/>
                  <a:gd name="T58" fmla="*/ 1002 w 1541"/>
                  <a:gd name="T59" fmla="*/ 599 h 818"/>
                  <a:gd name="T60" fmla="*/ 989 w 1541"/>
                  <a:gd name="T61" fmla="*/ 633 h 818"/>
                  <a:gd name="T62" fmla="*/ 1151 w 1541"/>
                  <a:gd name="T63" fmla="*/ 567 h 818"/>
                  <a:gd name="T64" fmla="*/ 1200 w 1541"/>
                  <a:gd name="T65" fmla="*/ 518 h 818"/>
                  <a:gd name="T66" fmla="*/ 1315 w 1541"/>
                  <a:gd name="T67" fmla="*/ 499 h 818"/>
                  <a:gd name="T68" fmla="*/ 1356 w 1541"/>
                  <a:gd name="T69" fmla="*/ 456 h 818"/>
                  <a:gd name="T70" fmla="*/ 1516 w 1541"/>
                  <a:gd name="T71" fmla="*/ 303 h 818"/>
                  <a:gd name="T72" fmla="*/ 1376 w 1541"/>
                  <a:gd name="T73" fmla="*/ 254 h 818"/>
                  <a:gd name="T74" fmla="*/ 1305 w 1541"/>
                  <a:gd name="T75" fmla="*/ 227 h 818"/>
                  <a:gd name="T76" fmla="*/ 1192 w 1541"/>
                  <a:gd name="T77" fmla="*/ 199 h 818"/>
                  <a:gd name="T78" fmla="*/ 956 w 1541"/>
                  <a:gd name="T79" fmla="*/ 152 h 818"/>
                  <a:gd name="T80" fmla="*/ 729 w 1541"/>
                  <a:gd name="T81" fmla="*/ 111 h 818"/>
                  <a:gd name="T82" fmla="*/ 494 w 1541"/>
                  <a:gd name="T83" fmla="*/ 57 h 818"/>
                  <a:gd name="T84" fmla="*/ 222 w 1541"/>
                  <a:gd name="T85" fmla="*/ 80 h 818"/>
                  <a:gd name="T86" fmla="*/ 224 w 1541"/>
                  <a:gd name="T87" fmla="*/ 152 h 818"/>
                  <a:gd name="T88" fmla="*/ 162 w 1541"/>
                  <a:gd name="T89" fmla="*/ 173 h 818"/>
                  <a:gd name="T90" fmla="*/ 240 w 1541"/>
                  <a:gd name="T91" fmla="*/ 235 h 818"/>
                  <a:gd name="T92" fmla="*/ 145 w 1541"/>
                  <a:gd name="T93" fmla="*/ 226 h 818"/>
                  <a:gd name="T94" fmla="*/ 154 w 1541"/>
                  <a:gd name="T95" fmla="*/ 291 h 818"/>
                  <a:gd name="T96" fmla="*/ 128 w 1541"/>
                  <a:gd name="T97" fmla="*/ 353 h 818"/>
                  <a:gd name="T98" fmla="*/ 1325 w 1541"/>
                  <a:gd name="T99" fmla="*/ 502 h 818"/>
                  <a:gd name="T100" fmla="*/ 1405 w 1541"/>
                  <a:gd name="T101" fmla="*/ 523 h 818"/>
                  <a:gd name="T102" fmla="*/ 1104 w 1541"/>
                  <a:gd name="T103" fmla="*/ 656 h 818"/>
                  <a:gd name="T104" fmla="*/ 1161 w 1541"/>
                  <a:gd name="T105" fmla="*/ 574 h 818"/>
                  <a:gd name="T106" fmla="*/ 1215 w 1541"/>
                  <a:gd name="T107" fmla="*/ 675 h 818"/>
                  <a:gd name="T108" fmla="*/ 1263 w 1541"/>
                  <a:gd name="T109" fmla="*/ 594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6" name="组合 25"/>
            <p:cNvGrpSpPr/>
            <p:nvPr userDrawn="1"/>
          </p:nvGrpSpPr>
          <p:grpSpPr>
            <a:xfrm>
              <a:off x="5593204" y="4498742"/>
              <a:ext cx="1429930" cy="749300"/>
              <a:chOff x="3168650" y="2200275"/>
              <a:chExt cx="1123950" cy="588963"/>
            </a:xfrm>
            <a:grpFill/>
          </p:grpSpPr>
          <p:sp>
            <p:nvSpPr>
              <p:cNvPr id="174" name="Freeform 156"/>
              <p:cNvSpPr/>
              <p:nvPr/>
            </p:nvSpPr>
            <p:spPr bwMode="auto">
              <a:xfrm>
                <a:off x="3300413" y="2438400"/>
                <a:ext cx="128588" cy="31750"/>
              </a:xfrm>
              <a:custGeom>
                <a:avLst/>
                <a:gdLst>
                  <a:gd name="T0" fmla="*/ 199 w 199"/>
                  <a:gd name="T1" fmla="*/ 38 h 49"/>
                  <a:gd name="T2" fmla="*/ 82 w 199"/>
                  <a:gd name="T3" fmla="*/ 32 h 49"/>
                  <a:gd name="T4" fmla="*/ 0 w 199"/>
                  <a:gd name="T5" fmla="*/ 2 h 49"/>
                  <a:gd name="T6" fmla="*/ 199 w 199"/>
                  <a:gd name="T7" fmla="*/ 3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5" name="Freeform 157"/>
              <p:cNvSpPr>
                <a:spLocks noEditPoints="1"/>
              </p:cNvSpPr>
              <p:nvPr/>
            </p:nvSpPr>
            <p:spPr bwMode="auto">
              <a:xfrm>
                <a:off x="3168650" y="2200275"/>
                <a:ext cx="1123950" cy="588963"/>
              </a:xfrm>
              <a:custGeom>
                <a:avLst/>
                <a:gdLst>
                  <a:gd name="T0" fmla="*/ 1728 w 1740"/>
                  <a:gd name="T1" fmla="*/ 243 h 912"/>
                  <a:gd name="T2" fmla="*/ 1646 w 1740"/>
                  <a:gd name="T3" fmla="*/ 354 h 912"/>
                  <a:gd name="T4" fmla="*/ 1239 w 1740"/>
                  <a:gd name="T5" fmla="*/ 623 h 912"/>
                  <a:gd name="T6" fmla="*/ 1010 w 1740"/>
                  <a:gd name="T7" fmla="*/ 773 h 912"/>
                  <a:gd name="T8" fmla="*/ 718 w 1740"/>
                  <a:gd name="T9" fmla="*/ 776 h 912"/>
                  <a:gd name="T10" fmla="*/ 615 w 1740"/>
                  <a:gd name="T11" fmla="*/ 902 h 912"/>
                  <a:gd name="T12" fmla="*/ 624 w 1740"/>
                  <a:gd name="T13" fmla="*/ 820 h 912"/>
                  <a:gd name="T14" fmla="*/ 545 w 1740"/>
                  <a:gd name="T15" fmla="*/ 732 h 912"/>
                  <a:gd name="T16" fmla="*/ 9 w 1740"/>
                  <a:gd name="T17" fmla="*/ 594 h 912"/>
                  <a:gd name="T18" fmla="*/ 9 w 1740"/>
                  <a:gd name="T19" fmla="*/ 550 h 912"/>
                  <a:gd name="T20" fmla="*/ 114 w 1740"/>
                  <a:gd name="T21" fmla="*/ 497 h 912"/>
                  <a:gd name="T22" fmla="*/ 94 w 1740"/>
                  <a:gd name="T23" fmla="*/ 427 h 912"/>
                  <a:gd name="T24" fmla="*/ 47 w 1740"/>
                  <a:gd name="T25" fmla="*/ 374 h 912"/>
                  <a:gd name="T26" fmla="*/ 392 w 1740"/>
                  <a:gd name="T27" fmla="*/ 207 h 912"/>
                  <a:gd name="T28" fmla="*/ 641 w 1740"/>
                  <a:gd name="T29" fmla="*/ 96 h 912"/>
                  <a:gd name="T30" fmla="*/ 741 w 1740"/>
                  <a:gd name="T31" fmla="*/ 46 h 912"/>
                  <a:gd name="T32" fmla="*/ 975 w 1740"/>
                  <a:gd name="T33" fmla="*/ 20 h 912"/>
                  <a:gd name="T34" fmla="*/ 1388 w 1740"/>
                  <a:gd name="T35" fmla="*/ 67 h 912"/>
                  <a:gd name="T36" fmla="*/ 1614 w 1740"/>
                  <a:gd name="T37" fmla="*/ 114 h 912"/>
                  <a:gd name="T38" fmla="*/ 873 w 1740"/>
                  <a:gd name="T39" fmla="*/ 38 h 912"/>
                  <a:gd name="T40" fmla="*/ 662 w 1740"/>
                  <a:gd name="T41" fmla="*/ 114 h 912"/>
                  <a:gd name="T42" fmla="*/ 501 w 1740"/>
                  <a:gd name="T43" fmla="*/ 184 h 912"/>
                  <a:gd name="T44" fmla="*/ 234 w 1740"/>
                  <a:gd name="T45" fmla="*/ 404 h 912"/>
                  <a:gd name="T46" fmla="*/ 498 w 1740"/>
                  <a:gd name="T47" fmla="*/ 448 h 912"/>
                  <a:gd name="T48" fmla="*/ 972 w 1740"/>
                  <a:gd name="T49" fmla="*/ 582 h 912"/>
                  <a:gd name="T50" fmla="*/ 914 w 1740"/>
                  <a:gd name="T51" fmla="*/ 743 h 912"/>
                  <a:gd name="T52" fmla="*/ 750 w 1740"/>
                  <a:gd name="T53" fmla="*/ 755 h 912"/>
                  <a:gd name="T54" fmla="*/ 978 w 1740"/>
                  <a:gd name="T55" fmla="*/ 758 h 912"/>
                  <a:gd name="T56" fmla="*/ 970 w 1740"/>
                  <a:gd name="T57" fmla="*/ 506 h 912"/>
                  <a:gd name="T58" fmla="*/ 618 w 1740"/>
                  <a:gd name="T59" fmla="*/ 433 h 912"/>
                  <a:gd name="T60" fmla="*/ 993 w 1740"/>
                  <a:gd name="T61" fmla="*/ 494 h 912"/>
                  <a:gd name="T62" fmla="*/ 1057 w 1740"/>
                  <a:gd name="T63" fmla="*/ 64 h 912"/>
                  <a:gd name="T64" fmla="*/ 1034 w 1740"/>
                  <a:gd name="T65" fmla="*/ 720 h 912"/>
                  <a:gd name="T66" fmla="*/ 1681 w 1740"/>
                  <a:gd name="T67" fmla="*/ 289 h 912"/>
                  <a:gd name="T68" fmla="*/ 1582 w 1740"/>
                  <a:gd name="T69" fmla="*/ 178 h 912"/>
                  <a:gd name="T70" fmla="*/ 1268 w 1740"/>
                  <a:gd name="T71" fmla="*/ 377 h 912"/>
                  <a:gd name="T72" fmla="*/ 1131 w 1740"/>
                  <a:gd name="T73" fmla="*/ 453 h 912"/>
                  <a:gd name="T74" fmla="*/ 1034 w 1740"/>
                  <a:gd name="T75" fmla="*/ 717 h 912"/>
                  <a:gd name="T76" fmla="*/ 337 w 1740"/>
                  <a:gd name="T77" fmla="*/ 486 h 912"/>
                  <a:gd name="T78" fmla="*/ 135 w 1740"/>
                  <a:gd name="T79" fmla="*/ 480 h 912"/>
                  <a:gd name="T80" fmla="*/ 193 w 1740"/>
                  <a:gd name="T81" fmla="*/ 515 h 912"/>
                  <a:gd name="T82" fmla="*/ 164 w 1740"/>
                  <a:gd name="T83" fmla="*/ 530 h 912"/>
                  <a:gd name="T84" fmla="*/ 164 w 1740"/>
                  <a:gd name="T85" fmla="*/ 544 h 912"/>
                  <a:gd name="T86" fmla="*/ 592 w 1740"/>
                  <a:gd name="T87" fmla="*/ 574 h 912"/>
                  <a:gd name="T88" fmla="*/ 665 w 1740"/>
                  <a:gd name="T89" fmla="*/ 568 h 912"/>
                  <a:gd name="T90" fmla="*/ 785 w 1740"/>
                  <a:gd name="T91" fmla="*/ 585 h 912"/>
                  <a:gd name="T92" fmla="*/ 797 w 1740"/>
                  <a:gd name="T93" fmla="*/ 609 h 912"/>
                  <a:gd name="T94" fmla="*/ 946 w 1740"/>
                  <a:gd name="T95" fmla="*/ 688 h 912"/>
                  <a:gd name="T96" fmla="*/ 964 w 1740"/>
                  <a:gd name="T97" fmla="*/ 650 h 912"/>
                  <a:gd name="T98" fmla="*/ 961 w 1740"/>
                  <a:gd name="T99" fmla="*/ 626 h 912"/>
                  <a:gd name="T100" fmla="*/ 108 w 1740"/>
                  <a:gd name="T101" fmla="*/ 410 h 912"/>
                  <a:gd name="T102" fmla="*/ 299 w 1740"/>
                  <a:gd name="T103" fmla="*/ 606 h 912"/>
                  <a:gd name="T104" fmla="*/ 29 w 1740"/>
                  <a:gd name="T105" fmla="*/ 576 h 912"/>
                  <a:gd name="T106" fmla="*/ 554 w 1740"/>
                  <a:gd name="T107" fmla="*/ 667 h 912"/>
                  <a:gd name="T108" fmla="*/ 586 w 1740"/>
                  <a:gd name="T109" fmla="*/ 612 h 912"/>
                  <a:gd name="T110" fmla="*/ 568 w 1740"/>
                  <a:gd name="T111" fmla="*/ 732 h 912"/>
                  <a:gd name="T112" fmla="*/ 521 w 1740"/>
                  <a:gd name="T113" fmla="*/ 840 h 912"/>
                  <a:gd name="T114" fmla="*/ 633 w 1740"/>
                  <a:gd name="T115" fmla="*/ 746 h 912"/>
                  <a:gd name="T116" fmla="*/ 677 w 1740"/>
                  <a:gd name="T117" fmla="*/ 837 h 912"/>
                  <a:gd name="T118" fmla="*/ 764 w 1740"/>
                  <a:gd name="T119" fmla="*/ 603 h 912"/>
                  <a:gd name="T120" fmla="*/ 586 w 1740"/>
                  <a:gd name="T121" fmla="*/ 612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27" name="Freeform 158"/>
            <p:cNvSpPr>
              <a:spLocks noEditPoints="1"/>
            </p:cNvSpPr>
            <p:nvPr userDrawn="1"/>
          </p:nvSpPr>
          <p:spPr bwMode="auto">
            <a:xfrm>
              <a:off x="7825074" y="4611800"/>
              <a:ext cx="561230" cy="638969"/>
            </a:xfrm>
            <a:custGeom>
              <a:avLst/>
              <a:gdLst>
                <a:gd name="T0" fmla="*/ 409 w 726"/>
                <a:gd name="T1" fmla="*/ 256 h 826"/>
                <a:gd name="T2" fmla="*/ 717 w 726"/>
                <a:gd name="T3" fmla="*/ 156 h 826"/>
                <a:gd name="T4" fmla="*/ 667 w 726"/>
                <a:gd name="T5" fmla="*/ 437 h 826"/>
                <a:gd name="T6" fmla="*/ 578 w 726"/>
                <a:gd name="T7" fmla="*/ 755 h 826"/>
                <a:gd name="T8" fmla="*/ 292 w 726"/>
                <a:gd name="T9" fmla="*/ 756 h 826"/>
                <a:gd name="T10" fmla="*/ 93 w 726"/>
                <a:gd name="T11" fmla="*/ 811 h 826"/>
                <a:gd name="T12" fmla="*/ 63 w 726"/>
                <a:gd name="T13" fmla="*/ 733 h 826"/>
                <a:gd name="T14" fmla="*/ 147 w 726"/>
                <a:gd name="T15" fmla="*/ 427 h 826"/>
                <a:gd name="T16" fmla="*/ 88 w 726"/>
                <a:gd name="T17" fmla="*/ 211 h 826"/>
                <a:gd name="T18" fmla="*/ 312 w 726"/>
                <a:gd name="T19" fmla="*/ 82 h 826"/>
                <a:gd name="T20" fmla="*/ 301 w 726"/>
                <a:gd name="T21" fmla="*/ 321 h 826"/>
                <a:gd name="T22" fmla="*/ 63 w 726"/>
                <a:gd name="T23" fmla="*/ 632 h 826"/>
                <a:gd name="T24" fmla="*/ 26 w 726"/>
                <a:gd name="T25" fmla="*/ 494 h 826"/>
                <a:gd name="T26" fmla="*/ 167 w 726"/>
                <a:gd name="T27" fmla="*/ 598 h 826"/>
                <a:gd name="T28" fmla="*/ 361 w 726"/>
                <a:gd name="T29" fmla="*/ 469 h 826"/>
                <a:gd name="T30" fmla="*/ 371 w 726"/>
                <a:gd name="T31" fmla="*/ 455 h 826"/>
                <a:gd name="T32" fmla="*/ 23 w 726"/>
                <a:gd name="T33" fmla="*/ 473 h 826"/>
                <a:gd name="T34" fmla="*/ 65 w 726"/>
                <a:gd name="T35" fmla="*/ 791 h 826"/>
                <a:gd name="T36" fmla="*/ 100 w 726"/>
                <a:gd name="T37" fmla="*/ 686 h 826"/>
                <a:gd name="T38" fmla="*/ 53 w 726"/>
                <a:gd name="T39" fmla="*/ 495 h 826"/>
                <a:gd name="T40" fmla="*/ 244 w 726"/>
                <a:gd name="T41" fmla="*/ 223 h 826"/>
                <a:gd name="T42" fmla="*/ 166 w 726"/>
                <a:gd name="T43" fmla="*/ 41 h 826"/>
                <a:gd name="T44" fmla="*/ 115 w 726"/>
                <a:gd name="T45" fmla="*/ 231 h 826"/>
                <a:gd name="T46" fmla="*/ 56 w 726"/>
                <a:gd name="T47" fmla="*/ 150 h 826"/>
                <a:gd name="T48" fmla="*/ 67 w 726"/>
                <a:gd name="T49" fmla="*/ 92 h 826"/>
                <a:gd name="T50" fmla="*/ 225 w 726"/>
                <a:gd name="T51" fmla="*/ 181 h 826"/>
                <a:gd name="T52" fmla="*/ 286 w 726"/>
                <a:gd name="T53" fmla="*/ 338 h 826"/>
                <a:gd name="T54" fmla="*/ 110 w 726"/>
                <a:gd name="T55" fmla="*/ 791 h 826"/>
                <a:gd name="T56" fmla="*/ 195 w 726"/>
                <a:gd name="T57" fmla="*/ 381 h 826"/>
                <a:gd name="T58" fmla="*/ 209 w 726"/>
                <a:gd name="T59" fmla="*/ 171 h 826"/>
                <a:gd name="T60" fmla="*/ 225 w 726"/>
                <a:gd name="T61" fmla="*/ 749 h 826"/>
                <a:gd name="T62" fmla="*/ 219 w 726"/>
                <a:gd name="T63" fmla="*/ 786 h 826"/>
                <a:gd name="T64" fmla="*/ 358 w 726"/>
                <a:gd name="T65" fmla="*/ 573 h 826"/>
                <a:gd name="T66" fmla="*/ 486 w 726"/>
                <a:gd name="T67" fmla="*/ 131 h 826"/>
                <a:gd name="T68" fmla="*/ 538 w 726"/>
                <a:gd name="T69" fmla="*/ 317 h 826"/>
                <a:gd name="T70" fmla="*/ 523 w 726"/>
                <a:gd name="T71" fmla="*/ 557 h 826"/>
                <a:gd name="T72" fmla="*/ 570 w 726"/>
                <a:gd name="T73" fmla="*/ 282 h 826"/>
                <a:gd name="T74" fmla="*/ 512 w 726"/>
                <a:gd name="T75" fmla="*/ 91 h 826"/>
                <a:gd name="T76" fmla="*/ 389 w 726"/>
                <a:gd name="T77" fmla="*/ 212 h 826"/>
                <a:gd name="T78" fmla="*/ 262 w 726"/>
                <a:gd name="T79" fmla="*/ 740 h 826"/>
                <a:gd name="T80" fmla="*/ 496 w 726"/>
                <a:gd name="T81" fmla="*/ 456 h 826"/>
                <a:gd name="T82" fmla="*/ 446 w 726"/>
                <a:gd name="T83" fmla="*/ 402 h 826"/>
                <a:gd name="T84" fmla="*/ 528 w 726"/>
                <a:gd name="T85" fmla="*/ 296 h 826"/>
                <a:gd name="T86" fmla="*/ 438 w 726"/>
                <a:gd name="T87" fmla="*/ 189 h 826"/>
                <a:gd name="T88" fmla="*/ 491 w 726"/>
                <a:gd name="T89" fmla="*/ 301 h 826"/>
                <a:gd name="T90" fmla="*/ 498 w 726"/>
                <a:gd name="T91" fmla="*/ 709 h 826"/>
                <a:gd name="T92" fmla="*/ 567 w 726"/>
                <a:gd name="T93" fmla="*/ 678 h 826"/>
                <a:gd name="T94" fmla="*/ 616 w 726"/>
                <a:gd name="T95" fmla="*/ 442 h 826"/>
                <a:gd name="T96" fmla="*/ 559 w 726"/>
                <a:gd name="T97" fmla="*/ 421 h 826"/>
                <a:gd name="T98" fmla="*/ 545 w 726"/>
                <a:gd name="T99" fmla="*/ 745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sp>
          <p:nvSpPr>
            <p:cNvPr id="28" name="Freeform 169"/>
            <p:cNvSpPr>
              <a:spLocks noEditPoints="1"/>
            </p:cNvSpPr>
            <p:nvPr userDrawn="1"/>
          </p:nvSpPr>
          <p:spPr bwMode="auto">
            <a:xfrm>
              <a:off x="-98531" y="4273243"/>
              <a:ext cx="1543220" cy="1095261"/>
            </a:xfrm>
            <a:custGeom>
              <a:avLst/>
              <a:gdLst>
                <a:gd name="T0" fmla="*/ 1219 w 1692"/>
                <a:gd name="T1" fmla="*/ 7 h 1199"/>
                <a:gd name="T2" fmla="*/ 1405 w 1692"/>
                <a:gd name="T3" fmla="*/ 349 h 1199"/>
                <a:gd name="T4" fmla="*/ 1573 w 1692"/>
                <a:gd name="T5" fmla="*/ 705 h 1199"/>
                <a:gd name="T6" fmla="*/ 1692 w 1692"/>
                <a:gd name="T7" fmla="*/ 806 h 1199"/>
                <a:gd name="T8" fmla="*/ 1442 w 1692"/>
                <a:gd name="T9" fmla="*/ 1199 h 1199"/>
                <a:gd name="T10" fmla="*/ 746 w 1692"/>
                <a:gd name="T11" fmla="*/ 1179 h 1199"/>
                <a:gd name="T12" fmla="*/ 197 w 1692"/>
                <a:gd name="T13" fmla="*/ 1153 h 1199"/>
                <a:gd name="T14" fmla="*/ 59 w 1692"/>
                <a:gd name="T15" fmla="*/ 1084 h 1199"/>
                <a:gd name="T16" fmla="*/ 91 w 1692"/>
                <a:gd name="T17" fmla="*/ 871 h 1199"/>
                <a:gd name="T18" fmla="*/ 411 w 1692"/>
                <a:gd name="T19" fmla="*/ 602 h 1199"/>
                <a:gd name="T20" fmla="*/ 962 w 1692"/>
                <a:gd name="T21" fmla="*/ 666 h 1199"/>
                <a:gd name="T22" fmla="*/ 1006 w 1692"/>
                <a:gd name="T23" fmla="*/ 225 h 1199"/>
                <a:gd name="T24" fmla="*/ 1173 w 1692"/>
                <a:gd name="T25" fmla="*/ 280 h 1199"/>
                <a:gd name="T26" fmla="*/ 1479 w 1692"/>
                <a:gd name="T27" fmla="*/ 1071 h 1199"/>
                <a:gd name="T28" fmla="*/ 1277 w 1692"/>
                <a:gd name="T29" fmla="*/ 1137 h 1199"/>
                <a:gd name="T30" fmla="*/ 1238 w 1692"/>
                <a:gd name="T31" fmla="*/ 1169 h 1199"/>
                <a:gd name="T32" fmla="*/ 1506 w 1692"/>
                <a:gd name="T33" fmla="*/ 1073 h 1199"/>
                <a:gd name="T34" fmla="*/ 1164 w 1692"/>
                <a:gd name="T35" fmla="*/ 113 h 1199"/>
                <a:gd name="T36" fmla="*/ 1224 w 1692"/>
                <a:gd name="T37" fmla="*/ 223 h 1199"/>
                <a:gd name="T38" fmla="*/ 1192 w 1692"/>
                <a:gd name="T39" fmla="*/ 81 h 1199"/>
                <a:gd name="T40" fmla="*/ 1274 w 1692"/>
                <a:gd name="T41" fmla="*/ 189 h 1199"/>
                <a:gd name="T42" fmla="*/ 1201 w 1692"/>
                <a:gd name="T43" fmla="*/ 35 h 1199"/>
                <a:gd name="T44" fmla="*/ 1040 w 1692"/>
                <a:gd name="T45" fmla="*/ 214 h 1199"/>
                <a:gd name="T46" fmla="*/ 1054 w 1692"/>
                <a:gd name="T47" fmla="*/ 177 h 1199"/>
                <a:gd name="T48" fmla="*/ 1323 w 1692"/>
                <a:gd name="T49" fmla="*/ 326 h 1199"/>
                <a:gd name="T50" fmla="*/ 1146 w 1692"/>
                <a:gd name="T51" fmla="*/ 359 h 1199"/>
                <a:gd name="T52" fmla="*/ 1003 w 1692"/>
                <a:gd name="T53" fmla="*/ 664 h 1199"/>
                <a:gd name="T54" fmla="*/ 1196 w 1692"/>
                <a:gd name="T55" fmla="*/ 352 h 1199"/>
                <a:gd name="T56" fmla="*/ 1495 w 1692"/>
                <a:gd name="T57" fmla="*/ 618 h 1199"/>
                <a:gd name="T58" fmla="*/ 875 w 1692"/>
                <a:gd name="T59" fmla="*/ 857 h 1199"/>
                <a:gd name="T60" fmla="*/ 1350 w 1692"/>
                <a:gd name="T61" fmla="*/ 997 h 1199"/>
                <a:gd name="T62" fmla="*/ 654 w 1692"/>
                <a:gd name="T63" fmla="*/ 623 h 1199"/>
                <a:gd name="T64" fmla="*/ 273 w 1692"/>
                <a:gd name="T65" fmla="*/ 602 h 1199"/>
                <a:gd name="T66" fmla="*/ 135 w 1692"/>
                <a:gd name="T67" fmla="*/ 834 h 1199"/>
                <a:gd name="T68" fmla="*/ 144 w 1692"/>
                <a:gd name="T69" fmla="*/ 960 h 1199"/>
                <a:gd name="T70" fmla="*/ 914 w 1692"/>
                <a:gd name="T71" fmla="*/ 772 h 1199"/>
                <a:gd name="T72" fmla="*/ 1405 w 1692"/>
                <a:gd name="T73" fmla="*/ 1032 h 1199"/>
                <a:gd name="T74" fmla="*/ 1578 w 1692"/>
                <a:gd name="T75" fmla="*/ 800 h 1199"/>
                <a:gd name="T76" fmla="*/ 1437 w 1692"/>
                <a:gd name="T77" fmla="*/ 1075 h 1199"/>
                <a:gd name="T78" fmla="*/ 1578 w 1692"/>
                <a:gd name="T79" fmla="*/ 800 h 1199"/>
                <a:gd name="T80" fmla="*/ 133 w 1692"/>
                <a:gd name="T81" fmla="*/ 970 h 1199"/>
                <a:gd name="T82" fmla="*/ 1235 w 1692"/>
                <a:gd name="T83" fmla="*/ 993 h 1199"/>
                <a:gd name="T84" fmla="*/ 1235 w 1692"/>
                <a:gd name="T85" fmla="*/ 993 h 1199"/>
                <a:gd name="T86" fmla="*/ 165 w 1692"/>
                <a:gd name="T87" fmla="*/ 1068 h 1199"/>
                <a:gd name="T88" fmla="*/ 512 w 1692"/>
                <a:gd name="T89" fmla="*/ 1091 h 1199"/>
                <a:gd name="T90" fmla="*/ 452 w 1692"/>
                <a:gd name="T91" fmla="*/ 1041 h 1199"/>
                <a:gd name="T92" fmla="*/ 1224 w 1692"/>
                <a:gd name="T93" fmla="*/ 1029 h 1199"/>
                <a:gd name="T94" fmla="*/ 951 w 1692"/>
                <a:gd name="T95" fmla="*/ 1043 h 1199"/>
                <a:gd name="T96" fmla="*/ 1412 w 1692"/>
                <a:gd name="T97" fmla="*/ 1119 h 1199"/>
                <a:gd name="T98" fmla="*/ 1410 w 1692"/>
                <a:gd name="T99" fmla="*/ 1068 h 1199"/>
                <a:gd name="T100" fmla="*/ 755 w 1692"/>
                <a:gd name="T101" fmla="*/ 1073 h 1199"/>
                <a:gd name="T102" fmla="*/ 682 w 1692"/>
                <a:gd name="T103" fmla="*/ 1100 h 1199"/>
                <a:gd name="T104" fmla="*/ 553 w 1692"/>
                <a:gd name="T105" fmla="*/ 1096 h 1199"/>
                <a:gd name="T106" fmla="*/ 319 w 1692"/>
                <a:gd name="T107" fmla="*/ 1112 h 1199"/>
                <a:gd name="T108" fmla="*/ 362 w 1692"/>
                <a:gd name="T109" fmla="*/ 1140 h 1199"/>
                <a:gd name="T110" fmla="*/ 712 w 1692"/>
                <a:gd name="T111" fmla="*/ 1126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29" name="组合 28"/>
            <p:cNvGrpSpPr/>
            <p:nvPr userDrawn="1"/>
          </p:nvGrpSpPr>
          <p:grpSpPr>
            <a:xfrm>
              <a:off x="5151970" y="2796583"/>
              <a:ext cx="1079500" cy="1274763"/>
              <a:chOff x="3279775" y="2938463"/>
              <a:chExt cx="1079500" cy="1274763"/>
            </a:xfrm>
            <a:grpFill/>
          </p:grpSpPr>
          <p:sp>
            <p:nvSpPr>
              <p:cNvPr id="171" name="Freeform 167"/>
              <p:cNvSpPr>
                <a:spLocks noEditPoints="1"/>
              </p:cNvSpPr>
              <p:nvPr/>
            </p:nvSpPr>
            <p:spPr bwMode="auto">
              <a:xfrm>
                <a:off x="3319463" y="3351213"/>
                <a:ext cx="80963" cy="80963"/>
              </a:xfrm>
              <a:custGeom>
                <a:avLst/>
                <a:gdLst>
                  <a:gd name="T0" fmla="*/ 15 w 125"/>
                  <a:gd name="T1" fmla="*/ 20 h 126"/>
                  <a:gd name="T2" fmla="*/ 31 w 125"/>
                  <a:gd name="T3" fmla="*/ 11 h 126"/>
                  <a:gd name="T4" fmla="*/ 121 w 125"/>
                  <a:gd name="T5" fmla="*/ 66 h 126"/>
                  <a:gd name="T6" fmla="*/ 22 w 125"/>
                  <a:gd name="T7" fmla="*/ 96 h 126"/>
                  <a:gd name="T8" fmla="*/ 15 w 125"/>
                  <a:gd name="T9" fmla="*/ 20 h 126"/>
                  <a:gd name="T10" fmla="*/ 59 w 125"/>
                  <a:gd name="T11" fmla="*/ 89 h 126"/>
                  <a:gd name="T12" fmla="*/ 52 w 125"/>
                  <a:gd name="T13" fmla="*/ 33 h 126"/>
                  <a:gd name="T14" fmla="*/ 59 w 125"/>
                  <a:gd name="T15" fmla="*/ 8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2" name="Freeform 168"/>
              <p:cNvSpPr>
                <a:spLocks noEditPoints="1"/>
              </p:cNvSpPr>
              <p:nvPr/>
            </p:nvSpPr>
            <p:spPr bwMode="auto">
              <a:xfrm>
                <a:off x="3279775" y="2938463"/>
                <a:ext cx="1079500" cy="1274763"/>
              </a:xfrm>
              <a:custGeom>
                <a:avLst/>
                <a:gdLst>
                  <a:gd name="T0" fmla="*/ 135 w 1672"/>
                  <a:gd name="T1" fmla="*/ 1706 h 1974"/>
                  <a:gd name="T2" fmla="*/ 50 w 1672"/>
                  <a:gd name="T3" fmla="*/ 803 h 1974"/>
                  <a:gd name="T4" fmla="*/ 162 w 1672"/>
                  <a:gd name="T5" fmla="*/ 588 h 1974"/>
                  <a:gd name="T6" fmla="*/ 1444 w 1672"/>
                  <a:gd name="T7" fmla="*/ 259 h 1974"/>
                  <a:gd name="T8" fmla="*/ 1329 w 1672"/>
                  <a:gd name="T9" fmla="*/ 783 h 1974"/>
                  <a:gd name="T10" fmla="*/ 785 w 1672"/>
                  <a:gd name="T11" fmla="*/ 826 h 1974"/>
                  <a:gd name="T12" fmla="*/ 231 w 1672"/>
                  <a:gd name="T13" fmla="*/ 780 h 1974"/>
                  <a:gd name="T14" fmla="*/ 720 w 1672"/>
                  <a:gd name="T15" fmla="*/ 1619 h 1974"/>
                  <a:gd name="T16" fmla="*/ 617 w 1672"/>
                  <a:gd name="T17" fmla="*/ 964 h 1974"/>
                  <a:gd name="T18" fmla="*/ 893 w 1672"/>
                  <a:gd name="T19" fmla="*/ 1068 h 1974"/>
                  <a:gd name="T20" fmla="*/ 1237 w 1672"/>
                  <a:gd name="T21" fmla="*/ 1038 h 1974"/>
                  <a:gd name="T22" fmla="*/ 909 w 1672"/>
                  <a:gd name="T23" fmla="*/ 1715 h 1974"/>
                  <a:gd name="T24" fmla="*/ 194 w 1672"/>
                  <a:gd name="T25" fmla="*/ 636 h 1974"/>
                  <a:gd name="T26" fmla="*/ 1118 w 1672"/>
                  <a:gd name="T27" fmla="*/ 34 h 1974"/>
                  <a:gd name="T28" fmla="*/ 1324 w 1672"/>
                  <a:gd name="T29" fmla="*/ 248 h 1974"/>
                  <a:gd name="T30" fmla="*/ 814 w 1672"/>
                  <a:gd name="T31" fmla="*/ 613 h 1974"/>
                  <a:gd name="T32" fmla="*/ 817 w 1672"/>
                  <a:gd name="T33" fmla="*/ 404 h 1974"/>
                  <a:gd name="T34" fmla="*/ 594 w 1672"/>
                  <a:gd name="T35" fmla="*/ 404 h 1974"/>
                  <a:gd name="T36" fmla="*/ 789 w 1672"/>
                  <a:gd name="T37" fmla="*/ 342 h 1974"/>
                  <a:gd name="T38" fmla="*/ 785 w 1672"/>
                  <a:gd name="T39" fmla="*/ 362 h 1974"/>
                  <a:gd name="T40" fmla="*/ 812 w 1672"/>
                  <a:gd name="T41" fmla="*/ 429 h 1974"/>
                  <a:gd name="T42" fmla="*/ 1572 w 1672"/>
                  <a:gd name="T43" fmla="*/ 604 h 1974"/>
                  <a:gd name="T44" fmla="*/ 259 w 1672"/>
                  <a:gd name="T45" fmla="*/ 702 h 1974"/>
                  <a:gd name="T46" fmla="*/ 1352 w 1672"/>
                  <a:gd name="T47" fmla="*/ 606 h 1974"/>
                  <a:gd name="T48" fmla="*/ 1306 w 1672"/>
                  <a:gd name="T49" fmla="*/ 723 h 1974"/>
                  <a:gd name="T50" fmla="*/ 1099 w 1672"/>
                  <a:gd name="T51" fmla="*/ 560 h 1974"/>
                  <a:gd name="T52" fmla="*/ 1384 w 1672"/>
                  <a:gd name="T53" fmla="*/ 769 h 1974"/>
                  <a:gd name="T54" fmla="*/ 1283 w 1672"/>
                  <a:gd name="T55" fmla="*/ 617 h 1974"/>
                  <a:gd name="T56" fmla="*/ 1184 w 1672"/>
                  <a:gd name="T57" fmla="*/ 576 h 1974"/>
                  <a:gd name="T58" fmla="*/ 589 w 1672"/>
                  <a:gd name="T59" fmla="*/ 1559 h 1974"/>
                  <a:gd name="T60" fmla="*/ 213 w 1672"/>
                  <a:gd name="T61" fmla="*/ 801 h 1974"/>
                  <a:gd name="T62" fmla="*/ 589 w 1672"/>
                  <a:gd name="T63" fmla="*/ 1559 h 1974"/>
                  <a:gd name="T64" fmla="*/ 449 w 1672"/>
                  <a:gd name="T65" fmla="*/ 1520 h 1974"/>
                  <a:gd name="T66" fmla="*/ 82 w 1672"/>
                  <a:gd name="T67" fmla="*/ 817 h 1974"/>
                  <a:gd name="T68" fmla="*/ 511 w 1672"/>
                  <a:gd name="T69" fmla="*/ 1506 h 1974"/>
                  <a:gd name="T70" fmla="*/ 911 w 1672"/>
                  <a:gd name="T71" fmla="*/ 1336 h 1974"/>
                  <a:gd name="T72" fmla="*/ 879 w 1672"/>
                  <a:gd name="T73" fmla="*/ 1240 h 1974"/>
                  <a:gd name="T74" fmla="*/ 835 w 1672"/>
                  <a:gd name="T75" fmla="*/ 1155 h 1974"/>
                  <a:gd name="T76" fmla="*/ 791 w 1672"/>
                  <a:gd name="T77" fmla="*/ 1070 h 1974"/>
                  <a:gd name="T78" fmla="*/ 766 w 1672"/>
                  <a:gd name="T79" fmla="*/ 1024 h 1974"/>
                  <a:gd name="T80" fmla="*/ 681 w 1672"/>
                  <a:gd name="T81" fmla="*/ 992 h 1974"/>
                  <a:gd name="T82" fmla="*/ 1170 w 1672"/>
                  <a:gd name="T83" fmla="*/ 996 h 1974"/>
                  <a:gd name="T84" fmla="*/ 968 w 1672"/>
                  <a:gd name="T85" fmla="*/ 1049 h 1974"/>
                  <a:gd name="T86" fmla="*/ 1152 w 1672"/>
                  <a:gd name="T87" fmla="*/ 1148 h 1974"/>
                  <a:gd name="T88" fmla="*/ 1159 w 1672"/>
                  <a:gd name="T89" fmla="*/ 1196 h 1974"/>
                  <a:gd name="T90" fmla="*/ 1021 w 1672"/>
                  <a:gd name="T91" fmla="*/ 1086 h 1974"/>
                  <a:gd name="T92" fmla="*/ 1143 w 1672"/>
                  <a:gd name="T93" fmla="*/ 1176 h 1974"/>
                  <a:gd name="T94" fmla="*/ 803 w 1672"/>
                  <a:gd name="T95" fmla="*/ 1437 h 1974"/>
                  <a:gd name="T96" fmla="*/ 1067 w 1672"/>
                  <a:gd name="T97" fmla="*/ 1453 h 1974"/>
                  <a:gd name="T98" fmla="*/ 1042 w 1672"/>
                  <a:gd name="T99" fmla="*/ 1453 h 1974"/>
                  <a:gd name="T100" fmla="*/ 973 w 1672"/>
                  <a:gd name="T101" fmla="*/ 1470 h 1974"/>
                  <a:gd name="T102" fmla="*/ 913 w 1672"/>
                  <a:gd name="T103" fmla="*/ 1472 h 1974"/>
                  <a:gd name="T104" fmla="*/ 936 w 1672"/>
                  <a:gd name="T105" fmla="*/ 1470 h 1974"/>
                  <a:gd name="T106" fmla="*/ 948 w 1672"/>
                  <a:gd name="T107" fmla="*/ 1692 h 1974"/>
                  <a:gd name="T108" fmla="*/ 403 w 1672"/>
                  <a:gd name="T109" fmla="*/ 1552 h 1974"/>
                  <a:gd name="T110" fmla="*/ 525 w 1672"/>
                  <a:gd name="T111" fmla="*/ 1532 h 1974"/>
                  <a:gd name="T112" fmla="*/ 500 w 1672"/>
                  <a:gd name="T113" fmla="*/ 1715 h 1974"/>
                  <a:gd name="T114" fmla="*/ 84 w 1672"/>
                  <a:gd name="T115" fmla="*/ 1773 h 1974"/>
                  <a:gd name="T116" fmla="*/ 975 w 1672"/>
                  <a:gd name="T117" fmla="*/ 1823 h 1974"/>
                  <a:gd name="T118" fmla="*/ 311 w 1672"/>
                  <a:gd name="T119" fmla="*/ 1644 h 1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3" name="Freeform 170"/>
              <p:cNvSpPr/>
              <p:nvPr/>
            </p:nvSpPr>
            <p:spPr bwMode="auto">
              <a:xfrm>
                <a:off x="3695700" y="3516313"/>
                <a:ext cx="44450" cy="44450"/>
              </a:xfrm>
              <a:custGeom>
                <a:avLst/>
                <a:gdLst>
                  <a:gd name="T0" fmla="*/ 35 w 68"/>
                  <a:gd name="T1" fmla="*/ 4 h 69"/>
                  <a:gd name="T2" fmla="*/ 3 w 68"/>
                  <a:gd name="T3" fmla="*/ 31 h 69"/>
                  <a:gd name="T4" fmla="*/ 35 w 68"/>
                  <a:gd name="T5" fmla="*/ 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0" name="组合 29"/>
            <p:cNvGrpSpPr/>
            <p:nvPr userDrawn="1"/>
          </p:nvGrpSpPr>
          <p:grpSpPr>
            <a:xfrm>
              <a:off x="3608149" y="4066217"/>
              <a:ext cx="1007478" cy="1394389"/>
              <a:chOff x="7359650" y="1908175"/>
              <a:chExt cx="636588" cy="881063"/>
            </a:xfrm>
            <a:grpFill/>
          </p:grpSpPr>
          <p:sp>
            <p:nvSpPr>
              <p:cNvPr id="117" name="Freeform 171"/>
              <p:cNvSpPr>
                <a:spLocks noEditPoints="1"/>
              </p:cNvSpPr>
              <p:nvPr/>
            </p:nvSpPr>
            <p:spPr bwMode="auto">
              <a:xfrm>
                <a:off x="7359650" y="1908175"/>
                <a:ext cx="636588" cy="881063"/>
              </a:xfrm>
              <a:custGeom>
                <a:avLst/>
                <a:gdLst>
                  <a:gd name="T0" fmla="*/ 28 w 986"/>
                  <a:gd name="T1" fmla="*/ 1122 h 1361"/>
                  <a:gd name="T2" fmla="*/ 64 w 986"/>
                  <a:gd name="T3" fmla="*/ 783 h 1361"/>
                  <a:gd name="T4" fmla="*/ 80 w 986"/>
                  <a:gd name="T5" fmla="*/ 595 h 1361"/>
                  <a:gd name="T6" fmla="*/ 102 w 986"/>
                  <a:gd name="T7" fmla="*/ 403 h 1361"/>
                  <a:gd name="T8" fmla="*/ 147 w 986"/>
                  <a:gd name="T9" fmla="*/ 64 h 1361"/>
                  <a:gd name="T10" fmla="*/ 267 w 986"/>
                  <a:gd name="T11" fmla="*/ 5 h 1361"/>
                  <a:gd name="T12" fmla="*/ 351 w 986"/>
                  <a:gd name="T13" fmla="*/ 3 h 1361"/>
                  <a:gd name="T14" fmla="*/ 765 w 986"/>
                  <a:gd name="T15" fmla="*/ 42 h 1361"/>
                  <a:gd name="T16" fmla="*/ 922 w 986"/>
                  <a:gd name="T17" fmla="*/ 84 h 1361"/>
                  <a:gd name="T18" fmla="*/ 946 w 986"/>
                  <a:gd name="T19" fmla="*/ 407 h 1361"/>
                  <a:gd name="T20" fmla="*/ 900 w 986"/>
                  <a:gd name="T21" fmla="*/ 834 h 1361"/>
                  <a:gd name="T22" fmla="*/ 830 w 986"/>
                  <a:gd name="T23" fmla="*/ 1326 h 1361"/>
                  <a:gd name="T24" fmla="*/ 682 w 986"/>
                  <a:gd name="T25" fmla="*/ 1352 h 1361"/>
                  <a:gd name="T26" fmla="*/ 410 w 986"/>
                  <a:gd name="T27" fmla="*/ 1332 h 1361"/>
                  <a:gd name="T28" fmla="*/ 171 w 986"/>
                  <a:gd name="T29" fmla="*/ 1291 h 1361"/>
                  <a:gd name="T30" fmla="*/ 0 w 986"/>
                  <a:gd name="T31" fmla="*/ 1256 h 1361"/>
                  <a:gd name="T32" fmla="*/ 410 w 986"/>
                  <a:gd name="T33" fmla="*/ 1282 h 1361"/>
                  <a:gd name="T34" fmla="*/ 613 w 986"/>
                  <a:gd name="T35" fmla="*/ 1304 h 1361"/>
                  <a:gd name="T36" fmla="*/ 791 w 986"/>
                  <a:gd name="T37" fmla="*/ 1284 h 1361"/>
                  <a:gd name="T38" fmla="*/ 869 w 986"/>
                  <a:gd name="T39" fmla="*/ 684 h 1361"/>
                  <a:gd name="T40" fmla="*/ 914 w 986"/>
                  <a:gd name="T41" fmla="*/ 308 h 1361"/>
                  <a:gd name="T42" fmla="*/ 917 w 986"/>
                  <a:gd name="T43" fmla="*/ 112 h 1361"/>
                  <a:gd name="T44" fmla="*/ 582 w 986"/>
                  <a:gd name="T45" fmla="*/ 35 h 1361"/>
                  <a:gd name="T46" fmla="*/ 432 w 986"/>
                  <a:gd name="T47" fmla="*/ 17 h 1361"/>
                  <a:gd name="T48" fmla="*/ 197 w 986"/>
                  <a:gd name="T49" fmla="*/ 29 h 1361"/>
                  <a:gd name="T50" fmla="*/ 126 w 986"/>
                  <a:gd name="T51" fmla="*/ 309 h 1361"/>
                  <a:gd name="T52" fmla="*/ 98 w 986"/>
                  <a:gd name="T53" fmla="*/ 525 h 1361"/>
                  <a:gd name="T54" fmla="*/ 92 w 986"/>
                  <a:gd name="T55" fmla="*/ 627 h 1361"/>
                  <a:gd name="T56" fmla="*/ 78 w 986"/>
                  <a:gd name="T57" fmla="*/ 858 h 1361"/>
                  <a:gd name="T58" fmla="*/ 46 w 986"/>
                  <a:gd name="T59" fmla="*/ 1132 h 1361"/>
                  <a:gd name="T60" fmla="*/ 141 w 986"/>
                  <a:gd name="T61" fmla="*/ 1279 h 1361"/>
                  <a:gd name="T62" fmla="*/ 351 w 986"/>
                  <a:gd name="T63" fmla="*/ 1312 h 1361"/>
                  <a:gd name="T64" fmla="*/ 519 w 986"/>
                  <a:gd name="T65" fmla="*/ 1332 h 1361"/>
                  <a:gd name="T66" fmla="*/ 694 w 986"/>
                  <a:gd name="T67" fmla="*/ 1339 h 1361"/>
                  <a:gd name="T68" fmla="*/ 784 w 986"/>
                  <a:gd name="T69" fmla="*/ 1340 h 1361"/>
                  <a:gd name="T70" fmla="*/ 903 w 986"/>
                  <a:gd name="T71" fmla="*/ 701 h 1361"/>
                  <a:gd name="T72" fmla="*/ 947 w 986"/>
                  <a:gd name="T73" fmla="*/ 319 h 1361"/>
                  <a:gd name="T74" fmla="*/ 970 w 986"/>
                  <a:gd name="T75" fmla="*/ 189 h 1361"/>
                  <a:gd name="T76" fmla="*/ 942 w 986"/>
                  <a:gd name="T77" fmla="*/ 123 h 1361"/>
                  <a:gd name="T78" fmla="*/ 924 w 986"/>
                  <a:gd name="T79" fmla="*/ 323 h 1361"/>
                  <a:gd name="T80" fmla="*/ 877 w 986"/>
                  <a:gd name="T81" fmla="*/ 702 h 1361"/>
                  <a:gd name="T82" fmla="*/ 834 w 986"/>
                  <a:gd name="T83" fmla="*/ 1143 h 1361"/>
                  <a:gd name="T84" fmla="*/ 814 w 986"/>
                  <a:gd name="T85" fmla="*/ 1255 h 1361"/>
                  <a:gd name="T86" fmla="*/ 718 w 986"/>
                  <a:gd name="T87" fmla="*/ 1331 h 1361"/>
                  <a:gd name="T88" fmla="*/ 662 w 986"/>
                  <a:gd name="T89" fmla="*/ 1322 h 1361"/>
                  <a:gd name="T90" fmla="*/ 557 w 986"/>
                  <a:gd name="T91" fmla="*/ 1305 h 1361"/>
                  <a:gd name="T92" fmla="*/ 414 w 986"/>
                  <a:gd name="T93" fmla="*/ 1293 h 1361"/>
                  <a:gd name="T94" fmla="*/ 162 w 986"/>
                  <a:gd name="T95" fmla="*/ 1266 h 1361"/>
                  <a:gd name="T96" fmla="*/ 43 w 986"/>
                  <a:gd name="T97" fmla="*/ 1252 h 1361"/>
                  <a:gd name="T98" fmla="*/ 141 w 986"/>
                  <a:gd name="T99" fmla="*/ 1279 h 1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8" name="Freeform 172"/>
              <p:cNvSpPr>
                <a:spLocks noEditPoints="1"/>
              </p:cNvSpPr>
              <p:nvPr/>
            </p:nvSpPr>
            <p:spPr bwMode="auto">
              <a:xfrm>
                <a:off x="7600950" y="1925638"/>
                <a:ext cx="217488" cy="60325"/>
              </a:xfrm>
              <a:custGeom>
                <a:avLst/>
                <a:gdLst>
                  <a:gd name="T0" fmla="*/ 320 w 336"/>
                  <a:gd name="T1" fmla="*/ 88 h 95"/>
                  <a:gd name="T2" fmla="*/ 224 w 336"/>
                  <a:gd name="T3" fmla="*/ 78 h 95"/>
                  <a:gd name="T4" fmla="*/ 121 w 336"/>
                  <a:gd name="T5" fmla="*/ 76 h 95"/>
                  <a:gd name="T6" fmla="*/ 64 w 336"/>
                  <a:gd name="T7" fmla="*/ 70 h 95"/>
                  <a:gd name="T8" fmla="*/ 33 w 336"/>
                  <a:gd name="T9" fmla="*/ 71 h 95"/>
                  <a:gd name="T10" fmla="*/ 8 w 336"/>
                  <a:gd name="T11" fmla="*/ 56 h 95"/>
                  <a:gd name="T12" fmla="*/ 4 w 336"/>
                  <a:gd name="T13" fmla="*/ 21 h 95"/>
                  <a:gd name="T14" fmla="*/ 82 w 336"/>
                  <a:gd name="T15" fmla="*/ 13 h 95"/>
                  <a:gd name="T16" fmla="*/ 191 w 336"/>
                  <a:gd name="T17" fmla="*/ 20 h 95"/>
                  <a:gd name="T18" fmla="*/ 274 w 336"/>
                  <a:gd name="T19" fmla="*/ 25 h 95"/>
                  <a:gd name="T20" fmla="*/ 333 w 336"/>
                  <a:gd name="T21" fmla="*/ 52 h 95"/>
                  <a:gd name="T22" fmla="*/ 334 w 336"/>
                  <a:gd name="T23" fmla="*/ 69 h 95"/>
                  <a:gd name="T24" fmla="*/ 320 w 336"/>
                  <a:gd name="T25" fmla="*/ 88 h 95"/>
                  <a:gd name="T26" fmla="*/ 19 w 336"/>
                  <a:gd name="T27" fmla="*/ 45 h 95"/>
                  <a:gd name="T28" fmla="*/ 33 w 336"/>
                  <a:gd name="T29" fmla="*/ 41 h 95"/>
                  <a:gd name="T30" fmla="*/ 35 w 336"/>
                  <a:gd name="T31" fmla="*/ 25 h 95"/>
                  <a:gd name="T32" fmla="*/ 19 w 336"/>
                  <a:gd name="T33" fmla="*/ 45 h 95"/>
                  <a:gd name="T34" fmla="*/ 50 w 336"/>
                  <a:gd name="T35" fmla="*/ 43 h 95"/>
                  <a:gd name="T36" fmla="*/ 54 w 336"/>
                  <a:gd name="T37" fmla="*/ 25 h 95"/>
                  <a:gd name="T38" fmla="*/ 43 w 336"/>
                  <a:gd name="T39" fmla="*/ 24 h 95"/>
                  <a:gd name="T40" fmla="*/ 50 w 336"/>
                  <a:gd name="T41" fmla="*/ 43 h 95"/>
                  <a:gd name="T42" fmla="*/ 64 w 336"/>
                  <a:gd name="T43" fmla="*/ 27 h 95"/>
                  <a:gd name="T44" fmla="*/ 65 w 336"/>
                  <a:gd name="T45" fmla="*/ 43 h 95"/>
                  <a:gd name="T46" fmla="*/ 81 w 336"/>
                  <a:gd name="T47" fmla="*/ 41 h 95"/>
                  <a:gd name="T48" fmla="*/ 79 w 336"/>
                  <a:gd name="T49" fmla="*/ 28 h 95"/>
                  <a:gd name="T50" fmla="*/ 64 w 336"/>
                  <a:gd name="T51" fmla="*/ 27 h 95"/>
                  <a:gd name="T52" fmla="*/ 89 w 336"/>
                  <a:gd name="T53" fmla="*/ 29 h 95"/>
                  <a:gd name="T54" fmla="*/ 92 w 336"/>
                  <a:gd name="T55" fmla="*/ 45 h 95"/>
                  <a:gd name="T56" fmla="*/ 113 w 336"/>
                  <a:gd name="T57" fmla="*/ 49 h 95"/>
                  <a:gd name="T58" fmla="*/ 116 w 336"/>
                  <a:gd name="T59" fmla="*/ 31 h 95"/>
                  <a:gd name="T60" fmla="*/ 89 w 336"/>
                  <a:gd name="T61" fmla="*/ 29 h 95"/>
                  <a:gd name="T62" fmla="*/ 189 w 336"/>
                  <a:gd name="T63" fmla="*/ 31 h 95"/>
                  <a:gd name="T64" fmla="*/ 190 w 336"/>
                  <a:gd name="T65" fmla="*/ 57 h 95"/>
                  <a:gd name="T66" fmla="*/ 205 w 336"/>
                  <a:gd name="T67" fmla="*/ 28 h 95"/>
                  <a:gd name="T68" fmla="*/ 189 w 336"/>
                  <a:gd name="T69" fmla="*/ 31 h 95"/>
                  <a:gd name="T70" fmla="*/ 218 w 336"/>
                  <a:gd name="T71" fmla="*/ 60 h 95"/>
                  <a:gd name="T72" fmla="*/ 236 w 336"/>
                  <a:gd name="T73" fmla="*/ 62 h 95"/>
                  <a:gd name="T74" fmla="*/ 232 w 336"/>
                  <a:gd name="T75" fmla="*/ 29 h 95"/>
                  <a:gd name="T76" fmla="*/ 212 w 336"/>
                  <a:gd name="T77" fmla="*/ 28 h 95"/>
                  <a:gd name="T78" fmla="*/ 218 w 336"/>
                  <a:gd name="T79" fmla="*/ 60 h 95"/>
                  <a:gd name="T80" fmla="*/ 156 w 336"/>
                  <a:gd name="T81" fmla="*/ 32 h 95"/>
                  <a:gd name="T82" fmla="*/ 161 w 336"/>
                  <a:gd name="T83" fmla="*/ 55 h 95"/>
                  <a:gd name="T84" fmla="*/ 176 w 336"/>
                  <a:gd name="T85" fmla="*/ 56 h 95"/>
                  <a:gd name="T86" fmla="*/ 179 w 336"/>
                  <a:gd name="T87" fmla="*/ 29 h 95"/>
                  <a:gd name="T88" fmla="*/ 156 w 336"/>
                  <a:gd name="T89" fmla="*/ 32 h 95"/>
                  <a:gd name="T90" fmla="*/ 252 w 336"/>
                  <a:gd name="T91" fmla="*/ 64 h 95"/>
                  <a:gd name="T92" fmla="*/ 264 w 336"/>
                  <a:gd name="T93" fmla="*/ 64 h 95"/>
                  <a:gd name="T94" fmla="*/ 273 w 336"/>
                  <a:gd name="T95" fmla="*/ 35 h 95"/>
                  <a:gd name="T96" fmla="*/ 240 w 336"/>
                  <a:gd name="T97" fmla="*/ 29 h 95"/>
                  <a:gd name="T98" fmla="*/ 252 w 336"/>
                  <a:gd name="T99" fmla="*/ 64 h 95"/>
                  <a:gd name="T100" fmla="*/ 126 w 336"/>
                  <a:gd name="T101" fmla="*/ 50 h 95"/>
                  <a:gd name="T102" fmla="*/ 149 w 336"/>
                  <a:gd name="T103" fmla="*/ 53 h 95"/>
                  <a:gd name="T104" fmla="*/ 148 w 336"/>
                  <a:gd name="T105" fmla="*/ 32 h 95"/>
                  <a:gd name="T106" fmla="*/ 126 w 336"/>
                  <a:gd name="T107" fmla="*/ 32 h 95"/>
                  <a:gd name="T108" fmla="*/ 126 w 336"/>
                  <a:gd name="T109" fmla="*/ 50 h 95"/>
                  <a:gd name="T110" fmla="*/ 281 w 336"/>
                  <a:gd name="T111" fmla="*/ 64 h 95"/>
                  <a:gd name="T112" fmla="*/ 295 w 336"/>
                  <a:gd name="T113" fmla="*/ 66 h 95"/>
                  <a:gd name="T114" fmla="*/ 299 w 336"/>
                  <a:gd name="T115" fmla="*/ 36 h 95"/>
                  <a:gd name="T116" fmla="*/ 281 w 336"/>
                  <a:gd name="T117" fmla="*/ 35 h 95"/>
                  <a:gd name="T118" fmla="*/ 281 w 336"/>
                  <a:gd name="T119" fmla="*/ 64 h 95"/>
                  <a:gd name="T120" fmla="*/ 310 w 336"/>
                  <a:gd name="T121" fmla="*/ 66 h 95"/>
                  <a:gd name="T122" fmla="*/ 305 w 336"/>
                  <a:gd name="T123" fmla="*/ 39 h 95"/>
                  <a:gd name="T124" fmla="*/ 310 w 336"/>
                  <a:gd name="T125" fmla="*/ 6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9" name="Freeform 173"/>
              <p:cNvSpPr>
                <a:spLocks noEditPoints="1"/>
              </p:cNvSpPr>
              <p:nvPr/>
            </p:nvSpPr>
            <p:spPr bwMode="auto">
              <a:xfrm>
                <a:off x="7431088" y="2282825"/>
                <a:ext cx="92075" cy="63500"/>
              </a:xfrm>
              <a:custGeom>
                <a:avLst/>
                <a:gdLst>
                  <a:gd name="T0" fmla="*/ 144 w 144"/>
                  <a:gd name="T1" fmla="*/ 32 h 98"/>
                  <a:gd name="T2" fmla="*/ 131 w 144"/>
                  <a:gd name="T3" fmla="*/ 94 h 98"/>
                  <a:gd name="T4" fmla="*/ 117 w 144"/>
                  <a:gd name="T5" fmla="*/ 98 h 98"/>
                  <a:gd name="T6" fmla="*/ 44 w 144"/>
                  <a:gd name="T7" fmla="*/ 84 h 98"/>
                  <a:gd name="T8" fmla="*/ 9 w 144"/>
                  <a:gd name="T9" fmla="*/ 83 h 98"/>
                  <a:gd name="T10" fmla="*/ 7 w 144"/>
                  <a:gd name="T11" fmla="*/ 41 h 98"/>
                  <a:gd name="T12" fmla="*/ 18 w 144"/>
                  <a:gd name="T13" fmla="*/ 7 h 98"/>
                  <a:gd name="T14" fmla="*/ 96 w 144"/>
                  <a:gd name="T15" fmla="*/ 11 h 98"/>
                  <a:gd name="T16" fmla="*/ 127 w 144"/>
                  <a:gd name="T17" fmla="*/ 14 h 98"/>
                  <a:gd name="T18" fmla="*/ 144 w 144"/>
                  <a:gd name="T19" fmla="*/ 32 h 98"/>
                  <a:gd name="T20" fmla="*/ 29 w 144"/>
                  <a:gd name="T21" fmla="*/ 17 h 98"/>
                  <a:gd name="T22" fmla="*/ 15 w 144"/>
                  <a:gd name="T23" fmla="*/ 63 h 98"/>
                  <a:gd name="T24" fmla="*/ 120 w 144"/>
                  <a:gd name="T25" fmla="*/ 83 h 98"/>
                  <a:gd name="T26" fmla="*/ 127 w 144"/>
                  <a:gd name="T27" fmla="*/ 28 h 98"/>
                  <a:gd name="T28" fmla="*/ 29 w 144"/>
                  <a:gd name="T29" fmla="*/ 17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0" name="Freeform 174"/>
              <p:cNvSpPr>
                <a:spLocks noEditPoints="1"/>
              </p:cNvSpPr>
              <p:nvPr/>
            </p:nvSpPr>
            <p:spPr bwMode="auto">
              <a:xfrm>
                <a:off x="7531100" y="2289175"/>
                <a:ext cx="95250" cy="65088"/>
              </a:xfrm>
              <a:custGeom>
                <a:avLst/>
                <a:gdLst>
                  <a:gd name="T0" fmla="*/ 149 w 149"/>
                  <a:gd name="T1" fmla="*/ 32 h 101"/>
                  <a:gd name="T2" fmla="*/ 135 w 149"/>
                  <a:gd name="T3" fmla="*/ 96 h 101"/>
                  <a:gd name="T4" fmla="*/ 15 w 149"/>
                  <a:gd name="T5" fmla="*/ 94 h 101"/>
                  <a:gd name="T6" fmla="*/ 5 w 149"/>
                  <a:gd name="T7" fmla="*/ 38 h 101"/>
                  <a:gd name="T8" fmla="*/ 110 w 149"/>
                  <a:gd name="T9" fmla="*/ 20 h 101"/>
                  <a:gd name="T10" fmla="*/ 149 w 149"/>
                  <a:gd name="T11" fmla="*/ 32 h 101"/>
                  <a:gd name="T12" fmla="*/ 20 w 149"/>
                  <a:gd name="T13" fmla="*/ 80 h 101"/>
                  <a:gd name="T14" fmla="*/ 83 w 149"/>
                  <a:gd name="T15" fmla="*/ 85 h 101"/>
                  <a:gd name="T16" fmla="*/ 132 w 149"/>
                  <a:gd name="T17" fmla="*/ 76 h 101"/>
                  <a:gd name="T18" fmla="*/ 134 w 149"/>
                  <a:gd name="T19" fmla="*/ 38 h 101"/>
                  <a:gd name="T20" fmla="*/ 132 w 149"/>
                  <a:gd name="T21" fmla="*/ 35 h 101"/>
                  <a:gd name="T22" fmla="*/ 100 w 149"/>
                  <a:gd name="T23" fmla="*/ 32 h 101"/>
                  <a:gd name="T24" fmla="*/ 118 w 149"/>
                  <a:gd name="T25" fmla="*/ 56 h 101"/>
                  <a:gd name="T26" fmla="*/ 109 w 149"/>
                  <a:gd name="T27" fmla="*/ 64 h 101"/>
                  <a:gd name="T28" fmla="*/ 123 w 149"/>
                  <a:gd name="T29" fmla="*/ 76 h 101"/>
                  <a:gd name="T30" fmla="*/ 102 w 149"/>
                  <a:gd name="T31" fmla="*/ 73 h 101"/>
                  <a:gd name="T32" fmla="*/ 88 w 149"/>
                  <a:gd name="T33" fmla="*/ 74 h 101"/>
                  <a:gd name="T34" fmla="*/ 96 w 149"/>
                  <a:gd name="T35" fmla="*/ 31 h 101"/>
                  <a:gd name="T36" fmla="*/ 20 w 149"/>
                  <a:gd name="T37" fmla="*/ 80 h 101"/>
                  <a:gd name="T38" fmla="*/ 97 w 149"/>
                  <a:gd name="T39" fmla="*/ 45 h 101"/>
                  <a:gd name="T40" fmla="*/ 97 w 149"/>
                  <a:gd name="T41" fmla="*/ 52 h 101"/>
                  <a:gd name="T42" fmla="*/ 106 w 149"/>
                  <a:gd name="T43" fmla="*/ 45 h 101"/>
                  <a:gd name="T44" fmla="*/ 97 w 149"/>
                  <a:gd name="T45" fmla="*/ 45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1" name="Freeform 175"/>
              <p:cNvSpPr/>
              <p:nvPr/>
            </p:nvSpPr>
            <p:spPr bwMode="auto">
              <a:xfrm>
                <a:off x="7483475" y="2301875"/>
                <a:ext cx="26988" cy="31750"/>
              </a:xfrm>
              <a:custGeom>
                <a:avLst/>
                <a:gdLst>
                  <a:gd name="T0" fmla="*/ 33 w 43"/>
                  <a:gd name="T1" fmla="*/ 21 h 50"/>
                  <a:gd name="T2" fmla="*/ 21 w 43"/>
                  <a:gd name="T3" fmla="*/ 16 h 50"/>
                  <a:gd name="T4" fmla="*/ 12 w 43"/>
                  <a:gd name="T5" fmla="*/ 28 h 50"/>
                  <a:gd name="T6" fmla="*/ 33 w 43"/>
                  <a:gd name="T7" fmla="*/ 35 h 50"/>
                  <a:gd name="T8" fmla="*/ 35 w 43"/>
                  <a:gd name="T9" fmla="*/ 38 h 50"/>
                  <a:gd name="T10" fmla="*/ 10 w 43"/>
                  <a:gd name="T11" fmla="*/ 44 h 50"/>
                  <a:gd name="T12" fmla="*/ 3 w 43"/>
                  <a:gd name="T13" fmla="*/ 13 h 50"/>
                  <a:gd name="T14" fmla="*/ 33 w 43"/>
                  <a:gd name="T15" fmla="*/ 2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2" name="Freeform 176"/>
              <p:cNvSpPr/>
              <p:nvPr/>
            </p:nvSpPr>
            <p:spPr bwMode="auto">
              <a:xfrm>
                <a:off x="7545388" y="2305050"/>
                <a:ext cx="36513" cy="36513"/>
              </a:xfrm>
              <a:custGeom>
                <a:avLst/>
                <a:gdLst>
                  <a:gd name="T0" fmla="*/ 23 w 56"/>
                  <a:gd name="T1" fmla="*/ 24 h 56"/>
                  <a:gd name="T2" fmla="*/ 10 w 56"/>
                  <a:gd name="T3" fmla="*/ 49 h 56"/>
                  <a:gd name="T4" fmla="*/ 2 w 56"/>
                  <a:gd name="T5" fmla="*/ 46 h 56"/>
                  <a:gd name="T6" fmla="*/ 0 w 56"/>
                  <a:gd name="T7" fmla="*/ 42 h 56"/>
                  <a:gd name="T8" fmla="*/ 21 w 56"/>
                  <a:gd name="T9" fmla="*/ 4 h 56"/>
                  <a:gd name="T10" fmla="*/ 34 w 56"/>
                  <a:gd name="T11" fmla="*/ 27 h 56"/>
                  <a:gd name="T12" fmla="*/ 48 w 56"/>
                  <a:gd name="T13" fmla="*/ 11 h 56"/>
                  <a:gd name="T14" fmla="*/ 55 w 56"/>
                  <a:gd name="T15" fmla="*/ 56 h 56"/>
                  <a:gd name="T16" fmla="*/ 46 w 56"/>
                  <a:gd name="T17" fmla="*/ 56 h 56"/>
                  <a:gd name="T18" fmla="*/ 44 w 56"/>
                  <a:gd name="T19" fmla="*/ 30 h 56"/>
                  <a:gd name="T20" fmla="*/ 28 w 56"/>
                  <a:gd name="T21" fmla="*/ 46 h 56"/>
                  <a:gd name="T22" fmla="*/ 23 w 56"/>
                  <a:gd name="T23" fmla="*/ 2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3" name="Freeform 177"/>
              <p:cNvSpPr>
                <a:spLocks noEditPoints="1"/>
              </p:cNvSpPr>
              <p:nvPr/>
            </p:nvSpPr>
            <p:spPr bwMode="auto">
              <a:xfrm>
                <a:off x="7718425" y="2308225"/>
                <a:ext cx="98425" cy="65088"/>
              </a:xfrm>
              <a:custGeom>
                <a:avLst/>
                <a:gdLst>
                  <a:gd name="T0" fmla="*/ 152 w 153"/>
                  <a:gd name="T1" fmla="*/ 25 h 102"/>
                  <a:gd name="T2" fmla="*/ 149 w 153"/>
                  <a:gd name="T3" fmla="*/ 91 h 102"/>
                  <a:gd name="T4" fmla="*/ 116 w 153"/>
                  <a:gd name="T5" fmla="*/ 102 h 102"/>
                  <a:gd name="T6" fmla="*/ 25 w 153"/>
                  <a:gd name="T7" fmla="*/ 96 h 102"/>
                  <a:gd name="T8" fmla="*/ 8 w 153"/>
                  <a:gd name="T9" fmla="*/ 20 h 102"/>
                  <a:gd name="T10" fmla="*/ 120 w 153"/>
                  <a:gd name="T11" fmla="*/ 18 h 102"/>
                  <a:gd name="T12" fmla="*/ 132 w 153"/>
                  <a:gd name="T13" fmla="*/ 17 h 102"/>
                  <a:gd name="T14" fmla="*/ 152 w 153"/>
                  <a:gd name="T15" fmla="*/ 25 h 102"/>
                  <a:gd name="T16" fmla="*/ 58 w 153"/>
                  <a:gd name="T17" fmla="*/ 50 h 102"/>
                  <a:gd name="T18" fmla="*/ 43 w 153"/>
                  <a:gd name="T19" fmla="*/ 49 h 102"/>
                  <a:gd name="T20" fmla="*/ 36 w 153"/>
                  <a:gd name="T21" fmla="*/ 70 h 102"/>
                  <a:gd name="T22" fmla="*/ 29 w 153"/>
                  <a:gd name="T23" fmla="*/ 64 h 102"/>
                  <a:gd name="T24" fmla="*/ 44 w 153"/>
                  <a:gd name="T25" fmla="*/ 25 h 102"/>
                  <a:gd name="T26" fmla="*/ 53 w 153"/>
                  <a:gd name="T27" fmla="*/ 35 h 102"/>
                  <a:gd name="T28" fmla="*/ 58 w 153"/>
                  <a:gd name="T29" fmla="*/ 21 h 102"/>
                  <a:gd name="T30" fmla="*/ 19 w 153"/>
                  <a:gd name="T31" fmla="*/ 32 h 102"/>
                  <a:gd name="T32" fmla="*/ 21 w 153"/>
                  <a:gd name="T33" fmla="*/ 75 h 102"/>
                  <a:gd name="T34" fmla="*/ 127 w 153"/>
                  <a:gd name="T35" fmla="*/ 88 h 102"/>
                  <a:gd name="T36" fmla="*/ 137 w 153"/>
                  <a:gd name="T37" fmla="*/ 81 h 102"/>
                  <a:gd name="T38" fmla="*/ 141 w 153"/>
                  <a:gd name="T39" fmla="*/ 35 h 102"/>
                  <a:gd name="T40" fmla="*/ 67 w 153"/>
                  <a:gd name="T41" fmla="*/ 24 h 102"/>
                  <a:gd name="T42" fmla="*/ 77 w 153"/>
                  <a:gd name="T43" fmla="*/ 71 h 102"/>
                  <a:gd name="T44" fmla="*/ 68 w 153"/>
                  <a:gd name="T45" fmla="*/ 75 h 102"/>
                  <a:gd name="T46" fmla="*/ 57 w 153"/>
                  <a:gd name="T47" fmla="*/ 49 h 102"/>
                  <a:gd name="T48" fmla="*/ 58 w 153"/>
                  <a:gd name="T49" fmla="*/ 5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4" name="Freeform 178"/>
              <p:cNvSpPr/>
              <p:nvPr/>
            </p:nvSpPr>
            <p:spPr bwMode="auto">
              <a:xfrm>
                <a:off x="7872413" y="2314575"/>
                <a:ext cx="6350" cy="9525"/>
              </a:xfrm>
              <a:custGeom>
                <a:avLst/>
                <a:gdLst>
                  <a:gd name="T0" fmla="*/ 10 w 10"/>
                  <a:gd name="T1" fmla="*/ 0 h 14"/>
                  <a:gd name="T2" fmla="*/ 10 w 10"/>
                  <a:gd name="T3" fmla="*/ 14 h 14"/>
                  <a:gd name="T4" fmla="*/ 0 w 10"/>
                  <a:gd name="T5" fmla="*/ 3 h 14"/>
                  <a:gd name="T6" fmla="*/ 10 w 10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5" name="Freeform 179"/>
              <p:cNvSpPr>
                <a:spLocks noEditPoints="1"/>
              </p:cNvSpPr>
              <p:nvPr/>
            </p:nvSpPr>
            <p:spPr bwMode="auto">
              <a:xfrm>
                <a:off x="7816850" y="2322513"/>
                <a:ext cx="93663" cy="66675"/>
              </a:xfrm>
              <a:custGeom>
                <a:avLst/>
                <a:gdLst>
                  <a:gd name="T0" fmla="*/ 136 w 146"/>
                  <a:gd name="T1" fmla="*/ 5 h 105"/>
                  <a:gd name="T2" fmla="*/ 141 w 146"/>
                  <a:gd name="T3" fmla="*/ 86 h 105"/>
                  <a:gd name="T4" fmla="*/ 66 w 146"/>
                  <a:gd name="T5" fmla="*/ 94 h 105"/>
                  <a:gd name="T6" fmla="*/ 13 w 146"/>
                  <a:gd name="T7" fmla="*/ 80 h 105"/>
                  <a:gd name="T8" fmla="*/ 18 w 146"/>
                  <a:gd name="T9" fmla="*/ 0 h 105"/>
                  <a:gd name="T10" fmla="*/ 136 w 146"/>
                  <a:gd name="T11" fmla="*/ 5 h 105"/>
                  <a:gd name="T12" fmla="*/ 25 w 146"/>
                  <a:gd name="T13" fmla="*/ 16 h 105"/>
                  <a:gd name="T14" fmla="*/ 20 w 146"/>
                  <a:gd name="T15" fmla="*/ 67 h 105"/>
                  <a:gd name="T16" fmla="*/ 118 w 146"/>
                  <a:gd name="T17" fmla="*/ 84 h 105"/>
                  <a:gd name="T18" fmla="*/ 130 w 146"/>
                  <a:gd name="T19" fmla="*/ 23 h 105"/>
                  <a:gd name="T20" fmla="*/ 25 w 146"/>
                  <a:gd name="T21" fmla="*/ 1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6" name="Freeform 180"/>
              <p:cNvSpPr/>
              <p:nvPr/>
            </p:nvSpPr>
            <p:spPr bwMode="auto">
              <a:xfrm>
                <a:off x="7775575" y="2325688"/>
                <a:ext cx="23813" cy="31750"/>
              </a:xfrm>
              <a:custGeom>
                <a:avLst/>
                <a:gdLst>
                  <a:gd name="T0" fmla="*/ 24 w 37"/>
                  <a:gd name="T1" fmla="*/ 7 h 48"/>
                  <a:gd name="T2" fmla="*/ 23 w 37"/>
                  <a:gd name="T3" fmla="*/ 23 h 48"/>
                  <a:gd name="T4" fmla="*/ 37 w 37"/>
                  <a:gd name="T5" fmla="*/ 26 h 48"/>
                  <a:gd name="T6" fmla="*/ 37 w 37"/>
                  <a:gd name="T7" fmla="*/ 34 h 48"/>
                  <a:gd name="T8" fmla="*/ 23 w 37"/>
                  <a:gd name="T9" fmla="*/ 37 h 48"/>
                  <a:gd name="T10" fmla="*/ 17 w 37"/>
                  <a:gd name="T11" fmla="*/ 48 h 48"/>
                  <a:gd name="T12" fmla="*/ 11 w 37"/>
                  <a:gd name="T13" fmla="*/ 37 h 48"/>
                  <a:gd name="T14" fmla="*/ 0 w 37"/>
                  <a:gd name="T15" fmla="*/ 28 h 48"/>
                  <a:gd name="T16" fmla="*/ 11 w 37"/>
                  <a:gd name="T17" fmla="*/ 26 h 48"/>
                  <a:gd name="T18" fmla="*/ 24 w 37"/>
                  <a:gd name="T19" fmla="*/ 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7" name="Freeform 181"/>
              <p:cNvSpPr/>
              <p:nvPr/>
            </p:nvSpPr>
            <p:spPr bwMode="auto">
              <a:xfrm>
                <a:off x="7845425" y="2328863"/>
                <a:ext cx="33338" cy="46038"/>
              </a:xfrm>
              <a:custGeom>
                <a:avLst/>
                <a:gdLst>
                  <a:gd name="T0" fmla="*/ 49 w 50"/>
                  <a:gd name="T1" fmla="*/ 26 h 72"/>
                  <a:gd name="T2" fmla="*/ 26 w 50"/>
                  <a:gd name="T3" fmla="*/ 27 h 72"/>
                  <a:gd name="T4" fmla="*/ 17 w 50"/>
                  <a:gd name="T5" fmla="*/ 41 h 72"/>
                  <a:gd name="T6" fmla="*/ 47 w 50"/>
                  <a:gd name="T7" fmla="*/ 48 h 72"/>
                  <a:gd name="T8" fmla="*/ 7 w 50"/>
                  <a:gd name="T9" fmla="*/ 54 h 72"/>
                  <a:gd name="T10" fmla="*/ 11 w 50"/>
                  <a:gd name="T11" fmla="*/ 20 h 72"/>
                  <a:gd name="T12" fmla="*/ 49 w 50"/>
                  <a:gd name="T13" fmla="*/ 2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8" name="Freeform 182"/>
              <p:cNvSpPr>
                <a:spLocks noEditPoints="1"/>
              </p:cNvSpPr>
              <p:nvPr/>
            </p:nvSpPr>
            <p:spPr bwMode="auto">
              <a:xfrm>
                <a:off x="7421563" y="2352675"/>
                <a:ext cx="87313" cy="74613"/>
              </a:xfrm>
              <a:custGeom>
                <a:avLst/>
                <a:gdLst>
                  <a:gd name="T0" fmla="*/ 135 w 135"/>
                  <a:gd name="T1" fmla="*/ 25 h 115"/>
                  <a:gd name="T2" fmla="*/ 131 w 135"/>
                  <a:gd name="T3" fmla="*/ 85 h 115"/>
                  <a:gd name="T4" fmla="*/ 110 w 135"/>
                  <a:gd name="T5" fmla="*/ 115 h 115"/>
                  <a:gd name="T6" fmla="*/ 86 w 135"/>
                  <a:gd name="T7" fmla="*/ 110 h 115"/>
                  <a:gd name="T8" fmla="*/ 47 w 135"/>
                  <a:gd name="T9" fmla="*/ 99 h 115"/>
                  <a:gd name="T10" fmla="*/ 11 w 135"/>
                  <a:gd name="T11" fmla="*/ 96 h 115"/>
                  <a:gd name="T12" fmla="*/ 7 w 135"/>
                  <a:gd name="T13" fmla="*/ 18 h 115"/>
                  <a:gd name="T14" fmla="*/ 135 w 135"/>
                  <a:gd name="T15" fmla="*/ 25 h 115"/>
                  <a:gd name="T16" fmla="*/ 23 w 135"/>
                  <a:gd name="T17" fmla="*/ 24 h 115"/>
                  <a:gd name="T18" fmla="*/ 26 w 135"/>
                  <a:gd name="T19" fmla="*/ 82 h 115"/>
                  <a:gd name="T20" fmla="*/ 120 w 135"/>
                  <a:gd name="T21" fmla="*/ 89 h 115"/>
                  <a:gd name="T22" fmla="*/ 123 w 135"/>
                  <a:gd name="T23" fmla="*/ 36 h 115"/>
                  <a:gd name="T24" fmla="*/ 23 w 135"/>
                  <a:gd name="T25" fmla="*/ 24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9" name="Freeform 183"/>
              <p:cNvSpPr>
                <a:spLocks noEditPoints="1"/>
              </p:cNvSpPr>
              <p:nvPr/>
            </p:nvSpPr>
            <p:spPr bwMode="auto">
              <a:xfrm>
                <a:off x="7519988" y="2360613"/>
                <a:ext cx="100013" cy="80963"/>
              </a:xfrm>
              <a:custGeom>
                <a:avLst/>
                <a:gdLst>
                  <a:gd name="T0" fmla="*/ 149 w 156"/>
                  <a:gd name="T1" fmla="*/ 33 h 124"/>
                  <a:gd name="T2" fmla="*/ 113 w 156"/>
                  <a:gd name="T3" fmla="*/ 121 h 124"/>
                  <a:gd name="T4" fmla="*/ 99 w 156"/>
                  <a:gd name="T5" fmla="*/ 117 h 124"/>
                  <a:gd name="T6" fmla="*/ 57 w 156"/>
                  <a:gd name="T7" fmla="*/ 113 h 124"/>
                  <a:gd name="T8" fmla="*/ 18 w 156"/>
                  <a:gd name="T9" fmla="*/ 104 h 124"/>
                  <a:gd name="T10" fmla="*/ 15 w 156"/>
                  <a:gd name="T11" fmla="*/ 23 h 124"/>
                  <a:gd name="T12" fmla="*/ 110 w 156"/>
                  <a:gd name="T13" fmla="*/ 11 h 124"/>
                  <a:gd name="T14" fmla="*/ 149 w 156"/>
                  <a:gd name="T15" fmla="*/ 33 h 124"/>
                  <a:gd name="T16" fmla="*/ 31 w 156"/>
                  <a:gd name="T17" fmla="*/ 26 h 124"/>
                  <a:gd name="T18" fmla="*/ 25 w 156"/>
                  <a:gd name="T19" fmla="*/ 90 h 124"/>
                  <a:gd name="T20" fmla="*/ 58 w 156"/>
                  <a:gd name="T21" fmla="*/ 99 h 124"/>
                  <a:gd name="T22" fmla="*/ 116 w 156"/>
                  <a:gd name="T23" fmla="*/ 107 h 124"/>
                  <a:gd name="T24" fmla="*/ 131 w 156"/>
                  <a:gd name="T25" fmla="*/ 30 h 124"/>
                  <a:gd name="T26" fmla="*/ 31 w 156"/>
                  <a:gd name="T27" fmla="*/ 2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0" name="Freeform 184"/>
              <p:cNvSpPr>
                <a:spLocks noEditPoints="1"/>
              </p:cNvSpPr>
              <p:nvPr/>
            </p:nvSpPr>
            <p:spPr bwMode="auto">
              <a:xfrm>
                <a:off x="7613650" y="2376488"/>
                <a:ext cx="88900" cy="71438"/>
              </a:xfrm>
              <a:custGeom>
                <a:avLst/>
                <a:gdLst>
                  <a:gd name="T0" fmla="*/ 137 w 137"/>
                  <a:gd name="T1" fmla="*/ 18 h 111"/>
                  <a:gd name="T2" fmla="*/ 128 w 137"/>
                  <a:gd name="T3" fmla="*/ 101 h 111"/>
                  <a:gd name="T4" fmla="*/ 113 w 137"/>
                  <a:gd name="T5" fmla="*/ 111 h 111"/>
                  <a:gd name="T6" fmla="*/ 12 w 137"/>
                  <a:gd name="T7" fmla="*/ 95 h 111"/>
                  <a:gd name="T8" fmla="*/ 14 w 137"/>
                  <a:gd name="T9" fmla="*/ 14 h 111"/>
                  <a:gd name="T10" fmla="*/ 29 w 137"/>
                  <a:gd name="T11" fmla="*/ 0 h 111"/>
                  <a:gd name="T12" fmla="*/ 137 w 137"/>
                  <a:gd name="T13" fmla="*/ 18 h 111"/>
                  <a:gd name="T14" fmla="*/ 33 w 137"/>
                  <a:gd name="T15" fmla="*/ 17 h 111"/>
                  <a:gd name="T16" fmla="*/ 19 w 137"/>
                  <a:gd name="T17" fmla="*/ 81 h 111"/>
                  <a:gd name="T18" fmla="*/ 116 w 137"/>
                  <a:gd name="T19" fmla="*/ 93 h 111"/>
                  <a:gd name="T20" fmla="*/ 120 w 137"/>
                  <a:gd name="T21" fmla="*/ 23 h 111"/>
                  <a:gd name="T22" fmla="*/ 33 w 137"/>
                  <a:gd name="T23" fmla="*/ 1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1" name="Freeform 185"/>
              <p:cNvSpPr/>
              <p:nvPr/>
            </p:nvSpPr>
            <p:spPr bwMode="auto">
              <a:xfrm>
                <a:off x="7551738" y="2373313"/>
                <a:ext cx="39688" cy="49213"/>
              </a:xfrm>
              <a:custGeom>
                <a:avLst/>
                <a:gdLst>
                  <a:gd name="T0" fmla="*/ 21 w 61"/>
                  <a:gd name="T1" fmla="*/ 59 h 76"/>
                  <a:gd name="T2" fmla="*/ 45 w 61"/>
                  <a:gd name="T3" fmla="*/ 74 h 76"/>
                  <a:gd name="T4" fmla="*/ 0 w 61"/>
                  <a:gd name="T5" fmla="*/ 66 h 76"/>
                  <a:gd name="T6" fmla="*/ 35 w 61"/>
                  <a:gd name="T7" fmla="*/ 39 h 76"/>
                  <a:gd name="T8" fmla="*/ 13 w 61"/>
                  <a:gd name="T9" fmla="*/ 36 h 76"/>
                  <a:gd name="T10" fmla="*/ 7 w 61"/>
                  <a:gd name="T11" fmla="*/ 20 h 76"/>
                  <a:gd name="T12" fmla="*/ 42 w 61"/>
                  <a:gd name="T13" fmla="*/ 52 h 76"/>
                  <a:gd name="T14" fmla="*/ 21 w 61"/>
                  <a:gd name="T15" fmla="*/ 5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2" name="Freeform 186"/>
              <p:cNvSpPr/>
              <p:nvPr/>
            </p:nvSpPr>
            <p:spPr bwMode="auto">
              <a:xfrm>
                <a:off x="7642225" y="2387600"/>
                <a:ext cx="42863" cy="55563"/>
              </a:xfrm>
              <a:custGeom>
                <a:avLst/>
                <a:gdLst>
                  <a:gd name="T0" fmla="*/ 39 w 68"/>
                  <a:gd name="T1" fmla="*/ 6 h 85"/>
                  <a:gd name="T2" fmla="*/ 36 w 68"/>
                  <a:gd name="T3" fmla="*/ 33 h 85"/>
                  <a:gd name="T4" fmla="*/ 1 w 68"/>
                  <a:gd name="T5" fmla="*/ 48 h 85"/>
                  <a:gd name="T6" fmla="*/ 32 w 68"/>
                  <a:gd name="T7" fmla="*/ 49 h 85"/>
                  <a:gd name="T8" fmla="*/ 9 w 68"/>
                  <a:gd name="T9" fmla="*/ 37 h 85"/>
                  <a:gd name="T10" fmla="*/ 25 w 68"/>
                  <a:gd name="T11" fmla="*/ 20 h 85"/>
                  <a:gd name="T12" fmla="*/ 8 w 68"/>
                  <a:gd name="T13" fmla="*/ 21 h 85"/>
                  <a:gd name="T14" fmla="*/ 39 w 68"/>
                  <a:gd name="T15" fmla="*/ 6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3" name="Freeform 187"/>
              <p:cNvSpPr>
                <a:spLocks noEditPoints="1"/>
              </p:cNvSpPr>
              <p:nvPr/>
            </p:nvSpPr>
            <p:spPr bwMode="auto">
              <a:xfrm>
                <a:off x="7731125" y="2398713"/>
                <a:ext cx="25400" cy="26988"/>
              </a:xfrm>
              <a:custGeom>
                <a:avLst/>
                <a:gdLst>
                  <a:gd name="T0" fmla="*/ 38 w 40"/>
                  <a:gd name="T1" fmla="*/ 15 h 40"/>
                  <a:gd name="T2" fmla="*/ 7 w 40"/>
                  <a:gd name="T3" fmla="*/ 37 h 40"/>
                  <a:gd name="T4" fmla="*/ 0 w 40"/>
                  <a:gd name="T5" fmla="*/ 19 h 40"/>
                  <a:gd name="T6" fmla="*/ 38 w 40"/>
                  <a:gd name="T7" fmla="*/ 15 h 40"/>
                  <a:gd name="T8" fmla="*/ 14 w 40"/>
                  <a:gd name="T9" fmla="*/ 22 h 40"/>
                  <a:gd name="T10" fmla="*/ 24 w 40"/>
                  <a:gd name="T11" fmla="*/ 24 h 40"/>
                  <a:gd name="T12" fmla="*/ 25 w 40"/>
                  <a:gd name="T13" fmla="*/ 19 h 40"/>
                  <a:gd name="T14" fmla="*/ 18 w 40"/>
                  <a:gd name="T15" fmla="*/ 16 h 40"/>
                  <a:gd name="T16" fmla="*/ 14 w 40"/>
                  <a:gd name="T17" fmla="*/ 2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4" name="Freeform 188"/>
              <p:cNvSpPr/>
              <p:nvPr/>
            </p:nvSpPr>
            <p:spPr bwMode="auto">
              <a:xfrm>
                <a:off x="7747000" y="2400300"/>
                <a:ext cx="31750" cy="33338"/>
              </a:xfrm>
              <a:custGeom>
                <a:avLst/>
                <a:gdLst>
                  <a:gd name="T0" fmla="*/ 47 w 49"/>
                  <a:gd name="T1" fmla="*/ 4 h 50"/>
                  <a:gd name="T2" fmla="*/ 34 w 49"/>
                  <a:gd name="T3" fmla="*/ 21 h 50"/>
                  <a:gd name="T4" fmla="*/ 5 w 49"/>
                  <a:gd name="T5" fmla="*/ 50 h 50"/>
                  <a:gd name="T6" fmla="*/ 20 w 49"/>
                  <a:gd name="T7" fmla="*/ 28 h 50"/>
                  <a:gd name="T8" fmla="*/ 47 w 49"/>
                  <a:gd name="T9" fmla="*/ 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5" name="Freeform 189"/>
              <p:cNvSpPr/>
              <p:nvPr/>
            </p:nvSpPr>
            <p:spPr bwMode="auto">
              <a:xfrm>
                <a:off x="7832725" y="2420938"/>
                <a:ext cx="38100" cy="19050"/>
              </a:xfrm>
              <a:custGeom>
                <a:avLst/>
                <a:gdLst>
                  <a:gd name="T0" fmla="*/ 58 w 59"/>
                  <a:gd name="T1" fmla="*/ 24 h 29"/>
                  <a:gd name="T2" fmla="*/ 0 w 59"/>
                  <a:gd name="T3" fmla="*/ 7 h 29"/>
                  <a:gd name="T4" fmla="*/ 58 w 59"/>
                  <a:gd name="T5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6" name="Freeform 190"/>
              <p:cNvSpPr>
                <a:spLocks noEditPoints="1"/>
              </p:cNvSpPr>
              <p:nvPr/>
            </p:nvSpPr>
            <p:spPr bwMode="auto">
              <a:xfrm>
                <a:off x="7415213" y="2438400"/>
                <a:ext cx="85725" cy="71438"/>
              </a:xfrm>
              <a:custGeom>
                <a:avLst/>
                <a:gdLst>
                  <a:gd name="T0" fmla="*/ 122 w 133"/>
                  <a:gd name="T1" fmla="*/ 106 h 111"/>
                  <a:gd name="T2" fmla="*/ 12 w 133"/>
                  <a:gd name="T3" fmla="*/ 94 h 111"/>
                  <a:gd name="T4" fmla="*/ 12 w 133"/>
                  <a:gd name="T5" fmla="*/ 10 h 111"/>
                  <a:gd name="T6" fmla="*/ 77 w 133"/>
                  <a:gd name="T7" fmla="*/ 8 h 111"/>
                  <a:gd name="T8" fmla="*/ 131 w 133"/>
                  <a:gd name="T9" fmla="*/ 24 h 111"/>
                  <a:gd name="T10" fmla="*/ 122 w 133"/>
                  <a:gd name="T11" fmla="*/ 106 h 111"/>
                  <a:gd name="T12" fmla="*/ 22 w 133"/>
                  <a:gd name="T13" fmla="*/ 28 h 111"/>
                  <a:gd name="T14" fmla="*/ 25 w 133"/>
                  <a:gd name="T15" fmla="*/ 80 h 111"/>
                  <a:gd name="T16" fmla="*/ 73 w 133"/>
                  <a:gd name="T17" fmla="*/ 92 h 111"/>
                  <a:gd name="T18" fmla="*/ 112 w 133"/>
                  <a:gd name="T19" fmla="*/ 92 h 111"/>
                  <a:gd name="T20" fmla="*/ 115 w 133"/>
                  <a:gd name="T21" fmla="*/ 29 h 111"/>
                  <a:gd name="T22" fmla="*/ 22 w 133"/>
                  <a:gd name="T23" fmla="*/ 28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7" name="Freeform 191"/>
              <p:cNvSpPr>
                <a:spLocks noEditPoints="1"/>
              </p:cNvSpPr>
              <p:nvPr/>
            </p:nvSpPr>
            <p:spPr bwMode="auto">
              <a:xfrm>
                <a:off x="7515225" y="2447925"/>
                <a:ext cx="92075" cy="76200"/>
              </a:xfrm>
              <a:custGeom>
                <a:avLst/>
                <a:gdLst>
                  <a:gd name="T0" fmla="*/ 144 w 144"/>
                  <a:gd name="T1" fmla="*/ 35 h 117"/>
                  <a:gd name="T2" fmla="*/ 134 w 144"/>
                  <a:gd name="T3" fmla="*/ 101 h 117"/>
                  <a:gd name="T4" fmla="*/ 8 w 144"/>
                  <a:gd name="T5" fmla="*/ 95 h 117"/>
                  <a:gd name="T6" fmla="*/ 10 w 144"/>
                  <a:gd name="T7" fmla="*/ 9 h 117"/>
                  <a:gd name="T8" fmla="*/ 137 w 144"/>
                  <a:gd name="T9" fmla="*/ 21 h 117"/>
                  <a:gd name="T10" fmla="*/ 144 w 144"/>
                  <a:gd name="T11" fmla="*/ 35 h 117"/>
                  <a:gd name="T12" fmla="*/ 29 w 144"/>
                  <a:gd name="T13" fmla="*/ 17 h 117"/>
                  <a:gd name="T14" fmla="*/ 18 w 144"/>
                  <a:gd name="T15" fmla="*/ 81 h 117"/>
                  <a:gd name="T16" fmla="*/ 120 w 144"/>
                  <a:gd name="T17" fmla="*/ 94 h 117"/>
                  <a:gd name="T18" fmla="*/ 127 w 144"/>
                  <a:gd name="T19" fmla="*/ 31 h 117"/>
                  <a:gd name="T20" fmla="*/ 29 w 144"/>
                  <a:gd name="T21" fmla="*/ 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8" name="Freeform 192"/>
              <p:cNvSpPr>
                <a:spLocks noEditPoints="1"/>
              </p:cNvSpPr>
              <p:nvPr/>
            </p:nvSpPr>
            <p:spPr bwMode="auto">
              <a:xfrm>
                <a:off x="7440613" y="2454275"/>
                <a:ext cx="26988" cy="38100"/>
              </a:xfrm>
              <a:custGeom>
                <a:avLst/>
                <a:gdLst>
                  <a:gd name="T0" fmla="*/ 42 w 42"/>
                  <a:gd name="T1" fmla="*/ 4 h 59"/>
                  <a:gd name="T2" fmla="*/ 35 w 42"/>
                  <a:gd name="T3" fmla="*/ 58 h 59"/>
                  <a:gd name="T4" fmla="*/ 27 w 42"/>
                  <a:gd name="T5" fmla="*/ 56 h 59"/>
                  <a:gd name="T6" fmla="*/ 0 w 42"/>
                  <a:gd name="T7" fmla="*/ 42 h 59"/>
                  <a:gd name="T8" fmla="*/ 20 w 42"/>
                  <a:gd name="T9" fmla="*/ 16 h 59"/>
                  <a:gd name="T10" fmla="*/ 27 w 42"/>
                  <a:gd name="T11" fmla="*/ 0 h 59"/>
                  <a:gd name="T12" fmla="*/ 42 w 42"/>
                  <a:gd name="T13" fmla="*/ 4 h 59"/>
                  <a:gd name="T14" fmla="*/ 20 w 42"/>
                  <a:gd name="T15" fmla="*/ 32 h 59"/>
                  <a:gd name="T16" fmla="*/ 29 w 42"/>
                  <a:gd name="T17" fmla="*/ 33 h 59"/>
                  <a:gd name="T18" fmla="*/ 31 w 42"/>
                  <a:gd name="T19" fmla="*/ 22 h 59"/>
                  <a:gd name="T20" fmla="*/ 20 w 42"/>
                  <a:gd name="T21" fmla="*/ 3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9" name="Freeform 193"/>
              <p:cNvSpPr>
                <a:spLocks noEditPoints="1"/>
              </p:cNvSpPr>
              <p:nvPr/>
            </p:nvSpPr>
            <p:spPr bwMode="auto">
              <a:xfrm>
                <a:off x="7608888" y="2462213"/>
                <a:ext cx="85725" cy="68263"/>
              </a:xfrm>
              <a:custGeom>
                <a:avLst/>
                <a:gdLst>
                  <a:gd name="T0" fmla="*/ 132 w 132"/>
                  <a:gd name="T1" fmla="*/ 13 h 107"/>
                  <a:gd name="T2" fmla="*/ 128 w 132"/>
                  <a:gd name="T3" fmla="*/ 97 h 107"/>
                  <a:gd name="T4" fmla="*/ 115 w 132"/>
                  <a:gd name="T5" fmla="*/ 105 h 107"/>
                  <a:gd name="T6" fmla="*/ 10 w 132"/>
                  <a:gd name="T7" fmla="*/ 88 h 107"/>
                  <a:gd name="T8" fmla="*/ 6 w 132"/>
                  <a:gd name="T9" fmla="*/ 17 h 107"/>
                  <a:gd name="T10" fmla="*/ 14 w 132"/>
                  <a:gd name="T11" fmla="*/ 4 h 107"/>
                  <a:gd name="T12" fmla="*/ 132 w 132"/>
                  <a:gd name="T13" fmla="*/ 13 h 107"/>
                  <a:gd name="T14" fmla="*/ 118 w 132"/>
                  <a:gd name="T15" fmla="*/ 25 h 107"/>
                  <a:gd name="T16" fmla="*/ 66 w 132"/>
                  <a:gd name="T17" fmla="*/ 17 h 107"/>
                  <a:gd name="T18" fmla="*/ 46 w 132"/>
                  <a:gd name="T19" fmla="*/ 13 h 107"/>
                  <a:gd name="T20" fmla="*/ 23 w 132"/>
                  <a:gd name="T21" fmla="*/ 17 h 107"/>
                  <a:gd name="T22" fmla="*/ 16 w 132"/>
                  <a:gd name="T23" fmla="*/ 59 h 107"/>
                  <a:gd name="T24" fmla="*/ 114 w 132"/>
                  <a:gd name="T25" fmla="*/ 87 h 107"/>
                  <a:gd name="T26" fmla="*/ 118 w 132"/>
                  <a:gd name="T27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0" name="Freeform 194"/>
              <p:cNvSpPr/>
              <p:nvPr/>
            </p:nvSpPr>
            <p:spPr bwMode="auto">
              <a:xfrm>
                <a:off x="7540625" y="2465388"/>
                <a:ext cx="33338" cy="38100"/>
              </a:xfrm>
              <a:custGeom>
                <a:avLst/>
                <a:gdLst>
                  <a:gd name="T0" fmla="*/ 51 w 51"/>
                  <a:gd name="T1" fmla="*/ 9 h 60"/>
                  <a:gd name="T2" fmla="*/ 19 w 51"/>
                  <a:gd name="T3" fmla="*/ 16 h 60"/>
                  <a:gd name="T4" fmla="*/ 43 w 51"/>
                  <a:gd name="T5" fmla="*/ 38 h 60"/>
                  <a:gd name="T6" fmla="*/ 33 w 51"/>
                  <a:gd name="T7" fmla="*/ 59 h 60"/>
                  <a:gd name="T8" fmla="*/ 5 w 51"/>
                  <a:gd name="T9" fmla="*/ 42 h 60"/>
                  <a:gd name="T10" fmla="*/ 30 w 51"/>
                  <a:gd name="T11" fmla="*/ 44 h 60"/>
                  <a:gd name="T12" fmla="*/ 30 w 51"/>
                  <a:gd name="T13" fmla="*/ 41 h 60"/>
                  <a:gd name="T14" fmla="*/ 20 w 51"/>
                  <a:gd name="T15" fmla="*/ 30 h 60"/>
                  <a:gd name="T16" fmla="*/ 10 w 51"/>
                  <a:gd name="T17" fmla="*/ 34 h 60"/>
                  <a:gd name="T18" fmla="*/ 2 w 51"/>
                  <a:gd name="T19" fmla="*/ 28 h 60"/>
                  <a:gd name="T20" fmla="*/ 12 w 51"/>
                  <a:gd name="T21" fmla="*/ 0 h 60"/>
                  <a:gd name="T22" fmla="*/ 51 w 51"/>
                  <a:gd name="T23" fmla="*/ 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1" name="Freeform 195"/>
              <p:cNvSpPr>
                <a:spLocks noEditPoints="1"/>
              </p:cNvSpPr>
              <p:nvPr/>
            </p:nvSpPr>
            <p:spPr bwMode="auto">
              <a:xfrm>
                <a:off x="7704138" y="2466975"/>
                <a:ext cx="93663" cy="76200"/>
              </a:xfrm>
              <a:custGeom>
                <a:avLst/>
                <a:gdLst>
                  <a:gd name="T0" fmla="*/ 125 w 144"/>
                  <a:gd name="T1" fmla="*/ 6 h 118"/>
                  <a:gd name="T2" fmla="*/ 131 w 144"/>
                  <a:gd name="T3" fmla="*/ 83 h 118"/>
                  <a:gd name="T4" fmla="*/ 69 w 144"/>
                  <a:gd name="T5" fmla="*/ 100 h 118"/>
                  <a:gd name="T6" fmla="*/ 12 w 144"/>
                  <a:gd name="T7" fmla="*/ 93 h 118"/>
                  <a:gd name="T8" fmla="*/ 10 w 144"/>
                  <a:gd name="T9" fmla="*/ 20 h 118"/>
                  <a:gd name="T10" fmla="*/ 8 w 144"/>
                  <a:gd name="T11" fmla="*/ 14 h 118"/>
                  <a:gd name="T12" fmla="*/ 19 w 144"/>
                  <a:gd name="T13" fmla="*/ 2 h 118"/>
                  <a:gd name="T14" fmla="*/ 48 w 144"/>
                  <a:gd name="T15" fmla="*/ 4 h 118"/>
                  <a:gd name="T16" fmla="*/ 125 w 144"/>
                  <a:gd name="T17" fmla="*/ 6 h 118"/>
                  <a:gd name="T18" fmla="*/ 19 w 144"/>
                  <a:gd name="T19" fmla="*/ 20 h 118"/>
                  <a:gd name="T20" fmla="*/ 19 w 144"/>
                  <a:gd name="T21" fmla="*/ 79 h 118"/>
                  <a:gd name="T22" fmla="*/ 115 w 144"/>
                  <a:gd name="T23" fmla="*/ 90 h 118"/>
                  <a:gd name="T24" fmla="*/ 120 w 144"/>
                  <a:gd name="T25" fmla="*/ 24 h 118"/>
                  <a:gd name="T26" fmla="*/ 19 w 144"/>
                  <a:gd name="T27" fmla="*/ 2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2" name="Freeform 196"/>
              <p:cNvSpPr/>
              <p:nvPr/>
            </p:nvSpPr>
            <p:spPr bwMode="auto">
              <a:xfrm>
                <a:off x="7727950" y="2484438"/>
                <a:ext cx="36513" cy="31750"/>
              </a:xfrm>
              <a:custGeom>
                <a:avLst/>
                <a:gdLst>
                  <a:gd name="T0" fmla="*/ 9 w 56"/>
                  <a:gd name="T1" fmla="*/ 0 h 50"/>
                  <a:gd name="T2" fmla="*/ 31 w 56"/>
                  <a:gd name="T3" fmla="*/ 15 h 50"/>
                  <a:gd name="T4" fmla="*/ 48 w 56"/>
                  <a:gd name="T5" fmla="*/ 5 h 50"/>
                  <a:gd name="T6" fmla="*/ 52 w 56"/>
                  <a:gd name="T7" fmla="*/ 10 h 50"/>
                  <a:gd name="T8" fmla="*/ 41 w 56"/>
                  <a:gd name="T9" fmla="*/ 25 h 50"/>
                  <a:gd name="T10" fmla="*/ 51 w 56"/>
                  <a:gd name="T11" fmla="*/ 49 h 50"/>
                  <a:gd name="T12" fmla="*/ 33 w 56"/>
                  <a:gd name="T13" fmla="*/ 31 h 50"/>
                  <a:gd name="T14" fmla="*/ 6 w 56"/>
                  <a:gd name="T15" fmla="*/ 43 h 50"/>
                  <a:gd name="T16" fmla="*/ 23 w 56"/>
                  <a:gd name="T17" fmla="*/ 22 h 50"/>
                  <a:gd name="T18" fmla="*/ 9 w 56"/>
                  <a:gd name="T1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3" name="Freeform 197"/>
              <p:cNvSpPr/>
              <p:nvPr/>
            </p:nvSpPr>
            <p:spPr bwMode="auto">
              <a:xfrm>
                <a:off x="7839075" y="2492375"/>
                <a:ext cx="17463" cy="17463"/>
              </a:xfrm>
              <a:custGeom>
                <a:avLst/>
                <a:gdLst>
                  <a:gd name="T0" fmla="*/ 14 w 28"/>
                  <a:gd name="T1" fmla="*/ 3 h 25"/>
                  <a:gd name="T2" fmla="*/ 15 w 28"/>
                  <a:gd name="T3" fmla="*/ 24 h 25"/>
                  <a:gd name="T4" fmla="*/ 14 w 28"/>
                  <a:gd name="T5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4" name="Freeform 198"/>
              <p:cNvSpPr/>
              <p:nvPr/>
            </p:nvSpPr>
            <p:spPr bwMode="auto">
              <a:xfrm>
                <a:off x="7824788" y="2506663"/>
                <a:ext cx="42863" cy="19050"/>
              </a:xfrm>
              <a:custGeom>
                <a:avLst/>
                <a:gdLst>
                  <a:gd name="T0" fmla="*/ 57 w 65"/>
                  <a:gd name="T1" fmla="*/ 8 h 30"/>
                  <a:gd name="T2" fmla="*/ 65 w 65"/>
                  <a:gd name="T3" fmla="*/ 21 h 30"/>
                  <a:gd name="T4" fmla="*/ 50 w 65"/>
                  <a:gd name="T5" fmla="*/ 29 h 30"/>
                  <a:gd name="T6" fmla="*/ 40 w 65"/>
                  <a:gd name="T7" fmla="*/ 24 h 30"/>
                  <a:gd name="T8" fmla="*/ 2 w 65"/>
                  <a:gd name="T9" fmla="*/ 19 h 30"/>
                  <a:gd name="T10" fmla="*/ 1 w 65"/>
                  <a:gd name="T11" fmla="*/ 10 h 30"/>
                  <a:gd name="T12" fmla="*/ 57 w 65"/>
                  <a:gd name="T13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5" name="Freeform 199"/>
              <p:cNvSpPr>
                <a:spLocks noEditPoints="1"/>
              </p:cNvSpPr>
              <p:nvPr/>
            </p:nvSpPr>
            <p:spPr bwMode="auto">
              <a:xfrm>
                <a:off x="7405688" y="2517775"/>
                <a:ext cx="87313" cy="69850"/>
              </a:xfrm>
              <a:custGeom>
                <a:avLst/>
                <a:gdLst>
                  <a:gd name="T0" fmla="*/ 135 w 137"/>
                  <a:gd name="T1" fmla="*/ 18 h 108"/>
                  <a:gd name="T2" fmla="*/ 131 w 137"/>
                  <a:gd name="T3" fmla="*/ 91 h 108"/>
                  <a:gd name="T4" fmla="*/ 114 w 137"/>
                  <a:gd name="T5" fmla="*/ 108 h 108"/>
                  <a:gd name="T6" fmla="*/ 108 w 137"/>
                  <a:gd name="T7" fmla="*/ 104 h 108"/>
                  <a:gd name="T8" fmla="*/ 98 w 137"/>
                  <a:gd name="T9" fmla="*/ 105 h 108"/>
                  <a:gd name="T10" fmla="*/ 47 w 137"/>
                  <a:gd name="T11" fmla="*/ 91 h 108"/>
                  <a:gd name="T12" fmla="*/ 37 w 137"/>
                  <a:gd name="T13" fmla="*/ 92 h 108"/>
                  <a:gd name="T14" fmla="*/ 10 w 137"/>
                  <a:gd name="T15" fmla="*/ 90 h 108"/>
                  <a:gd name="T16" fmla="*/ 0 w 137"/>
                  <a:gd name="T17" fmla="*/ 80 h 108"/>
                  <a:gd name="T18" fmla="*/ 6 w 137"/>
                  <a:gd name="T19" fmla="*/ 4 h 108"/>
                  <a:gd name="T20" fmla="*/ 12 w 137"/>
                  <a:gd name="T21" fmla="*/ 0 h 108"/>
                  <a:gd name="T22" fmla="*/ 135 w 137"/>
                  <a:gd name="T23" fmla="*/ 18 h 108"/>
                  <a:gd name="T24" fmla="*/ 16 w 137"/>
                  <a:gd name="T25" fmla="*/ 17 h 108"/>
                  <a:gd name="T26" fmla="*/ 13 w 137"/>
                  <a:gd name="T27" fmla="*/ 67 h 108"/>
                  <a:gd name="T28" fmla="*/ 111 w 137"/>
                  <a:gd name="T29" fmla="*/ 91 h 108"/>
                  <a:gd name="T30" fmla="*/ 122 w 137"/>
                  <a:gd name="T31" fmla="*/ 31 h 108"/>
                  <a:gd name="T32" fmla="*/ 16 w 137"/>
                  <a:gd name="T33" fmla="*/ 17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6" name="Freeform 200"/>
              <p:cNvSpPr>
                <a:spLocks noEditPoints="1"/>
              </p:cNvSpPr>
              <p:nvPr/>
            </p:nvSpPr>
            <p:spPr bwMode="auto">
              <a:xfrm>
                <a:off x="7499350" y="2514600"/>
                <a:ext cx="103188" cy="82550"/>
              </a:xfrm>
              <a:custGeom>
                <a:avLst/>
                <a:gdLst>
                  <a:gd name="T0" fmla="*/ 142 w 159"/>
                  <a:gd name="T1" fmla="*/ 37 h 128"/>
                  <a:gd name="T2" fmla="*/ 142 w 159"/>
                  <a:gd name="T3" fmla="*/ 103 h 128"/>
                  <a:gd name="T4" fmla="*/ 135 w 159"/>
                  <a:gd name="T5" fmla="*/ 125 h 128"/>
                  <a:gd name="T6" fmla="*/ 118 w 159"/>
                  <a:gd name="T7" fmla="*/ 128 h 128"/>
                  <a:gd name="T8" fmla="*/ 17 w 159"/>
                  <a:gd name="T9" fmla="*/ 112 h 128"/>
                  <a:gd name="T10" fmla="*/ 13 w 159"/>
                  <a:gd name="T11" fmla="*/ 33 h 128"/>
                  <a:gd name="T12" fmla="*/ 142 w 159"/>
                  <a:gd name="T13" fmla="*/ 37 h 128"/>
                  <a:gd name="T14" fmla="*/ 28 w 159"/>
                  <a:gd name="T15" fmla="*/ 41 h 128"/>
                  <a:gd name="T16" fmla="*/ 26 w 159"/>
                  <a:gd name="T17" fmla="*/ 98 h 128"/>
                  <a:gd name="T18" fmla="*/ 58 w 159"/>
                  <a:gd name="T19" fmla="*/ 108 h 128"/>
                  <a:gd name="T20" fmla="*/ 123 w 159"/>
                  <a:gd name="T21" fmla="*/ 114 h 128"/>
                  <a:gd name="T22" fmla="*/ 132 w 159"/>
                  <a:gd name="T23" fmla="*/ 49 h 128"/>
                  <a:gd name="T24" fmla="*/ 28 w 159"/>
                  <a:gd name="T25" fmla="*/ 4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7" name="Freeform 201"/>
              <p:cNvSpPr/>
              <p:nvPr/>
            </p:nvSpPr>
            <p:spPr bwMode="auto">
              <a:xfrm>
                <a:off x="7434263" y="2533650"/>
                <a:ext cx="33338" cy="34925"/>
              </a:xfrm>
              <a:custGeom>
                <a:avLst/>
                <a:gdLst>
                  <a:gd name="T0" fmla="*/ 51 w 51"/>
                  <a:gd name="T1" fmla="*/ 12 h 53"/>
                  <a:gd name="T2" fmla="*/ 29 w 51"/>
                  <a:gd name="T3" fmla="*/ 52 h 53"/>
                  <a:gd name="T4" fmla="*/ 22 w 51"/>
                  <a:gd name="T5" fmla="*/ 50 h 53"/>
                  <a:gd name="T6" fmla="*/ 27 w 51"/>
                  <a:gd name="T7" fmla="*/ 19 h 53"/>
                  <a:gd name="T8" fmla="*/ 2 w 51"/>
                  <a:gd name="T9" fmla="*/ 11 h 53"/>
                  <a:gd name="T10" fmla="*/ 51 w 51"/>
                  <a:gd name="T11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8" name="Freeform 202"/>
              <p:cNvSpPr>
                <a:spLocks noEditPoints="1"/>
              </p:cNvSpPr>
              <p:nvPr/>
            </p:nvSpPr>
            <p:spPr bwMode="auto">
              <a:xfrm>
                <a:off x="7602538" y="2538413"/>
                <a:ext cx="85725" cy="69850"/>
              </a:xfrm>
              <a:custGeom>
                <a:avLst/>
                <a:gdLst>
                  <a:gd name="T0" fmla="*/ 132 w 132"/>
                  <a:gd name="T1" fmla="*/ 18 h 106"/>
                  <a:gd name="T2" fmla="*/ 124 w 132"/>
                  <a:gd name="T3" fmla="*/ 97 h 106"/>
                  <a:gd name="T4" fmla="*/ 96 w 132"/>
                  <a:gd name="T5" fmla="*/ 105 h 106"/>
                  <a:gd name="T6" fmla="*/ 55 w 132"/>
                  <a:gd name="T7" fmla="*/ 101 h 106"/>
                  <a:gd name="T8" fmla="*/ 33 w 132"/>
                  <a:gd name="T9" fmla="*/ 93 h 106"/>
                  <a:gd name="T10" fmla="*/ 5 w 132"/>
                  <a:gd name="T11" fmla="*/ 83 h 106"/>
                  <a:gd name="T12" fmla="*/ 2 w 132"/>
                  <a:gd name="T13" fmla="*/ 16 h 106"/>
                  <a:gd name="T14" fmla="*/ 15 w 132"/>
                  <a:gd name="T15" fmla="*/ 3 h 106"/>
                  <a:gd name="T16" fmla="*/ 68 w 132"/>
                  <a:gd name="T17" fmla="*/ 3 h 106"/>
                  <a:gd name="T18" fmla="*/ 88 w 132"/>
                  <a:gd name="T19" fmla="*/ 10 h 106"/>
                  <a:gd name="T20" fmla="*/ 132 w 132"/>
                  <a:gd name="T21" fmla="*/ 18 h 106"/>
                  <a:gd name="T22" fmla="*/ 25 w 132"/>
                  <a:gd name="T23" fmla="*/ 16 h 106"/>
                  <a:gd name="T24" fmla="*/ 12 w 132"/>
                  <a:gd name="T25" fmla="*/ 48 h 106"/>
                  <a:gd name="T26" fmla="*/ 20 w 132"/>
                  <a:gd name="T27" fmla="*/ 52 h 106"/>
                  <a:gd name="T28" fmla="*/ 13 w 132"/>
                  <a:gd name="T29" fmla="*/ 53 h 106"/>
                  <a:gd name="T30" fmla="*/ 18 w 132"/>
                  <a:gd name="T31" fmla="*/ 76 h 106"/>
                  <a:gd name="T32" fmla="*/ 111 w 132"/>
                  <a:gd name="T33" fmla="*/ 91 h 106"/>
                  <a:gd name="T34" fmla="*/ 116 w 132"/>
                  <a:gd name="T35" fmla="*/ 24 h 106"/>
                  <a:gd name="T36" fmla="*/ 25 w 132"/>
                  <a:gd name="T37" fmla="*/ 1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9" name="Freeform 203"/>
              <p:cNvSpPr>
                <a:spLocks noEditPoints="1"/>
              </p:cNvSpPr>
              <p:nvPr/>
            </p:nvSpPr>
            <p:spPr bwMode="auto">
              <a:xfrm>
                <a:off x="7535863" y="2536825"/>
                <a:ext cx="30163" cy="44450"/>
              </a:xfrm>
              <a:custGeom>
                <a:avLst/>
                <a:gdLst>
                  <a:gd name="T0" fmla="*/ 31 w 46"/>
                  <a:gd name="T1" fmla="*/ 38 h 69"/>
                  <a:gd name="T2" fmla="*/ 41 w 46"/>
                  <a:gd name="T3" fmla="*/ 62 h 69"/>
                  <a:gd name="T4" fmla="*/ 31 w 46"/>
                  <a:gd name="T5" fmla="*/ 69 h 69"/>
                  <a:gd name="T6" fmla="*/ 3 w 46"/>
                  <a:gd name="T7" fmla="*/ 61 h 69"/>
                  <a:gd name="T8" fmla="*/ 10 w 46"/>
                  <a:gd name="T9" fmla="*/ 37 h 69"/>
                  <a:gd name="T10" fmla="*/ 44 w 46"/>
                  <a:gd name="T11" fmla="*/ 19 h 69"/>
                  <a:gd name="T12" fmla="*/ 31 w 46"/>
                  <a:gd name="T13" fmla="*/ 38 h 69"/>
                  <a:gd name="T14" fmla="*/ 21 w 46"/>
                  <a:gd name="T15" fmla="*/ 30 h 69"/>
                  <a:gd name="T16" fmla="*/ 32 w 46"/>
                  <a:gd name="T17" fmla="*/ 23 h 69"/>
                  <a:gd name="T18" fmla="*/ 21 w 46"/>
                  <a:gd name="T19" fmla="*/ 30 h 69"/>
                  <a:gd name="T20" fmla="*/ 11 w 46"/>
                  <a:gd name="T21" fmla="*/ 45 h 69"/>
                  <a:gd name="T22" fmla="*/ 17 w 46"/>
                  <a:gd name="T23" fmla="*/ 58 h 69"/>
                  <a:gd name="T24" fmla="*/ 30 w 46"/>
                  <a:gd name="T25" fmla="*/ 54 h 69"/>
                  <a:gd name="T26" fmla="*/ 11 w 46"/>
                  <a:gd name="T27" fmla="*/ 4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0" name="Freeform 204"/>
              <p:cNvSpPr>
                <a:spLocks noEditPoints="1"/>
              </p:cNvSpPr>
              <p:nvPr/>
            </p:nvSpPr>
            <p:spPr bwMode="auto">
              <a:xfrm>
                <a:off x="7691438" y="2544763"/>
                <a:ext cx="98425" cy="150813"/>
              </a:xfrm>
              <a:custGeom>
                <a:avLst/>
                <a:gdLst>
                  <a:gd name="T0" fmla="*/ 135 w 153"/>
                  <a:gd name="T1" fmla="*/ 19 h 234"/>
                  <a:gd name="T2" fmla="*/ 140 w 153"/>
                  <a:gd name="T3" fmla="*/ 132 h 234"/>
                  <a:gd name="T4" fmla="*/ 138 w 153"/>
                  <a:gd name="T5" fmla="*/ 153 h 234"/>
                  <a:gd name="T6" fmla="*/ 116 w 153"/>
                  <a:gd name="T7" fmla="*/ 234 h 234"/>
                  <a:gd name="T8" fmla="*/ 60 w 153"/>
                  <a:gd name="T9" fmla="*/ 231 h 234"/>
                  <a:gd name="T10" fmla="*/ 47 w 153"/>
                  <a:gd name="T11" fmla="*/ 226 h 234"/>
                  <a:gd name="T12" fmla="*/ 7 w 153"/>
                  <a:gd name="T13" fmla="*/ 213 h 234"/>
                  <a:gd name="T14" fmla="*/ 2 w 153"/>
                  <a:gd name="T15" fmla="*/ 194 h 234"/>
                  <a:gd name="T16" fmla="*/ 5 w 153"/>
                  <a:gd name="T17" fmla="*/ 117 h 234"/>
                  <a:gd name="T18" fmla="*/ 18 w 153"/>
                  <a:gd name="T19" fmla="*/ 5 h 234"/>
                  <a:gd name="T20" fmla="*/ 135 w 153"/>
                  <a:gd name="T21" fmla="*/ 19 h 234"/>
                  <a:gd name="T22" fmla="*/ 54 w 153"/>
                  <a:gd name="T23" fmla="*/ 20 h 234"/>
                  <a:gd name="T24" fmla="*/ 30 w 153"/>
                  <a:gd name="T25" fmla="*/ 20 h 234"/>
                  <a:gd name="T26" fmla="*/ 23 w 153"/>
                  <a:gd name="T27" fmla="*/ 59 h 234"/>
                  <a:gd name="T28" fmla="*/ 18 w 153"/>
                  <a:gd name="T29" fmla="*/ 78 h 234"/>
                  <a:gd name="T30" fmla="*/ 16 w 153"/>
                  <a:gd name="T31" fmla="*/ 203 h 234"/>
                  <a:gd name="T32" fmla="*/ 110 w 153"/>
                  <a:gd name="T33" fmla="*/ 217 h 234"/>
                  <a:gd name="T34" fmla="*/ 119 w 153"/>
                  <a:gd name="T35" fmla="*/ 208 h 234"/>
                  <a:gd name="T36" fmla="*/ 131 w 153"/>
                  <a:gd name="T37" fmla="*/ 37 h 234"/>
                  <a:gd name="T38" fmla="*/ 54 w 153"/>
                  <a:gd name="T39" fmla="*/ 2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1" name="Freeform 206"/>
              <p:cNvSpPr/>
              <p:nvPr/>
            </p:nvSpPr>
            <p:spPr bwMode="auto">
              <a:xfrm>
                <a:off x="7805738" y="2570163"/>
                <a:ext cx="58738" cy="47625"/>
              </a:xfrm>
              <a:custGeom>
                <a:avLst/>
                <a:gdLst>
                  <a:gd name="T0" fmla="*/ 31 w 92"/>
                  <a:gd name="T1" fmla="*/ 4 h 75"/>
                  <a:gd name="T2" fmla="*/ 28 w 92"/>
                  <a:gd name="T3" fmla="*/ 53 h 75"/>
                  <a:gd name="T4" fmla="*/ 65 w 92"/>
                  <a:gd name="T5" fmla="*/ 6 h 75"/>
                  <a:gd name="T6" fmla="*/ 73 w 92"/>
                  <a:gd name="T7" fmla="*/ 6 h 75"/>
                  <a:gd name="T8" fmla="*/ 63 w 92"/>
                  <a:gd name="T9" fmla="*/ 30 h 75"/>
                  <a:gd name="T10" fmla="*/ 88 w 92"/>
                  <a:gd name="T11" fmla="*/ 39 h 75"/>
                  <a:gd name="T12" fmla="*/ 83 w 92"/>
                  <a:gd name="T13" fmla="*/ 51 h 75"/>
                  <a:gd name="T14" fmla="*/ 88 w 92"/>
                  <a:gd name="T15" fmla="*/ 68 h 75"/>
                  <a:gd name="T16" fmla="*/ 79 w 92"/>
                  <a:gd name="T17" fmla="*/ 71 h 75"/>
                  <a:gd name="T18" fmla="*/ 73 w 92"/>
                  <a:gd name="T19" fmla="*/ 58 h 75"/>
                  <a:gd name="T20" fmla="*/ 51 w 92"/>
                  <a:gd name="T21" fmla="*/ 66 h 75"/>
                  <a:gd name="T22" fmla="*/ 67 w 92"/>
                  <a:gd name="T23" fmla="*/ 51 h 75"/>
                  <a:gd name="T24" fmla="*/ 59 w 92"/>
                  <a:gd name="T25" fmla="*/ 34 h 75"/>
                  <a:gd name="T26" fmla="*/ 37 w 92"/>
                  <a:gd name="T27" fmla="*/ 61 h 75"/>
                  <a:gd name="T28" fmla="*/ 18 w 92"/>
                  <a:gd name="T29" fmla="*/ 57 h 75"/>
                  <a:gd name="T30" fmla="*/ 18 w 92"/>
                  <a:gd name="T31" fmla="*/ 25 h 75"/>
                  <a:gd name="T32" fmla="*/ 4 w 92"/>
                  <a:gd name="T33" fmla="*/ 34 h 75"/>
                  <a:gd name="T34" fmla="*/ 0 w 92"/>
                  <a:gd name="T35" fmla="*/ 32 h 75"/>
                  <a:gd name="T36" fmla="*/ 21 w 92"/>
                  <a:gd name="T37" fmla="*/ 1 h 75"/>
                  <a:gd name="T38" fmla="*/ 31 w 92"/>
                  <a:gd name="T39" fmla="*/ 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2" name="Freeform 207"/>
              <p:cNvSpPr>
                <a:spLocks noEditPoints="1"/>
              </p:cNvSpPr>
              <p:nvPr/>
            </p:nvSpPr>
            <p:spPr bwMode="auto">
              <a:xfrm>
                <a:off x="7394575" y="2593975"/>
                <a:ext cx="93663" cy="74613"/>
              </a:xfrm>
              <a:custGeom>
                <a:avLst/>
                <a:gdLst>
                  <a:gd name="T0" fmla="*/ 138 w 146"/>
                  <a:gd name="T1" fmla="*/ 16 h 116"/>
                  <a:gd name="T2" fmla="*/ 135 w 146"/>
                  <a:gd name="T3" fmla="*/ 86 h 116"/>
                  <a:gd name="T4" fmla="*/ 131 w 146"/>
                  <a:gd name="T5" fmla="*/ 104 h 116"/>
                  <a:gd name="T6" fmla="*/ 12 w 146"/>
                  <a:gd name="T7" fmla="*/ 91 h 116"/>
                  <a:gd name="T8" fmla="*/ 4 w 146"/>
                  <a:gd name="T9" fmla="*/ 27 h 116"/>
                  <a:gd name="T10" fmla="*/ 4 w 146"/>
                  <a:gd name="T11" fmla="*/ 17 h 116"/>
                  <a:gd name="T12" fmla="*/ 47 w 146"/>
                  <a:gd name="T13" fmla="*/ 1 h 116"/>
                  <a:gd name="T14" fmla="*/ 138 w 146"/>
                  <a:gd name="T15" fmla="*/ 16 h 116"/>
                  <a:gd name="T16" fmla="*/ 16 w 146"/>
                  <a:gd name="T17" fmla="*/ 69 h 116"/>
                  <a:gd name="T18" fmla="*/ 120 w 146"/>
                  <a:gd name="T19" fmla="*/ 91 h 116"/>
                  <a:gd name="T20" fmla="*/ 124 w 146"/>
                  <a:gd name="T21" fmla="*/ 28 h 116"/>
                  <a:gd name="T22" fmla="*/ 84 w 146"/>
                  <a:gd name="T23" fmla="*/ 21 h 116"/>
                  <a:gd name="T24" fmla="*/ 67 w 146"/>
                  <a:gd name="T25" fmla="*/ 16 h 116"/>
                  <a:gd name="T26" fmla="*/ 88 w 146"/>
                  <a:gd name="T27" fmla="*/ 34 h 116"/>
                  <a:gd name="T28" fmla="*/ 89 w 146"/>
                  <a:gd name="T29" fmla="*/ 31 h 116"/>
                  <a:gd name="T30" fmla="*/ 60 w 146"/>
                  <a:gd name="T31" fmla="*/ 77 h 116"/>
                  <a:gd name="T32" fmla="*/ 65 w 146"/>
                  <a:gd name="T33" fmla="*/ 16 h 116"/>
                  <a:gd name="T34" fmla="*/ 16 w 146"/>
                  <a:gd name="T35" fmla="*/ 69 h 116"/>
                  <a:gd name="T36" fmla="*/ 63 w 146"/>
                  <a:gd name="T37" fmla="*/ 34 h 116"/>
                  <a:gd name="T38" fmla="*/ 57 w 146"/>
                  <a:gd name="T39" fmla="*/ 58 h 116"/>
                  <a:gd name="T40" fmla="*/ 68 w 146"/>
                  <a:gd name="T41" fmla="*/ 63 h 116"/>
                  <a:gd name="T42" fmla="*/ 70 w 146"/>
                  <a:gd name="T43" fmla="*/ 30 h 116"/>
                  <a:gd name="T44" fmla="*/ 63 w 146"/>
                  <a:gd name="T45" fmla="*/ 3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3" name="Freeform 208"/>
              <p:cNvSpPr/>
              <p:nvPr/>
            </p:nvSpPr>
            <p:spPr bwMode="auto">
              <a:xfrm>
                <a:off x="7716838" y="2592388"/>
                <a:ext cx="39688" cy="47625"/>
              </a:xfrm>
              <a:custGeom>
                <a:avLst/>
                <a:gdLst>
                  <a:gd name="T0" fmla="*/ 41 w 62"/>
                  <a:gd name="T1" fmla="*/ 11 h 75"/>
                  <a:gd name="T2" fmla="*/ 39 w 62"/>
                  <a:gd name="T3" fmla="*/ 34 h 75"/>
                  <a:gd name="T4" fmla="*/ 62 w 62"/>
                  <a:gd name="T5" fmla="*/ 38 h 75"/>
                  <a:gd name="T6" fmla="*/ 59 w 62"/>
                  <a:gd name="T7" fmla="*/ 50 h 75"/>
                  <a:gd name="T8" fmla="*/ 41 w 62"/>
                  <a:gd name="T9" fmla="*/ 48 h 75"/>
                  <a:gd name="T10" fmla="*/ 37 w 62"/>
                  <a:gd name="T11" fmla="*/ 73 h 75"/>
                  <a:gd name="T12" fmla="*/ 27 w 62"/>
                  <a:gd name="T13" fmla="*/ 50 h 75"/>
                  <a:gd name="T14" fmla="*/ 2 w 62"/>
                  <a:gd name="T15" fmla="*/ 44 h 75"/>
                  <a:gd name="T16" fmla="*/ 25 w 62"/>
                  <a:gd name="T17" fmla="*/ 33 h 75"/>
                  <a:gd name="T18" fmla="*/ 41 w 62"/>
                  <a:gd name="T19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4" name="Freeform 209"/>
              <p:cNvSpPr>
                <a:spLocks noEditPoints="1"/>
              </p:cNvSpPr>
              <p:nvPr/>
            </p:nvSpPr>
            <p:spPr bwMode="auto">
              <a:xfrm>
                <a:off x="7489825" y="2605088"/>
                <a:ext cx="98425" cy="82550"/>
              </a:xfrm>
              <a:custGeom>
                <a:avLst/>
                <a:gdLst>
                  <a:gd name="T0" fmla="*/ 153 w 153"/>
                  <a:gd name="T1" fmla="*/ 18 h 130"/>
                  <a:gd name="T2" fmla="*/ 145 w 153"/>
                  <a:gd name="T3" fmla="*/ 96 h 130"/>
                  <a:gd name="T4" fmla="*/ 16 w 153"/>
                  <a:gd name="T5" fmla="*/ 91 h 130"/>
                  <a:gd name="T6" fmla="*/ 12 w 153"/>
                  <a:gd name="T7" fmla="*/ 5 h 130"/>
                  <a:gd name="T8" fmla="*/ 78 w 153"/>
                  <a:gd name="T9" fmla="*/ 5 h 130"/>
                  <a:gd name="T10" fmla="*/ 153 w 153"/>
                  <a:gd name="T11" fmla="*/ 18 h 130"/>
                  <a:gd name="T12" fmla="*/ 25 w 153"/>
                  <a:gd name="T13" fmla="*/ 18 h 130"/>
                  <a:gd name="T14" fmla="*/ 25 w 153"/>
                  <a:gd name="T15" fmla="*/ 77 h 130"/>
                  <a:gd name="T16" fmla="*/ 131 w 153"/>
                  <a:gd name="T17" fmla="*/ 91 h 130"/>
                  <a:gd name="T18" fmla="*/ 132 w 153"/>
                  <a:gd name="T19" fmla="*/ 22 h 130"/>
                  <a:gd name="T20" fmla="*/ 25 w 153"/>
                  <a:gd name="T21" fmla="*/ 18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5" name="Freeform 210"/>
              <p:cNvSpPr>
                <a:spLocks noEditPoints="1"/>
              </p:cNvSpPr>
              <p:nvPr/>
            </p:nvSpPr>
            <p:spPr bwMode="auto">
              <a:xfrm>
                <a:off x="7588250" y="2616200"/>
                <a:ext cx="90488" cy="71438"/>
              </a:xfrm>
              <a:custGeom>
                <a:avLst/>
                <a:gdLst>
                  <a:gd name="T0" fmla="*/ 132 w 140"/>
                  <a:gd name="T1" fmla="*/ 104 h 110"/>
                  <a:gd name="T2" fmla="*/ 80 w 140"/>
                  <a:gd name="T3" fmla="*/ 102 h 110"/>
                  <a:gd name="T4" fmla="*/ 24 w 140"/>
                  <a:gd name="T5" fmla="*/ 92 h 110"/>
                  <a:gd name="T6" fmla="*/ 13 w 140"/>
                  <a:gd name="T7" fmla="*/ 91 h 110"/>
                  <a:gd name="T8" fmla="*/ 6 w 140"/>
                  <a:gd name="T9" fmla="*/ 25 h 110"/>
                  <a:gd name="T10" fmla="*/ 16 w 140"/>
                  <a:gd name="T11" fmla="*/ 1 h 110"/>
                  <a:gd name="T12" fmla="*/ 136 w 140"/>
                  <a:gd name="T13" fmla="*/ 21 h 110"/>
                  <a:gd name="T14" fmla="*/ 132 w 140"/>
                  <a:gd name="T15" fmla="*/ 104 h 110"/>
                  <a:gd name="T16" fmla="*/ 21 w 140"/>
                  <a:gd name="T17" fmla="*/ 18 h 110"/>
                  <a:gd name="T18" fmla="*/ 19 w 140"/>
                  <a:gd name="T19" fmla="*/ 73 h 110"/>
                  <a:gd name="T20" fmla="*/ 118 w 140"/>
                  <a:gd name="T21" fmla="*/ 91 h 110"/>
                  <a:gd name="T22" fmla="*/ 125 w 140"/>
                  <a:gd name="T23" fmla="*/ 32 h 110"/>
                  <a:gd name="T24" fmla="*/ 21 w 140"/>
                  <a:gd name="T25" fmla="*/ 18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6" name="Freeform 211"/>
              <p:cNvSpPr/>
              <p:nvPr/>
            </p:nvSpPr>
            <p:spPr bwMode="auto">
              <a:xfrm>
                <a:off x="7523163" y="2619375"/>
                <a:ext cx="38100" cy="44450"/>
              </a:xfrm>
              <a:custGeom>
                <a:avLst/>
                <a:gdLst>
                  <a:gd name="T0" fmla="*/ 30 w 59"/>
                  <a:gd name="T1" fmla="*/ 19 h 68"/>
                  <a:gd name="T2" fmla="*/ 57 w 59"/>
                  <a:gd name="T3" fmla="*/ 17 h 68"/>
                  <a:gd name="T4" fmla="*/ 53 w 59"/>
                  <a:gd name="T5" fmla="*/ 33 h 68"/>
                  <a:gd name="T6" fmla="*/ 47 w 59"/>
                  <a:gd name="T7" fmla="*/ 34 h 68"/>
                  <a:gd name="T8" fmla="*/ 42 w 59"/>
                  <a:gd name="T9" fmla="*/ 26 h 68"/>
                  <a:gd name="T10" fmla="*/ 46 w 59"/>
                  <a:gd name="T11" fmla="*/ 44 h 68"/>
                  <a:gd name="T12" fmla="*/ 47 w 59"/>
                  <a:gd name="T13" fmla="*/ 52 h 68"/>
                  <a:gd name="T14" fmla="*/ 56 w 59"/>
                  <a:gd name="T15" fmla="*/ 48 h 68"/>
                  <a:gd name="T16" fmla="*/ 57 w 59"/>
                  <a:gd name="T17" fmla="*/ 58 h 68"/>
                  <a:gd name="T18" fmla="*/ 39 w 59"/>
                  <a:gd name="T19" fmla="*/ 54 h 68"/>
                  <a:gd name="T20" fmla="*/ 29 w 59"/>
                  <a:gd name="T21" fmla="*/ 44 h 68"/>
                  <a:gd name="T22" fmla="*/ 12 w 59"/>
                  <a:gd name="T23" fmla="*/ 57 h 68"/>
                  <a:gd name="T24" fmla="*/ 1 w 59"/>
                  <a:gd name="T25" fmla="*/ 51 h 68"/>
                  <a:gd name="T26" fmla="*/ 4 w 59"/>
                  <a:gd name="T27" fmla="*/ 40 h 68"/>
                  <a:gd name="T28" fmla="*/ 19 w 59"/>
                  <a:gd name="T29" fmla="*/ 20 h 68"/>
                  <a:gd name="T30" fmla="*/ 10 w 59"/>
                  <a:gd name="T31" fmla="*/ 24 h 68"/>
                  <a:gd name="T32" fmla="*/ 5 w 59"/>
                  <a:gd name="T33" fmla="*/ 20 h 68"/>
                  <a:gd name="T34" fmla="*/ 30 w 59"/>
                  <a:gd name="T35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7" name="Freeform 212"/>
              <p:cNvSpPr/>
              <p:nvPr/>
            </p:nvSpPr>
            <p:spPr bwMode="auto">
              <a:xfrm>
                <a:off x="7627938" y="2635250"/>
                <a:ext cx="14288" cy="20638"/>
              </a:xfrm>
              <a:custGeom>
                <a:avLst/>
                <a:gdLst>
                  <a:gd name="T0" fmla="*/ 20 w 22"/>
                  <a:gd name="T1" fmla="*/ 8 h 32"/>
                  <a:gd name="T2" fmla="*/ 15 w 22"/>
                  <a:gd name="T3" fmla="*/ 32 h 32"/>
                  <a:gd name="T4" fmla="*/ 20 w 22"/>
                  <a:gd name="T5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8" name="Freeform 213"/>
              <p:cNvSpPr/>
              <p:nvPr/>
            </p:nvSpPr>
            <p:spPr bwMode="auto">
              <a:xfrm>
                <a:off x="7807325" y="2654300"/>
                <a:ext cx="42863" cy="15875"/>
              </a:xfrm>
              <a:custGeom>
                <a:avLst/>
                <a:gdLst>
                  <a:gd name="T0" fmla="*/ 1 w 67"/>
                  <a:gd name="T1" fmla="*/ 14 h 25"/>
                  <a:gd name="T2" fmla="*/ 57 w 67"/>
                  <a:gd name="T3" fmla="*/ 7 h 25"/>
                  <a:gd name="T4" fmla="*/ 47 w 67"/>
                  <a:gd name="T5" fmla="*/ 25 h 25"/>
                  <a:gd name="T6" fmla="*/ 36 w 67"/>
                  <a:gd name="T7" fmla="*/ 19 h 25"/>
                  <a:gd name="T8" fmla="*/ 1 w 67"/>
                  <a:gd name="T9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9" name="Freeform 214"/>
              <p:cNvSpPr>
                <a:spLocks noEditPoints="1"/>
              </p:cNvSpPr>
              <p:nvPr/>
            </p:nvSpPr>
            <p:spPr bwMode="auto">
              <a:xfrm>
                <a:off x="7445375" y="2036763"/>
                <a:ext cx="482600" cy="214313"/>
              </a:xfrm>
              <a:custGeom>
                <a:avLst/>
                <a:gdLst>
                  <a:gd name="T0" fmla="*/ 140 w 746"/>
                  <a:gd name="T1" fmla="*/ 10 h 333"/>
                  <a:gd name="T2" fmla="*/ 259 w 746"/>
                  <a:gd name="T3" fmla="*/ 18 h 333"/>
                  <a:gd name="T4" fmla="*/ 366 w 746"/>
                  <a:gd name="T5" fmla="*/ 34 h 333"/>
                  <a:gd name="T6" fmla="*/ 746 w 746"/>
                  <a:gd name="T7" fmla="*/ 81 h 333"/>
                  <a:gd name="T8" fmla="*/ 727 w 746"/>
                  <a:gd name="T9" fmla="*/ 295 h 333"/>
                  <a:gd name="T10" fmla="*/ 651 w 746"/>
                  <a:gd name="T11" fmla="*/ 321 h 333"/>
                  <a:gd name="T12" fmla="*/ 297 w 746"/>
                  <a:gd name="T13" fmla="*/ 301 h 333"/>
                  <a:gd name="T14" fmla="*/ 147 w 746"/>
                  <a:gd name="T15" fmla="*/ 293 h 333"/>
                  <a:gd name="T16" fmla="*/ 13 w 746"/>
                  <a:gd name="T17" fmla="*/ 276 h 333"/>
                  <a:gd name="T18" fmla="*/ 24 w 746"/>
                  <a:gd name="T19" fmla="*/ 106 h 333"/>
                  <a:gd name="T20" fmla="*/ 62 w 746"/>
                  <a:gd name="T21" fmla="*/ 0 h 333"/>
                  <a:gd name="T22" fmla="*/ 637 w 746"/>
                  <a:gd name="T23" fmla="*/ 118 h 333"/>
                  <a:gd name="T24" fmla="*/ 497 w 746"/>
                  <a:gd name="T25" fmla="*/ 97 h 333"/>
                  <a:gd name="T26" fmla="*/ 373 w 746"/>
                  <a:gd name="T27" fmla="*/ 83 h 333"/>
                  <a:gd name="T28" fmla="*/ 252 w 746"/>
                  <a:gd name="T29" fmla="*/ 74 h 333"/>
                  <a:gd name="T30" fmla="*/ 101 w 746"/>
                  <a:gd name="T31" fmla="*/ 70 h 333"/>
                  <a:gd name="T32" fmla="*/ 423 w 746"/>
                  <a:gd name="T33" fmla="*/ 245 h 333"/>
                  <a:gd name="T34" fmla="*/ 517 w 746"/>
                  <a:gd name="T35" fmla="*/ 253 h 333"/>
                  <a:gd name="T36" fmla="*/ 631 w 746"/>
                  <a:gd name="T37" fmla="*/ 263 h 333"/>
                  <a:gd name="T38" fmla="*/ 687 w 746"/>
                  <a:gd name="T39" fmla="*/ 119 h 333"/>
                  <a:gd name="T40" fmla="*/ 640 w 746"/>
                  <a:gd name="T41" fmla="*/ 69 h 333"/>
                  <a:gd name="T42" fmla="*/ 499 w 746"/>
                  <a:gd name="T43" fmla="*/ 56 h 333"/>
                  <a:gd name="T44" fmla="*/ 321 w 746"/>
                  <a:gd name="T45" fmla="*/ 42 h 333"/>
                  <a:gd name="T46" fmla="*/ 196 w 746"/>
                  <a:gd name="T47" fmla="*/ 28 h 333"/>
                  <a:gd name="T48" fmla="*/ 91 w 746"/>
                  <a:gd name="T49" fmla="*/ 59 h 333"/>
                  <a:gd name="T50" fmla="*/ 283 w 746"/>
                  <a:gd name="T51" fmla="*/ 65 h 333"/>
                  <a:gd name="T52" fmla="*/ 338 w 746"/>
                  <a:gd name="T53" fmla="*/ 70 h 333"/>
                  <a:gd name="T54" fmla="*/ 615 w 746"/>
                  <a:gd name="T55" fmla="*/ 101 h 333"/>
                  <a:gd name="T56" fmla="*/ 711 w 746"/>
                  <a:gd name="T57" fmla="*/ 99 h 333"/>
                  <a:gd name="T58" fmla="*/ 687 w 746"/>
                  <a:gd name="T59" fmla="*/ 79 h 333"/>
                  <a:gd name="T60" fmla="*/ 16 w 746"/>
                  <a:gd name="T61" fmla="*/ 253 h 333"/>
                  <a:gd name="T62" fmla="*/ 70 w 746"/>
                  <a:gd name="T63" fmla="*/ 181 h 333"/>
                  <a:gd name="T64" fmla="*/ 63 w 746"/>
                  <a:gd name="T65" fmla="*/ 59 h 333"/>
                  <a:gd name="T66" fmla="*/ 40 w 746"/>
                  <a:gd name="T67" fmla="*/ 24 h 333"/>
                  <a:gd name="T68" fmla="*/ 711 w 746"/>
                  <a:gd name="T69" fmla="*/ 113 h 333"/>
                  <a:gd name="T70" fmla="*/ 711 w 746"/>
                  <a:gd name="T71" fmla="*/ 298 h 333"/>
                  <a:gd name="T72" fmla="*/ 728 w 746"/>
                  <a:gd name="T73" fmla="*/ 171 h 333"/>
                  <a:gd name="T74" fmla="*/ 729 w 746"/>
                  <a:gd name="T75" fmla="*/ 99 h 333"/>
                  <a:gd name="T76" fmla="*/ 687 w 746"/>
                  <a:gd name="T77" fmla="*/ 288 h 333"/>
                  <a:gd name="T78" fmla="*/ 479 w 746"/>
                  <a:gd name="T79" fmla="*/ 262 h 333"/>
                  <a:gd name="T80" fmla="*/ 100 w 746"/>
                  <a:gd name="T81" fmla="*/ 234 h 333"/>
                  <a:gd name="T82" fmla="*/ 27 w 746"/>
                  <a:gd name="T83" fmla="*/ 262 h 333"/>
                  <a:gd name="T84" fmla="*/ 374 w 746"/>
                  <a:gd name="T85" fmla="*/ 288 h 333"/>
                  <a:gd name="T86" fmla="*/ 631 w 746"/>
                  <a:gd name="T87" fmla="*/ 309 h 333"/>
                  <a:gd name="T88" fmla="*/ 687 w 746"/>
                  <a:gd name="T89" fmla="*/ 288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0" name="Freeform 215"/>
              <p:cNvSpPr/>
              <p:nvPr/>
            </p:nvSpPr>
            <p:spPr bwMode="auto">
              <a:xfrm>
                <a:off x="7443788" y="2295525"/>
                <a:ext cx="31750" cy="34925"/>
              </a:xfrm>
              <a:custGeom>
                <a:avLst/>
                <a:gdLst>
                  <a:gd name="T0" fmla="*/ 21 w 49"/>
                  <a:gd name="T1" fmla="*/ 4 h 54"/>
                  <a:gd name="T2" fmla="*/ 28 w 49"/>
                  <a:gd name="T3" fmla="*/ 26 h 54"/>
                  <a:gd name="T4" fmla="*/ 40 w 49"/>
                  <a:gd name="T5" fmla="*/ 13 h 54"/>
                  <a:gd name="T6" fmla="*/ 49 w 49"/>
                  <a:gd name="T7" fmla="*/ 16 h 54"/>
                  <a:gd name="T8" fmla="*/ 46 w 49"/>
                  <a:gd name="T9" fmla="*/ 54 h 54"/>
                  <a:gd name="T10" fmla="*/ 40 w 49"/>
                  <a:gd name="T11" fmla="*/ 32 h 54"/>
                  <a:gd name="T12" fmla="*/ 28 w 49"/>
                  <a:gd name="T13" fmla="*/ 41 h 54"/>
                  <a:gd name="T14" fmla="*/ 19 w 49"/>
                  <a:gd name="T15" fmla="*/ 33 h 54"/>
                  <a:gd name="T16" fmla="*/ 4 w 49"/>
                  <a:gd name="T17" fmla="*/ 48 h 54"/>
                  <a:gd name="T18" fmla="*/ 7 w 49"/>
                  <a:gd name="T19" fmla="*/ 27 h 54"/>
                  <a:gd name="T20" fmla="*/ 21 w 49"/>
                  <a:gd name="T21" fmla="*/ 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1" name="Freeform 216"/>
              <p:cNvSpPr/>
              <p:nvPr/>
            </p:nvSpPr>
            <p:spPr bwMode="auto">
              <a:xfrm>
                <a:off x="7453313" y="2371725"/>
                <a:ext cx="19050" cy="33338"/>
              </a:xfrm>
              <a:custGeom>
                <a:avLst/>
                <a:gdLst>
                  <a:gd name="T0" fmla="*/ 0 w 29"/>
                  <a:gd name="T1" fmla="*/ 30 h 52"/>
                  <a:gd name="T2" fmla="*/ 12 w 29"/>
                  <a:gd name="T3" fmla="*/ 17 h 52"/>
                  <a:gd name="T4" fmla="*/ 29 w 29"/>
                  <a:gd name="T5" fmla="*/ 4 h 52"/>
                  <a:gd name="T6" fmla="*/ 25 w 29"/>
                  <a:gd name="T7" fmla="*/ 52 h 52"/>
                  <a:gd name="T8" fmla="*/ 16 w 29"/>
                  <a:gd name="T9" fmla="*/ 52 h 52"/>
                  <a:gd name="T10" fmla="*/ 18 w 29"/>
                  <a:gd name="T11" fmla="*/ 31 h 52"/>
                  <a:gd name="T12" fmla="*/ 12 w 29"/>
                  <a:gd name="T13" fmla="*/ 35 h 52"/>
                  <a:gd name="T14" fmla="*/ 0 w 29"/>
                  <a:gd name="T15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2" name="Freeform 217"/>
              <p:cNvSpPr>
                <a:spLocks noEditPoints="1"/>
              </p:cNvSpPr>
              <p:nvPr/>
            </p:nvSpPr>
            <p:spPr bwMode="auto">
              <a:xfrm>
                <a:off x="7815263" y="2393950"/>
                <a:ext cx="87313" cy="69850"/>
              </a:xfrm>
              <a:custGeom>
                <a:avLst/>
                <a:gdLst>
                  <a:gd name="T0" fmla="*/ 16 w 136"/>
                  <a:gd name="T1" fmla="*/ 1 h 108"/>
                  <a:gd name="T2" fmla="*/ 17 w 136"/>
                  <a:gd name="T3" fmla="*/ 1 h 108"/>
                  <a:gd name="T4" fmla="*/ 115 w 136"/>
                  <a:gd name="T5" fmla="*/ 10 h 108"/>
                  <a:gd name="T6" fmla="*/ 127 w 136"/>
                  <a:gd name="T7" fmla="*/ 22 h 108"/>
                  <a:gd name="T8" fmla="*/ 115 w 136"/>
                  <a:gd name="T9" fmla="*/ 106 h 108"/>
                  <a:gd name="T10" fmla="*/ 96 w 136"/>
                  <a:gd name="T11" fmla="*/ 105 h 108"/>
                  <a:gd name="T12" fmla="*/ 83 w 136"/>
                  <a:gd name="T13" fmla="*/ 108 h 108"/>
                  <a:gd name="T14" fmla="*/ 47 w 136"/>
                  <a:gd name="T15" fmla="*/ 106 h 108"/>
                  <a:gd name="T16" fmla="*/ 17 w 136"/>
                  <a:gd name="T17" fmla="*/ 98 h 108"/>
                  <a:gd name="T18" fmla="*/ 13 w 136"/>
                  <a:gd name="T19" fmla="*/ 101 h 108"/>
                  <a:gd name="T20" fmla="*/ 2 w 136"/>
                  <a:gd name="T21" fmla="*/ 94 h 108"/>
                  <a:gd name="T22" fmla="*/ 1 w 136"/>
                  <a:gd name="T23" fmla="*/ 15 h 108"/>
                  <a:gd name="T24" fmla="*/ 2 w 136"/>
                  <a:gd name="T25" fmla="*/ 3 h 108"/>
                  <a:gd name="T26" fmla="*/ 16 w 136"/>
                  <a:gd name="T27" fmla="*/ 1 h 108"/>
                  <a:gd name="T28" fmla="*/ 114 w 136"/>
                  <a:gd name="T29" fmla="*/ 38 h 108"/>
                  <a:gd name="T30" fmla="*/ 68 w 136"/>
                  <a:gd name="T31" fmla="*/ 25 h 108"/>
                  <a:gd name="T32" fmla="*/ 17 w 136"/>
                  <a:gd name="T33" fmla="*/ 22 h 108"/>
                  <a:gd name="T34" fmla="*/ 12 w 136"/>
                  <a:gd name="T35" fmla="*/ 84 h 108"/>
                  <a:gd name="T36" fmla="*/ 104 w 136"/>
                  <a:gd name="T37" fmla="*/ 96 h 108"/>
                  <a:gd name="T38" fmla="*/ 114 w 136"/>
                  <a:gd name="T39" fmla="*/ 3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3" name="Freeform 218"/>
              <p:cNvSpPr>
                <a:spLocks noEditPoints="1"/>
              </p:cNvSpPr>
              <p:nvPr/>
            </p:nvSpPr>
            <p:spPr bwMode="auto">
              <a:xfrm>
                <a:off x="7805738" y="2478088"/>
                <a:ext cx="85725" cy="68263"/>
              </a:xfrm>
              <a:custGeom>
                <a:avLst/>
                <a:gdLst>
                  <a:gd name="T0" fmla="*/ 127 w 133"/>
                  <a:gd name="T1" fmla="*/ 13 h 105"/>
                  <a:gd name="T2" fmla="*/ 127 w 133"/>
                  <a:gd name="T3" fmla="*/ 93 h 105"/>
                  <a:gd name="T4" fmla="*/ 114 w 133"/>
                  <a:gd name="T5" fmla="*/ 105 h 105"/>
                  <a:gd name="T6" fmla="*/ 3 w 133"/>
                  <a:gd name="T7" fmla="*/ 89 h 105"/>
                  <a:gd name="T8" fmla="*/ 3 w 133"/>
                  <a:gd name="T9" fmla="*/ 13 h 105"/>
                  <a:gd name="T10" fmla="*/ 20 w 133"/>
                  <a:gd name="T11" fmla="*/ 2 h 105"/>
                  <a:gd name="T12" fmla="*/ 127 w 133"/>
                  <a:gd name="T13" fmla="*/ 13 h 105"/>
                  <a:gd name="T14" fmla="*/ 22 w 133"/>
                  <a:gd name="T15" fmla="*/ 17 h 105"/>
                  <a:gd name="T16" fmla="*/ 15 w 133"/>
                  <a:gd name="T17" fmla="*/ 79 h 105"/>
                  <a:gd name="T18" fmla="*/ 61 w 133"/>
                  <a:gd name="T19" fmla="*/ 87 h 105"/>
                  <a:gd name="T20" fmla="*/ 55 w 133"/>
                  <a:gd name="T21" fmla="*/ 79 h 105"/>
                  <a:gd name="T22" fmla="*/ 62 w 133"/>
                  <a:gd name="T23" fmla="*/ 70 h 105"/>
                  <a:gd name="T24" fmla="*/ 71 w 133"/>
                  <a:gd name="T25" fmla="*/ 75 h 105"/>
                  <a:gd name="T26" fmla="*/ 71 w 133"/>
                  <a:gd name="T27" fmla="*/ 87 h 105"/>
                  <a:gd name="T28" fmla="*/ 62 w 133"/>
                  <a:gd name="T29" fmla="*/ 90 h 105"/>
                  <a:gd name="T30" fmla="*/ 110 w 133"/>
                  <a:gd name="T31" fmla="*/ 91 h 105"/>
                  <a:gd name="T32" fmla="*/ 108 w 133"/>
                  <a:gd name="T33" fmla="*/ 23 h 105"/>
                  <a:gd name="T34" fmla="*/ 23 w 133"/>
                  <a:gd name="T35" fmla="*/ 17 h 105"/>
                  <a:gd name="T36" fmla="*/ 22 w 133"/>
                  <a:gd name="T37" fmla="*/ 17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4" name="Freeform 219"/>
              <p:cNvSpPr>
                <a:spLocks noEditPoints="1"/>
              </p:cNvSpPr>
              <p:nvPr/>
            </p:nvSpPr>
            <p:spPr bwMode="auto">
              <a:xfrm>
                <a:off x="7639050" y="2468563"/>
                <a:ext cx="33338" cy="49213"/>
              </a:xfrm>
              <a:custGeom>
                <a:avLst/>
                <a:gdLst>
                  <a:gd name="T0" fmla="*/ 47 w 54"/>
                  <a:gd name="T1" fmla="*/ 23 h 76"/>
                  <a:gd name="T2" fmla="*/ 23 w 54"/>
                  <a:gd name="T3" fmla="*/ 31 h 76"/>
                  <a:gd name="T4" fmla="*/ 37 w 54"/>
                  <a:gd name="T5" fmla="*/ 76 h 76"/>
                  <a:gd name="T6" fmla="*/ 0 w 54"/>
                  <a:gd name="T7" fmla="*/ 55 h 76"/>
                  <a:gd name="T8" fmla="*/ 5 w 54"/>
                  <a:gd name="T9" fmla="*/ 30 h 76"/>
                  <a:gd name="T10" fmla="*/ 47 w 54"/>
                  <a:gd name="T11" fmla="*/ 23 h 76"/>
                  <a:gd name="T12" fmla="*/ 33 w 54"/>
                  <a:gd name="T13" fmla="*/ 62 h 76"/>
                  <a:gd name="T14" fmla="*/ 34 w 54"/>
                  <a:gd name="T15" fmla="*/ 51 h 76"/>
                  <a:gd name="T16" fmla="*/ 14 w 54"/>
                  <a:gd name="T17" fmla="*/ 52 h 76"/>
                  <a:gd name="T18" fmla="*/ 33 w 54"/>
                  <a:gd name="T19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5" name="Freeform 220"/>
              <p:cNvSpPr>
                <a:spLocks noEditPoints="1"/>
              </p:cNvSpPr>
              <p:nvPr/>
            </p:nvSpPr>
            <p:spPr bwMode="auto">
              <a:xfrm>
                <a:off x="7785100" y="2635250"/>
                <a:ext cx="88900" cy="66675"/>
              </a:xfrm>
              <a:custGeom>
                <a:avLst/>
                <a:gdLst>
                  <a:gd name="T0" fmla="*/ 124 w 136"/>
                  <a:gd name="T1" fmla="*/ 12 h 103"/>
                  <a:gd name="T2" fmla="*/ 132 w 136"/>
                  <a:gd name="T3" fmla="*/ 21 h 103"/>
                  <a:gd name="T4" fmla="*/ 129 w 136"/>
                  <a:gd name="T5" fmla="*/ 21 h 103"/>
                  <a:gd name="T6" fmla="*/ 122 w 136"/>
                  <a:gd name="T7" fmla="*/ 100 h 103"/>
                  <a:gd name="T8" fmla="*/ 54 w 136"/>
                  <a:gd name="T9" fmla="*/ 96 h 103"/>
                  <a:gd name="T10" fmla="*/ 1 w 136"/>
                  <a:gd name="T11" fmla="*/ 75 h 103"/>
                  <a:gd name="T12" fmla="*/ 1 w 136"/>
                  <a:gd name="T13" fmla="*/ 12 h 103"/>
                  <a:gd name="T14" fmla="*/ 23 w 136"/>
                  <a:gd name="T15" fmla="*/ 0 h 103"/>
                  <a:gd name="T16" fmla="*/ 33 w 136"/>
                  <a:gd name="T17" fmla="*/ 6 h 103"/>
                  <a:gd name="T18" fmla="*/ 58 w 136"/>
                  <a:gd name="T19" fmla="*/ 6 h 103"/>
                  <a:gd name="T20" fmla="*/ 124 w 136"/>
                  <a:gd name="T21" fmla="*/ 12 h 103"/>
                  <a:gd name="T22" fmla="*/ 118 w 136"/>
                  <a:gd name="T23" fmla="*/ 33 h 103"/>
                  <a:gd name="T24" fmla="*/ 112 w 136"/>
                  <a:gd name="T25" fmla="*/ 27 h 103"/>
                  <a:gd name="T26" fmla="*/ 13 w 136"/>
                  <a:gd name="T27" fmla="*/ 20 h 103"/>
                  <a:gd name="T28" fmla="*/ 22 w 136"/>
                  <a:gd name="T29" fmla="*/ 83 h 103"/>
                  <a:gd name="T30" fmla="*/ 108 w 136"/>
                  <a:gd name="T31" fmla="*/ 87 h 103"/>
                  <a:gd name="T32" fmla="*/ 118 w 136"/>
                  <a:gd name="T33" fmla="*/ 3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6" name="Freeform 221"/>
              <p:cNvSpPr/>
              <p:nvPr/>
            </p:nvSpPr>
            <p:spPr bwMode="auto">
              <a:xfrm>
                <a:off x="7808913" y="2670175"/>
                <a:ext cx="38100" cy="17463"/>
              </a:xfrm>
              <a:custGeom>
                <a:avLst/>
                <a:gdLst>
                  <a:gd name="T0" fmla="*/ 57 w 60"/>
                  <a:gd name="T1" fmla="*/ 6 h 27"/>
                  <a:gd name="T2" fmla="*/ 60 w 60"/>
                  <a:gd name="T3" fmla="*/ 14 h 27"/>
                  <a:gd name="T4" fmla="*/ 6 w 60"/>
                  <a:gd name="T5" fmla="*/ 18 h 27"/>
                  <a:gd name="T6" fmla="*/ 1 w 60"/>
                  <a:gd name="T7" fmla="*/ 7 h 27"/>
                  <a:gd name="T8" fmla="*/ 57 w 60"/>
                  <a:gd name="T9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7" name="Freeform 222"/>
              <p:cNvSpPr>
                <a:spLocks noEditPoints="1"/>
              </p:cNvSpPr>
              <p:nvPr/>
            </p:nvSpPr>
            <p:spPr bwMode="auto">
              <a:xfrm>
                <a:off x="7627938" y="2303463"/>
                <a:ext cx="84138" cy="63500"/>
              </a:xfrm>
              <a:custGeom>
                <a:avLst/>
                <a:gdLst>
                  <a:gd name="T0" fmla="*/ 131 w 131"/>
                  <a:gd name="T1" fmla="*/ 17 h 99"/>
                  <a:gd name="T2" fmla="*/ 124 w 131"/>
                  <a:gd name="T3" fmla="*/ 88 h 99"/>
                  <a:gd name="T4" fmla="*/ 18 w 131"/>
                  <a:gd name="T5" fmla="*/ 81 h 99"/>
                  <a:gd name="T6" fmla="*/ 11 w 131"/>
                  <a:gd name="T7" fmla="*/ 11 h 99"/>
                  <a:gd name="T8" fmla="*/ 109 w 131"/>
                  <a:gd name="T9" fmla="*/ 11 h 99"/>
                  <a:gd name="T10" fmla="*/ 131 w 131"/>
                  <a:gd name="T11" fmla="*/ 17 h 99"/>
                  <a:gd name="T12" fmla="*/ 107 w 131"/>
                  <a:gd name="T13" fmla="*/ 67 h 99"/>
                  <a:gd name="T14" fmla="*/ 95 w 131"/>
                  <a:gd name="T15" fmla="*/ 78 h 99"/>
                  <a:gd name="T16" fmla="*/ 113 w 131"/>
                  <a:gd name="T17" fmla="*/ 77 h 99"/>
                  <a:gd name="T18" fmla="*/ 120 w 131"/>
                  <a:gd name="T19" fmla="*/ 29 h 99"/>
                  <a:gd name="T20" fmla="*/ 29 w 131"/>
                  <a:gd name="T21" fmla="*/ 18 h 99"/>
                  <a:gd name="T22" fmla="*/ 30 w 131"/>
                  <a:gd name="T23" fmla="*/ 66 h 99"/>
                  <a:gd name="T24" fmla="*/ 35 w 131"/>
                  <a:gd name="T25" fmla="*/ 42 h 99"/>
                  <a:gd name="T26" fmla="*/ 44 w 131"/>
                  <a:gd name="T27" fmla="*/ 22 h 99"/>
                  <a:gd name="T28" fmla="*/ 57 w 131"/>
                  <a:gd name="T29" fmla="*/ 42 h 99"/>
                  <a:gd name="T30" fmla="*/ 68 w 131"/>
                  <a:gd name="T31" fmla="*/ 27 h 99"/>
                  <a:gd name="T32" fmla="*/ 74 w 131"/>
                  <a:gd name="T33" fmla="*/ 67 h 99"/>
                  <a:gd name="T34" fmla="*/ 64 w 131"/>
                  <a:gd name="T35" fmla="*/ 52 h 99"/>
                  <a:gd name="T36" fmla="*/ 54 w 131"/>
                  <a:gd name="T37" fmla="*/ 59 h 99"/>
                  <a:gd name="T38" fmla="*/ 44 w 131"/>
                  <a:gd name="T39" fmla="*/ 46 h 99"/>
                  <a:gd name="T40" fmla="*/ 40 w 131"/>
                  <a:gd name="T41" fmla="*/ 63 h 99"/>
                  <a:gd name="T42" fmla="*/ 32 w 131"/>
                  <a:gd name="T43" fmla="*/ 67 h 99"/>
                  <a:gd name="T44" fmla="*/ 85 w 131"/>
                  <a:gd name="T45" fmla="*/ 78 h 99"/>
                  <a:gd name="T46" fmla="*/ 84 w 131"/>
                  <a:gd name="T47" fmla="*/ 70 h 99"/>
                  <a:gd name="T48" fmla="*/ 95 w 131"/>
                  <a:gd name="T49" fmla="*/ 62 h 99"/>
                  <a:gd name="T50" fmla="*/ 82 w 131"/>
                  <a:gd name="T51" fmla="*/ 41 h 99"/>
                  <a:gd name="T52" fmla="*/ 107 w 131"/>
                  <a:gd name="T53" fmla="*/ 31 h 99"/>
                  <a:gd name="T54" fmla="*/ 100 w 131"/>
                  <a:gd name="T55" fmla="*/ 46 h 99"/>
                  <a:gd name="T56" fmla="*/ 107 w 131"/>
                  <a:gd name="T57" fmla="*/ 6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8" name="Freeform 223"/>
              <p:cNvSpPr>
                <a:spLocks noEditPoints="1"/>
              </p:cNvSpPr>
              <p:nvPr/>
            </p:nvSpPr>
            <p:spPr bwMode="auto">
              <a:xfrm>
                <a:off x="7712075" y="2382838"/>
                <a:ext cx="93663" cy="69850"/>
              </a:xfrm>
              <a:custGeom>
                <a:avLst/>
                <a:gdLst>
                  <a:gd name="T0" fmla="*/ 132 w 145"/>
                  <a:gd name="T1" fmla="*/ 108 h 108"/>
                  <a:gd name="T2" fmla="*/ 32 w 145"/>
                  <a:gd name="T3" fmla="*/ 101 h 108"/>
                  <a:gd name="T4" fmla="*/ 0 w 145"/>
                  <a:gd name="T5" fmla="*/ 45 h 108"/>
                  <a:gd name="T6" fmla="*/ 11 w 145"/>
                  <a:gd name="T7" fmla="*/ 2 h 108"/>
                  <a:gd name="T8" fmla="*/ 18 w 145"/>
                  <a:gd name="T9" fmla="*/ 0 h 108"/>
                  <a:gd name="T10" fmla="*/ 30 w 145"/>
                  <a:gd name="T11" fmla="*/ 7 h 108"/>
                  <a:gd name="T12" fmla="*/ 132 w 145"/>
                  <a:gd name="T13" fmla="*/ 9 h 108"/>
                  <a:gd name="T14" fmla="*/ 143 w 145"/>
                  <a:gd name="T15" fmla="*/ 31 h 108"/>
                  <a:gd name="T16" fmla="*/ 132 w 145"/>
                  <a:gd name="T17" fmla="*/ 108 h 108"/>
                  <a:gd name="T18" fmla="*/ 130 w 145"/>
                  <a:gd name="T19" fmla="*/ 38 h 108"/>
                  <a:gd name="T20" fmla="*/ 118 w 145"/>
                  <a:gd name="T21" fmla="*/ 24 h 108"/>
                  <a:gd name="T22" fmla="*/ 27 w 145"/>
                  <a:gd name="T23" fmla="*/ 17 h 108"/>
                  <a:gd name="T24" fmla="*/ 16 w 145"/>
                  <a:gd name="T25" fmla="*/ 27 h 108"/>
                  <a:gd name="T26" fmla="*/ 23 w 145"/>
                  <a:gd name="T27" fmla="*/ 87 h 108"/>
                  <a:gd name="T28" fmla="*/ 88 w 145"/>
                  <a:gd name="T29" fmla="*/ 96 h 108"/>
                  <a:gd name="T30" fmla="*/ 107 w 145"/>
                  <a:gd name="T31" fmla="*/ 52 h 108"/>
                  <a:gd name="T32" fmla="*/ 115 w 145"/>
                  <a:gd name="T33" fmla="*/ 90 h 108"/>
                  <a:gd name="T34" fmla="*/ 95 w 145"/>
                  <a:gd name="T35" fmla="*/ 97 h 108"/>
                  <a:gd name="T36" fmla="*/ 116 w 145"/>
                  <a:gd name="T37" fmla="*/ 97 h 108"/>
                  <a:gd name="T38" fmla="*/ 130 w 145"/>
                  <a:gd name="T39" fmla="*/ 38 h 108"/>
                  <a:gd name="T40" fmla="*/ 95 w 145"/>
                  <a:gd name="T41" fmla="*/ 69 h 108"/>
                  <a:gd name="T42" fmla="*/ 95 w 145"/>
                  <a:gd name="T43" fmla="*/ 80 h 108"/>
                  <a:gd name="T44" fmla="*/ 109 w 145"/>
                  <a:gd name="T45" fmla="*/ 72 h 108"/>
                  <a:gd name="T46" fmla="*/ 102 w 145"/>
                  <a:gd name="T47" fmla="*/ 66 h 108"/>
                  <a:gd name="T48" fmla="*/ 95 w 145"/>
                  <a:gd name="T49" fmla="*/ 6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9" name="Freeform 224"/>
              <p:cNvSpPr>
                <a:spLocks noEditPoints="1"/>
              </p:cNvSpPr>
              <p:nvPr/>
            </p:nvSpPr>
            <p:spPr bwMode="auto">
              <a:xfrm>
                <a:off x="7793038" y="2549525"/>
                <a:ext cx="92075" cy="79375"/>
              </a:xfrm>
              <a:custGeom>
                <a:avLst/>
                <a:gdLst>
                  <a:gd name="T0" fmla="*/ 11 w 141"/>
                  <a:gd name="T1" fmla="*/ 14 h 122"/>
                  <a:gd name="T2" fmla="*/ 56 w 141"/>
                  <a:gd name="T3" fmla="*/ 14 h 122"/>
                  <a:gd name="T4" fmla="*/ 126 w 141"/>
                  <a:gd name="T5" fmla="*/ 22 h 122"/>
                  <a:gd name="T6" fmla="*/ 131 w 141"/>
                  <a:gd name="T7" fmla="*/ 25 h 122"/>
                  <a:gd name="T8" fmla="*/ 133 w 141"/>
                  <a:gd name="T9" fmla="*/ 61 h 122"/>
                  <a:gd name="T10" fmla="*/ 123 w 141"/>
                  <a:gd name="T11" fmla="*/ 114 h 122"/>
                  <a:gd name="T12" fmla="*/ 100 w 141"/>
                  <a:gd name="T13" fmla="*/ 117 h 122"/>
                  <a:gd name="T14" fmla="*/ 1 w 141"/>
                  <a:gd name="T15" fmla="*/ 84 h 122"/>
                  <a:gd name="T16" fmla="*/ 14 w 141"/>
                  <a:gd name="T17" fmla="*/ 19 h 122"/>
                  <a:gd name="T18" fmla="*/ 11 w 141"/>
                  <a:gd name="T19" fmla="*/ 14 h 122"/>
                  <a:gd name="T20" fmla="*/ 28 w 141"/>
                  <a:gd name="T21" fmla="*/ 25 h 122"/>
                  <a:gd name="T22" fmla="*/ 16 w 141"/>
                  <a:gd name="T23" fmla="*/ 90 h 122"/>
                  <a:gd name="T24" fmla="*/ 57 w 141"/>
                  <a:gd name="T25" fmla="*/ 99 h 122"/>
                  <a:gd name="T26" fmla="*/ 107 w 141"/>
                  <a:gd name="T27" fmla="*/ 103 h 122"/>
                  <a:gd name="T28" fmla="*/ 123 w 141"/>
                  <a:gd name="T29" fmla="*/ 42 h 122"/>
                  <a:gd name="T30" fmla="*/ 28 w 141"/>
                  <a:gd name="T31" fmla="*/ 25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0" name="Freeform 225"/>
              <p:cNvSpPr>
                <a:spLocks noEditPoints="1"/>
              </p:cNvSpPr>
              <p:nvPr/>
            </p:nvSpPr>
            <p:spPr bwMode="auto">
              <a:xfrm>
                <a:off x="7629525" y="2546350"/>
                <a:ext cx="39688" cy="47625"/>
              </a:xfrm>
              <a:custGeom>
                <a:avLst/>
                <a:gdLst>
                  <a:gd name="T0" fmla="*/ 13 w 62"/>
                  <a:gd name="T1" fmla="*/ 55 h 73"/>
                  <a:gd name="T2" fmla="*/ 38 w 62"/>
                  <a:gd name="T3" fmla="*/ 48 h 73"/>
                  <a:gd name="T4" fmla="*/ 5 w 62"/>
                  <a:gd name="T5" fmla="*/ 41 h 73"/>
                  <a:gd name="T6" fmla="*/ 23 w 62"/>
                  <a:gd name="T7" fmla="*/ 9 h 73"/>
                  <a:gd name="T8" fmla="*/ 37 w 62"/>
                  <a:gd name="T9" fmla="*/ 72 h 73"/>
                  <a:gd name="T10" fmla="*/ 13 w 62"/>
                  <a:gd name="T11" fmla="*/ 55 h 73"/>
                  <a:gd name="T12" fmla="*/ 28 w 62"/>
                  <a:gd name="T13" fmla="*/ 40 h 73"/>
                  <a:gd name="T14" fmla="*/ 34 w 62"/>
                  <a:gd name="T15" fmla="*/ 34 h 73"/>
                  <a:gd name="T16" fmla="*/ 31 w 62"/>
                  <a:gd name="T17" fmla="*/ 24 h 73"/>
                  <a:gd name="T18" fmla="*/ 28 w 62"/>
                  <a:gd name="T1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1" name="组合 30"/>
            <p:cNvGrpSpPr/>
            <p:nvPr userDrawn="1"/>
          </p:nvGrpSpPr>
          <p:grpSpPr>
            <a:xfrm>
              <a:off x="1834853" y="4558227"/>
              <a:ext cx="1371600" cy="1285875"/>
              <a:chOff x="5370513" y="4511675"/>
              <a:chExt cx="1371600" cy="1285875"/>
            </a:xfrm>
            <a:grpFill/>
          </p:grpSpPr>
          <p:sp>
            <p:nvSpPr>
              <p:cNvPr id="113" name="Freeform 226"/>
              <p:cNvSpPr/>
              <p:nvPr/>
            </p:nvSpPr>
            <p:spPr bwMode="auto">
              <a:xfrm>
                <a:off x="5507038" y="5324475"/>
                <a:ext cx="22225" cy="31750"/>
              </a:xfrm>
              <a:custGeom>
                <a:avLst/>
                <a:gdLst>
                  <a:gd name="T0" fmla="*/ 36 w 36"/>
                  <a:gd name="T1" fmla="*/ 6 h 49"/>
                  <a:gd name="T2" fmla="*/ 0 w 36"/>
                  <a:gd name="T3" fmla="*/ 49 h 49"/>
                  <a:gd name="T4" fmla="*/ 36 w 36"/>
                  <a:gd name="T5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4" name="Freeform 227"/>
              <p:cNvSpPr/>
              <p:nvPr/>
            </p:nvSpPr>
            <p:spPr bwMode="auto">
              <a:xfrm>
                <a:off x="5554663" y="5335588"/>
                <a:ext cx="31750" cy="44450"/>
              </a:xfrm>
              <a:custGeom>
                <a:avLst/>
                <a:gdLst>
                  <a:gd name="T0" fmla="*/ 28 w 50"/>
                  <a:gd name="T1" fmla="*/ 0 h 67"/>
                  <a:gd name="T2" fmla="*/ 35 w 50"/>
                  <a:gd name="T3" fmla="*/ 64 h 67"/>
                  <a:gd name="T4" fmla="*/ 30 w 50"/>
                  <a:gd name="T5" fmla="*/ 67 h 67"/>
                  <a:gd name="T6" fmla="*/ 28 w 50"/>
                  <a:gd name="T7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5" name="Freeform 228"/>
              <p:cNvSpPr>
                <a:spLocks noEditPoints="1"/>
              </p:cNvSpPr>
              <p:nvPr/>
            </p:nvSpPr>
            <p:spPr bwMode="auto">
              <a:xfrm>
                <a:off x="5370513" y="4511675"/>
                <a:ext cx="1371600" cy="1285875"/>
              </a:xfrm>
              <a:custGeom>
                <a:avLst/>
                <a:gdLst>
                  <a:gd name="T0" fmla="*/ 1393 w 2123"/>
                  <a:gd name="T1" fmla="*/ 1747 h 1991"/>
                  <a:gd name="T2" fmla="*/ 977 w 2123"/>
                  <a:gd name="T3" fmla="*/ 1625 h 1991"/>
                  <a:gd name="T4" fmla="*/ 412 w 2123"/>
                  <a:gd name="T5" fmla="*/ 1618 h 1991"/>
                  <a:gd name="T6" fmla="*/ 28 w 2123"/>
                  <a:gd name="T7" fmla="*/ 1843 h 1991"/>
                  <a:gd name="T8" fmla="*/ 152 w 2123"/>
                  <a:gd name="T9" fmla="*/ 859 h 1991"/>
                  <a:gd name="T10" fmla="*/ 469 w 2123"/>
                  <a:gd name="T11" fmla="*/ 41 h 1991"/>
                  <a:gd name="T12" fmla="*/ 1760 w 2123"/>
                  <a:gd name="T13" fmla="*/ 57 h 1991"/>
                  <a:gd name="T14" fmla="*/ 2051 w 2123"/>
                  <a:gd name="T15" fmla="*/ 1263 h 1991"/>
                  <a:gd name="T16" fmla="*/ 2109 w 2123"/>
                  <a:gd name="T17" fmla="*/ 1809 h 1991"/>
                  <a:gd name="T18" fmla="*/ 1908 w 2123"/>
                  <a:gd name="T19" fmla="*/ 640 h 1991"/>
                  <a:gd name="T20" fmla="*/ 1789 w 2123"/>
                  <a:gd name="T21" fmla="*/ 843 h 1991"/>
                  <a:gd name="T22" fmla="*/ 1889 w 2123"/>
                  <a:gd name="T23" fmla="*/ 1919 h 1991"/>
                  <a:gd name="T24" fmla="*/ 440 w 2123"/>
                  <a:gd name="T25" fmla="*/ 821 h 1991"/>
                  <a:gd name="T26" fmla="*/ 1662 w 2123"/>
                  <a:gd name="T27" fmla="*/ 346 h 1991"/>
                  <a:gd name="T28" fmla="*/ 1605 w 2123"/>
                  <a:gd name="T29" fmla="*/ 489 h 1991"/>
                  <a:gd name="T30" fmla="*/ 1686 w 2123"/>
                  <a:gd name="T31" fmla="*/ 955 h 1991"/>
                  <a:gd name="T32" fmla="*/ 1760 w 2123"/>
                  <a:gd name="T33" fmla="*/ 1186 h 1991"/>
                  <a:gd name="T34" fmla="*/ 1381 w 2123"/>
                  <a:gd name="T35" fmla="*/ 1308 h 1991"/>
                  <a:gd name="T36" fmla="*/ 1822 w 2123"/>
                  <a:gd name="T37" fmla="*/ 1525 h 1991"/>
                  <a:gd name="T38" fmla="*/ 211 w 2123"/>
                  <a:gd name="T39" fmla="*/ 804 h 1991"/>
                  <a:gd name="T40" fmla="*/ 309 w 2123"/>
                  <a:gd name="T41" fmla="*/ 60 h 1991"/>
                  <a:gd name="T42" fmla="*/ 1197 w 2123"/>
                  <a:gd name="T43" fmla="*/ 184 h 1991"/>
                  <a:gd name="T44" fmla="*/ 1397 w 2123"/>
                  <a:gd name="T45" fmla="*/ 415 h 1991"/>
                  <a:gd name="T46" fmla="*/ 495 w 2123"/>
                  <a:gd name="T47" fmla="*/ 275 h 1991"/>
                  <a:gd name="T48" fmla="*/ 1111 w 2123"/>
                  <a:gd name="T49" fmla="*/ 513 h 1991"/>
                  <a:gd name="T50" fmla="*/ 569 w 2123"/>
                  <a:gd name="T51" fmla="*/ 449 h 1991"/>
                  <a:gd name="T52" fmla="*/ 1409 w 2123"/>
                  <a:gd name="T53" fmla="*/ 547 h 1991"/>
                  <a:gd name="T54" fmla="*/ 1281 w 2123"/>
                  <a:gd name="T55" fmla="*/ 645 h 1991"/>
                  <a:gd name="T56" fmla="*/ 1133 w 2123"/>
                  <a:gd name="T57" fmla="*/ 597 h 1991"/>
                  <a:gd name="T58" fmla="*/ 1596 w 2123"/>
                  <a:gd name="T59" fmla="*/ 511 h 1991"/>
                  <a:gd name="T60" fmla="*/ 1109 w 2123"/>
                  <a:gd name="T61" fmla="*/ 535 h 1991"/>
                  <a:gd name="T62" fmla="*/ 677 w 2123"/>
                  <a:gd name="T63" fmla="*/ 625 h 1991"/>
                  <a:gd name="T64" fmla="*/ 758 w 2123"/>
                  <a:gd name="T65" fmla="*/ 900 h 1991"/>
                  <a:gd name="T66" fmla="*/ 1369 w 2123"/>
                  <a:gd name="T67" fmla="*/ 664 h 1991"/>
                  <a:gd name="T68" fmla="*/ 937 w 2123"/>
                  <a:gd name="T69" fmla="*/ 1055 h 1991"/>
                  <a:gd name="T70" fmla="*/ 894 w 2123"/>
                  <a:gd name="T71" fmla="*/ 828 h 1991"/>
                  <a:gd name="T72" fmla="*/ 221 w 2123"/>
                  <a:gd name="T73" fmla="*/ 867 h 1991"/>
                  <a:gd name="T74" fmla="*/ 428 w 2123"/>
                  <a:gd name="T75" fmla="*/ 1427 h 1991"/>
                  <a:gd name="T76" fmla="*/ 1042 w 2123"/>
                  <a:gd name="T77" fmla="*/ 955 h 1991"/>
                  <a:gd name="T78" fmla="*/ 569 w 2123"/>
                  <a:gd name="T79" fmla="*/ 929 h 1991"/>
                  <a:gd name="T80" fmla="*/ 901 w 2123"/>
                  <a:gd name="T81" fmla="*/ 1031 h 1991"/>
                  <a:gd name="T82" fmla="*/ 870 w 2123"/>
                  <a:gd name="T83" fmla="*/ 1139 h 1991"/>
                  <a:gd name="T84" fmla="*/ 1364 w 2123"/>
                  <a:gd name="T85" fmla="*/ 1210 h 1991"/>
                  <a:gd name="T86" fmla="*/ 1524 w 2123"/>
                  <a:gd name="T87" fmla="*/ 1215 h 1991"/>
                  <a:gd name="T88" fmla="*/ 868 w 2123"/>
                  <a:gd name="T89" fmla="*/ 1349 h 1991"/>
                  <a:gd name="T90" fmla="*/ 1092 w 2123"/>
                  <a:gd name="T91" fmla="*/ 1205 h 1991"/>
                  <a:gd name="T92" fmla="*/ 1092 w 2123"/>
                  <a:gd name="T93" fmla="*/ 1205 h 1991"/>
                  <a:gd name="T94" fmla="*/ 1238 w 2123"/>
                  <a:gd name="T95" fmla="*/ 1303 h 1991"/>
                  <a:gd name="T96" fmla="*/ 827 w 2123"/>
                  <a:gd name="T97" fmla="*/ 1256 h 1991"/>
                  <a:gd name="T98" fmla="*/ 584 w 2123"/>
                  <a:gd name="T99" fmla="*/ 1320 h 1991"/>
                  <a:gd name="T100" fmla="*/ 667 w 2123"/>
                  <a:gd name="T101" fmla="*/ 1547 h 1991"/>
                  <a:gd name="T102" fmla="*/ 1073 w 2123"/>
                  <a:gd name="T103" fmla="*/ 1475 h 1991"/>
                  <a:gd name="T104" fmla="*/ 71 w 2123"/>
                  <a:gd name="T105" fmla="*/ 1611 h 1991"/>
                  <a:gd name="T106" fmla="*/ 85 w 2123"/>
                  <a:gd name="T107" fmla="*/ 1356 h 1991"/>
                  <a:gd name="T108" fmla="*/ 405 w 2123"/>
                  <a:gd name="T109" fmla="*/ 1456 h 1991"/>
                  <a:gd name="T110" fmla="*/ 1378 w 2123"/>
                  <a:gd name="T111" fmla="*/ 1492 h 1991"/>
                  <a:gd name="T112" fmla="*/ 650 w 2123"/>
                  <a:gd name="T113" fmla="*/ 1559 h 1991"/>
                  <a:gd name="T114" fmla="*/ 507 w 2123"/>
                  <a:gd name="T115" fmla="*/ 1451 h 1991"/>
                  <a:gd name="T116" fmla="*/ 1419 w 2123"/>
                  <a:gd name="T117" fmla="*/ 1602 h 1991"/>
                  <a:gd name="T118" fmla="*/ 431 w 2123"/>
                  <a:gd name="T119" fmla="*/ 1549 h 1991"/>
                  <a:gd name="T120" fmla="*/ 822 w 2123"/>
                  <a:gd name="T121" fmla="*/ 1561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6" name="Freeform 229"/>
              <p:cNvSpPr>
                <a:spLocks noEditPoints="1"/>
              </p:cNvSpPr>
              <p:nvPr/>
            </p:nvSpPr>
            <p:spPr bwMode="auto">
              <a:xfrm>
                <a:off x="5426075" y="5075238"/>
                <a:ext cx="290513" cy="327025"/>
              </a:xfrm>
              <a:custGeom>
                <a:avLst/>
                <a:gdLst>
                  <a:gd name="T0" fmla="*/ 438 w 450"/>
                  <a:gd name="T1" fmla="*/ 328 h 506"/>
                  <a:gd name="T2" fmla="*/ 235 w 450"/>
                  <a:gd name="T3" fmla="*/ 497 h 506"/>
                  <a:gd name="T4" fmla="*/ 75 w 450"/>
                  <a:gd name="T5" fmla="*/ 425 h 506"/>
                  <a:gd name="T6" fmla="*/ 78 w 450"/>
                  <a:gd name="T7" fmla="*/ 82 h 506"/>
                  <a:gd name="T8" fmla="*/ 235 w 450"/>
                  <a:gd name="T9" fmla="*/ 56 h 506"/>
                  <a:gd name="T10" fmla="*/ 247 w 450"/>
                  <a:gd name="T11" fmla="*/ 163 h 506"/>
                  <a:gd name="T12" fmla="*/ 276 w 450"/>
                  <a:gd name="T13" fmla="*/ 270 h 506"/>
                  <a:gd name="T14" fmla="*/ 388 w 450"/>
                  <a:gd name="T15" fmla="*/ 397 h 506"/>
                  <a:gd name="T16" fmla="*/ 357 w 450"/>
                  <a:gd name="T17" fmla="*/ 318 h 506"/>
                  <a:gd name="T18" fmla="*/ 414 w 450"/>
                  <a:gd name="T19" fmla="*/ 244 h 506"/>
                  <a:gd name="T20" fmla="*/ 350 w 450"/>
                  <a:gd name="T21" fmla="*/ 237 h 506"/>
                  <a:gd name="T22" fmla="*/ 395 w 450"/>
                  <a:gd name="T23" fmla="*/ 158 h 506"/>
                  <a:gd name="T24" fmla="*/ 388 w 450"/>
                  <a:gd name="T25" fmla="*/ 144 h 506"/>
                  <a:gd name="T26" fmla="*/ 295 w 450"/>
                  <a:gd name="T27" fmla="*/ 134 h 506"/>
                  <a:gd name="T28" fmla="*/ 235 w 450"/>
                  <a:gd name="T29" fmla="*/ 56 h 506"/>
                  <a:gd name="T30" fmla="*/ 140 w 450"/>
                  <a:gd name="T31" fmla="*/ 82 h 506"/>
                  <a:gd name="T32" fmla="*/ 209 w 450"/>
                  <a:gd name="T33" fmla="*/ 63 h 506"/>
                  <a:gd name="T34" fmla="*/ 230 w 450"/>
                  <a:gd name="T35" fmla="*/ 478 h 506"/>
                  <a:gd name="T36" fmla="*/ 302 w 450"/>
                  <a:gd name="T37" fmla="*/ 414 h 506"/>
                  <a:gd name="T38" fmla="*/ 316 w 450"/>
                  <a:gd name="T39" fmla="*/ 390 h 506"/>
                  <a:gd name="T40" fmla="*/ 185 w 450"/>
                  <a:gd name="T41" fmla="*/ 280 h 506"/>
                  <a:gd name="T42" fmla="*/ 202 w 450"/>
                  <a:gd name="T43" fmla="*/ 170 h 506"/>
                  <a:gd name="T44" fmla="*/ 116 w 450"/>
                  <a:gd name="T45" fmla="*/ 91 h 506"/>
                  <a:gd name="T46" fmla="*/ 125 w 450"/>
                  <a:gd name="T47" fmla="*/ 175 h 506"/>
                  <a:gd name="T48" fmla="*/ 35 w 450"/>
                  <a:gd name="T49" fmla="*/ 218 h 506"/>
                  <a:gd name="T50" fmla="*/ 30 w 450"/>
                  <a:gd name="T51" fmla="*/ 249 h 506"/>
                  <a:gd name="T52" fmla="*/ 111 w 450"/>
                  <a:gd name="T53" fmla="*/ 320 h 506"/>
                  <a:gd name="T54" fmla="*/ 63 w 450"/>
                  <a:gd name="T55" fmla="*/ 371 h 506"/>
                  <a:gd name="T56" fmla="*/ 185 w 450"/>
                  <a:gd name="T57" fmla="*/ 139 h 506"/>
                  <a:gd name="T58" fmla="*/ 223 w 450"/>
                  <a:gd name="T59" fmla="*/ 96 h 506"/>
                  <a:gd name="T60" fmla="*/ 223 w 450"/>
                  <a:gd name="T61" fmla="*/ 215 h 506"/>
                  <a:gd name="T62" fmla="*/ 223 w 450"/>
                  <a:gd name="T63" fmla="*/ 215 h 506"/>
                  <a:gd name="T64" fmla="*/ 247 w 450"/>
                  <a:gd name="T65" fmla="*/ 242 h 506"/>
                  <a:gd name="T66" fmla="*/ 304 w 450"/>
                  <a:gd name="T67" fmla="*/ 342 h 506"/>
                  <a:gd name="T68" fmla="*/ 259 w 450"/>
                  <a:gd name="T69" fmla="*/ 297 h 506"/>
                  <a:gd name="T70" fmla="*/ 350 w 450"/>
                  <a:gd name="T71" fmla="*/ 404 h 506"/>
                  <a:gd name="T72" fmla="*/ 371 w 450"/>
                  <a:gd name="T73" fmla="*/ 402 h 506"/>
                  <a:gd name="T74" fmla="*/ 350 w 450"/>
                  <a:gd name="T75" fmla="*/ 40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2" name="组合 31"/>
            <p:cNvGrpSpPr/>
            <p:nvPr userDrawn="1"/>
          </p:nvGrpSpPr>
          <p:grpSpPr>
            <a:xfrm>
              <a:off x="6178053" y="5351600"/>
              <a:ext cx="1690161" cy="1725764"/>
              <a:chOff x="6746875" y="3863975"/>
              <a:chExt cx="1431925" cy="1462088"/>
            </a:xfrm>
            <a:grpFill/>
          </p:grpSpPr>
          <p:sp>
            <p:nvSpPr>
              <p:cNvPr id="88" name="Freeform 230"/>
              <p:cNvSpPr>
                <a:spLocks noEditPoints="1"/>
              </p:cNvSpPr>
              <p:nvPr/>
            </p:nvSpPr>
            <p:spPr bwMode="auto">
              <a:xfrm>
                <a:off x="6846888" y="4487863"/>
                <a:ext cx="206375" cy="219075"/>
              </a:xfrm>
              <a:custGeom>
                <a:avLst/>
                <a:gdLst>
                  <a:gd name="T0" fmla="*/ 187 w 319"/>
                  <a:gd name="T1" fmla="*/ 333 h 338"/>
                  <a:gd name="T2" fmla="*/ 102 w 319"/>
                  <a:gd name="T3" fmla="*/ 247 h 338"/>
                  <a:gd name="T4" fmla="*/ 37 w 319"/>
                  <a:gd name="T5" fmla="*/ 232 h 338"/>
                  <a:gd name="T6" fmla="*/ 1 w 319"/>
                  <a:gd name="T7" fmla="*/ 212 h 338"/>
                  <a:gd name="T8" fmla="*/ 13 w 319"/>
                  <a:gd name="T9" fmla="*/ 177 h 338"/>
                  <a:gd name="T10" fmla="*/ 51 w 319"/>
                  <a:gd name="T11" fmla="*/ 126 h 338"/>
                  <a:gd name="T12" fmla="*/ 50 w 319"/>
                  <a:gd name="T13" fmla="*/ 32 h 338"/>
                  <a:gd name="T14" fmla="*/ 143 w 319"/>
                  <a:gd name="T15" fmla="*/ 44 h 338"/>
                  <a:gd name="T16" fmla="*/ 201 w 319"/>
                  <a:gd name="T17" fmla="*/ 23 h 338"/>
                  <a:gd name="T18" fmla="*/ 271 w 319"/>
                  <a:gd name="T19" fmla="*/ 39 h 338"/>
                  <a:gd name="T20" fmla="*/ 262 w 319"/>
                  <a:gd name="T21" fmla="*/ 128 h 338"/>
                  <a:gd name="T22" fmla="*/ 318 w 319"/>
                  <a:gd name="T23" fmla="*/ 177 h 338"/>
                  <a:gd name="T24" fmla="*/ 308 w 319"/>
                  <a:gd name="T25" fmla="*/ 212 h 338"/>
                  <a:gd name="T26" fmla="*/ 244 w 319"/>
                  <a:gd name="T27" fmla="*/ 237 h 338"/>
                  <a:gd name="T28" fmla="*/ 187 w 319"/>
                  <a:gd name="T29" fmla="*/ 333 h 338"/>
                  <a:gd name="T30" fmla="*/ 148 w 319"/>
                  <a:gd name="T31" fmla="*/ 63 h 338"/>
                  <a:gd name="T32" fmla="*/ 71 w 319"/>
                  <a:gd name="T33" fmla="*/ 37 h 338"/>
                  <a:gd name="T34" fmla="*/ 65 w 319"/>
                  <a:gd name="T35" fmla="*/ 135 h 338"/>
                  <a:gd name="T36" fmla="*/ 44 w 319"/>
                  <a:gd name="T37" fmla="*/ 170 h 338"/>
                  <a:gd name="T38" fmla="*/ 20 w 319"/>
                  <a:gd name="T39" fmla="*/ 209 h 338"/>
                  <a:gd name="T40" fmla="*/ 69 w 319"/>
                  <a:gd name="T41" fmla="*/ 225 h 338"/>
                  <a:gd name="T42" fmla="*/ 113 w 319"/>
                  <a:gd name="T43" fmla="*/ 235 h 338"/>
                  <a:gd name="T44" fmla="*/ 136 w 319"/>
                  <a:gd name="T45" fmla="*/ 281 h 338"/>
                  <a:gd name="T46" fmla="*/ 174 w 319"/>
                  <a:gd name="T47" fmla="*/ 318 h 338"/>
                  <a:gd name="T48" fmla="*/ 223 w 319"/>
                  <a:gd name="T49" fmla="*/ 230 h 338"/>
                  <a:gd name="T50" fmla="*/ 253 w 319"/>
                  <a:gd name="T51" fmla="*/ 214 h 338"/>
                  <a:gd name="T52" fmla="*/ 300 w 319"/>
                  <a:gd name="T53" fmla="*/ 186 h 338"/>
                  <a:gd name="T54" fmla="*/ 246 w 319"/>
                  <a:gd name="T55" fmla="*/ 135 h 338"/>
                  <a:gd name="T56" fmla="*/ 253 w 319"/>
                  <a:gd name="T57" fmla="*/ 42 h 338"/>
                  <a:gd name="T58" fmla="*/ 148 w 319"/>
                  <a:gd name="T59" fmla="*/ 6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9" name="Freeform 231"/>
              <p:cNvSpPr>
                <a:spLocks noEditPoints="1"/>
              </p:cNvSpPr>
              <p:nvPr/>
            </p:nvSpPr>
            <p:spPr bwMode="auto">
              <a:xfrm>
                <a:off x="6873875" y="4524375"/>
                <a:ext cx="149225" cy="149225"/>
              </a:xfrm>
              <a:custGeom>
                <a:avLst/>
                <a:gdLst>
                  <a:gd name="T0" fmla="*/ 180 w 230"/>
                  <a:gd name="T1" fmla="*/ 5 h 231"/>
                  <a:gd name="T2" fmla="*/ 183 w 230"/>
                  <a:gd name="T3" fmla="*/ 70 h 231"/>
                  <a:gd name="T4" fmla="*/ 222 w 230"/>
                  <a:gd name="T5" fmla="*/ 108 h 231"/>
                  <a:gd name="T6" fmla="*/ 209 w 230"/>
                  <a:gd name="T7" fmla="*/ 143 h 231"/>
                  <a:gd name="T8" fmla="*/ 145 w 230"/>
                  <a:gd name="T9" fmla="*/ 219 h 231"/>
                  <a:gd name="T10" fmla="*/ 87 w 230"/>
                  <a:gd name="T11" fmla="*/ 154 h 231"/>
                  <a:gd name="T12" fmla="*/ 6 w 230"/>
                  <a:gd name="T13" fmla="*/ 147 h 231"/>
                  <a:gd name="T14" fmla="*/ 23 w 230"/>
                  <a:gd name="T15" fmla="*/ 91 h 231"/>
                  <a:gd name="T16" fmla="*/ 32 w 230"/>
                  <a:gd name="T17" fmla="*/ 8 h 231"/>
                  <a:gd name="T18" fmla="*/ 57 w 230"/>
                  <a:gd name="T19" fmla="*/ 3 h 231"/>
                  <a:gd name="T20" fmla="*/ 162 w 230"/>
                  <a:gd name="T21" fmla="*/ 1 h 231"/>
                  <a:gd name="T22" fmla="*/ 180 w 230"/>
                  <a:gd name="T23" fmla="*/ 5 h 231"/>
                  <a:gd name="T24" fmla="*/ 48 w 230"/>
                  <a:gd name="T25" fmla="*/ 24 h 231"/>
                  <a:gd name="T26" fmla="*/ 66 w 230"/>
                  <a:gd name="T27" fmla="*/ 73 h 231"/>
                  <a:gd name="T28" fmla="*/ 23 w 230"/>
                  <a:gd name="T29" fmla="*/ 135 h 231"/>
                  <a:gd name="T30" fmla="*/ 94 w 230"/>
                  <a:gd name="T31" fmla="*/ 138 h 231"/>
                  <a:gd name="T32" fmla="*/ 134 w 230"/>
                  <a:gd name="T33" fmla="*/ 199 h 231"/>
                  <a:gd name="T34" fmla="*/ 202 w 230"/>
                  <a:gd name="T35" fmla="*/ 129 h 231"/>
                  <a:gd name="T36" fmla="*/ 167 w 230"/>
                  <a:gd name="T37" fmla="*/ 85 h 231"/>
                  <a:gd name="T38" fmla="*/ 167 w 230"/>
                  <a:gd name="T39" fmla="*/ 22 h 231"/>
                  <a:gd name="T40" fmla="*/ 99 w 230"/>
                  <a:gd name="T41" fmla="*/ 47 h 231"/>
                  <a:gd name="T42" fmla="*/ 48 w 230"/>
                  <a:gd name="T43" fmla="*/ 24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0" name="Freeform 232"/>
              <p:cNvSpPr>
                <a:spLocks noEditPoints="1"/>
              </p:cNvSpPr>
              <p:nvPr/>
            </p:nvSpPr>
            <p:spPr bwMode="auto">
              <a:xfrm>
                <a:off x="7759700" y="4643438"/>
                <a:ext cx="36513" cy="39688"/>
              </a:xfrm>
              <a:custGeom>
                <a:avLst/>
                <a:gdLst>
                  <a:gd name="T0" fmla="*/ 44 w 57"/>
                  <a:gd name="T1" fmla="*/ 3 h 61"/>
                  <a:gd name="T2" fmla="*/ 42 w 57"/>
                  <a:gd name="T3" fmla="*/ 57 h 61"/>
                  <a:gd name="T4" fmla="*/ 27 w 57"/>
                  <a:gd name="T5" fmla="*/ 61 h 61"/>
                  <a:gd name="T6" fmla="*/ 7 w 57"/>
                  <a:gd name="T7" fmla="*/ 15 h 61"/>
                  <a:gd name="T8" fmla="*/ 44 w 57"/>
                  <a:gd name="T9" fmla="*/ 3 h 61"/>
                  <a:gd name="T10" fmla="*/ 27 w 57"/>
                  <a:gd name="T11" fmla="*/ 42 h 61"/>
                  <a:gd name="T12" fmla="*/ 39 w 57"/>
                  <a:gd name="T13" fmla="*/ 38 h 61"/>
                  <a:gd name="T14" fmla="*/ 27 w 57"/>
                  <a:gd name="T15" fmla="*/ 4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1" name="Freeform 233"/>
              <p:cNvSpPr>
                <a:spLocks noEditPoints="1"/>
              </p:cNvSpPr>
              <p:nvPr/>
            </p:nvSpPr>
            <p:spPr bwMode="auto">
              <a:xfrm>
                <a:off x="7770813" y="4702175"/>
                <a:ext cx="46038" cy="52388"/>
              </a:xfrm>
              <a:custGeom>
                <a:avLst/>
                <a:gdLst>
                  <a:gd name="T0" fmla="*/ 0 w 72"/>
                  <a:gd name="T1" fmla="*/ 37 h 81"/>
                  <a:gd name="T2" fmla="*/ 47 w 72"/>
                  <a:gd name="T3" fmla="*/ 72 h 81"/>
                  <a:gd name="T4" fmla="*/ 14 w 72"/>
                  <a:gd name="T5" fmla="*/ 75 h 81"/>
                  <a:gd name="T6" fmla="*/ 0 w 72"/>
                  <a:gd name="T7" fmla="*/ 37 h 81"/>
                  <a:gd name="T8" fmla="*/ 37 w 72"/>
                  <a:gd name="T9" fmla="*/ 58 h 81"/>
                  <a:gd name="T10" fmla="*/ 23 w 72"/>
                  <a:gd name="T11" fmla="*/ 40 h 81"/>
                  <a:gd name="T12" fmla="*/ 37 w 72"/>
                  <a:gd name="T13" fmla="*/ 58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2" name="Freeform 234"/>
              <p:cNvSpPr/>
              <p:nvPr/>
            </p:nvSpPr>
            <p:spPr bwMode="auto">
              <a:xfrm>
                <a:off x="7518400" y="4743450"/>
                <a:ext cx="28575" cy="19050"/>
              </a:xfrm>
              <a:custGeom>
                <a:avLst/>
                <a:gdLst>
                  <a:gd name="T0" fmla="*/ 45 w 45"/>
                  <a:gd name="T1" fmla="*/ 13 h 29"/>
                  <a:gd name="T2" fmla="*/ 45 w 45"/>
                  <a:gd name="T3" fmla="*/ 17 h 29"/>
                  <a:gd name="T4" fmla="*/ 7 w 45"/>
                  <a:gd name="T5" fmla="*/ 24 h 29"/>
                  <a:gd name="T6" fmla="*/ 2 w 45"/>
                  <a:gd name="T7" fmla="*/ 11 h 29"/>
                  <a:gd name="T8" fmla="*/ 45 w 45"/>
                  <a:gd name="T9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3" name="Freeform 235"/>
              <p:cNvSpPr/>
              <p:nvPr/>
            </p:nvSpPr>
            <p:spPr bwMode="auto">
              <a:xfrm>
                <a:off x="7564438" y="4735513"/>
                <a:ext cx="20638" cy="34925"/>
              </a:xfrm>
              <a:custGeom>
                <a:avLst/>
                <a:gdLst>
                  <a:gd name="T0" fmla="*/ 15 w 33"/>
                  <a:gd name="T1" fmla="*/ 55 h 55"/>
                  <a:gd name="T2" fmla="*/ 1 w 33"/>
                  <a:gd name="T3" fmla="*/ 29 h 55"/>
                  <a:gd name="T4" fmla="*/ 15 w 33"/>
                  <a:gd name="T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4" name="Freeform 236"/>
              <p:cNvSpPr/>
              <p:nvPr/>
            </p:nvSpPr>
            <p:spPr bwMode="auto">
              <a:xfrm>
                <a:off x="7485063" y="4756150"/>
                <a:ext cx="17463" cy="17463"/>
              </a:xfrm>
              <a:custGeom>
                <a:avLst/>
                <a:gdLst>
                  <a:gd name="T0" fmla="*/ 28 w 28"/>
                  <a:gd name="T1" fmla="*/ 2 h 27"/>
                  <a:gd name="T2" fmla="*/ 0 w 28"/>
                  <a:gd name="T3" fmla="*/ 14 h 27"/>
                  <a:gd name="T4" fmla="*/ 28 w 28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5" name="Freeform 237"/>
              <p:cNvSpPr/>
              <p:nvPr/>
            </p:nvSpPr>
            <p:spPr bwMode="auto">
              <a:xfrm>
                <a:off x="7445375" y="4765675"/>
                <a:ext cx="22225" cy="17463"/>
              </a:xfrm>
              <a:custGeom>
                <a:avLst/>
                <a:gdLst>
                  <a:gd name="T0" fmla="*/ 33 w 33"/>
                  <a:gd name="T1" fmla="*/ 3 h 26"/>
                  <a:gd name="T2" fmla="*/ 0 w 33"/>
                  <a:gd name="T3" fmla="*/ 19 h 26"/>
                  <a:gd name="T4" fmla="*/ 33 w 33"/>
                  <a:gd name="T5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6" name="Freeform 238"/>
              <p:cNvSpPr/>
              <p:nvPr/>
            </p:nvSpPr>
            <p:spPr bwMode="auto">
              <a:xfrm>
                <a:off x="7397750" y="4768850"/>
                <a:ext cx="26988" cy="17463"/>
              </a:xfrm>
              <a:custGeom>
                <a:avLst/>
                <a:gdLst>
                  <a:gd name="T0" fmla="*/ 43 w 43"/>
                  <a:gd name="T1" fmla="*/ 16 h 26"/>
                  <a:gd name="T2" fmla="*/ 3 w 43"/>
                  <a:gd name="T3" fmla="*/ 23 h 26"/>
                  <a:gd name="T4" fmla="*/ 43 w 43"/>
                  <a:gd name="T5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7" name="Freeform 239"/>
              <p:cNvSpPr/>
              <p:nvPr/>
            </p:nvSpPr>
            <p:spPr bwMode="auto">
              <a:xfrm>
                <a:off x="7408863" y="4776788"/>
                <a:ext cx="144463" cy="33338"/>
              </a:xfrm>
              <a:custGeom>
                <a:avLst/>
                <a:gdLst>
                  <a:gd name="T0" fmla="*/ 0 w 223"/>
                  <a:gd name="T1" fmla="*/ 46 h 50"/>
                  <a:gd name="T2" fmla="*/ 36 w 223"/>
                  <a:gd name="T3" fmla="*/ 23 h 50"/>
                  <a:gd name="T4" fmla="*/ 214 w 223"/>
                  <a:gd name="T5" fmla="*/ 0 h 50"/>
                  <a:gd name="T6" fmla="*/ 216 w 223"/>
                  <a:gd name="T7" fmla="*/ 16 h 50"/>
                  <a:gd name="T8" fmla="*/ 183 w 223"/>
                  <a:gd name="T9" fmla="*/ 25 h 50"/>
                  <a:gd name="T10" fmla="*/ 95 w 223"/>
                  <a:gd name="T11" fmla="*/ 28 h 50"/>
                  <a:gd name="T12" fmla="*/ 0 w 223"/>
                  <a:gd name="T13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8" name="Freeform 240"/>
              <p:cNvSpPr/>
              <p:nvPr/>
            </p:nvSpPr>
            <p:spPr bwMode="auto">
              <a:xfrm>
                <a:off x="7569200" y="4776788"/>
                <a:ext cx="17463" cy="22225"/>
              </a:xfrm>
              <a:custGeom>
                <a:avLst/>
                <a:gdLst>
                  <a:gd name="T0" fmla="*/ 10 w 26"/>
                  <a:gd name="T1" fmla="*/ 0 h 33"/>
                  <a:gd name="T2" fmla="*/ 19 w 26"/>
                  <a:gd name="T3" fmla="*/ 0 h 33"/>
                  <a:gd name="T4" fmla="*/ 22 w 26"/>
                  <a:gd name="T5" fmla="*/ 30 h 33"/>
                  <a:gd name="T6" fmla="*/ 14 w 26"/>
                  <a:gd name="T7" fmla="*/ 32 h 33"/>
                  <a:gd name="T8" fmla="*/ 10 w 26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9" name="Freeform 241"/>
              <p:cNvSpPr/>
              <p:nvPr/>
            </p:nvSpPr>
            <p:spPr bwMode="auto">
              <a:xfrm>
                <a:off x="7372350" y="4783138"/>
                <a:ext cx="19050" cy="17463"/>
              </a:xfrm>
              <a:custGeom>
                <a:avLst/>
                <a:gdLst>
                  <a:gd name="T0" fmla="*/ 16 w 28"/>
                  <a:gd name="T1" fmla="*/ 28 h 28"/>
                  <a:gd name="T2" fmla="*/ 11 w 28"/>
                  <a:gd name="T3" fmla="*/ 0 h 28"/>
                  <a:gd name="T4" fmla="*/ 16 w 28"/>
                  <a:gd name="T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0" name="Freeform 242"/>
              <p:cNvSpPr/>
              <p:nvPr/>
            </p:nvSpPr>
            <p:spPr bwMode="auto">
              <a:xfrm>
                <a:off x="7419975" y="4799013"/>
                <a:ext cx="134938" cy="42863"/>
              </a:xfrm>
              <a:custGeom>
                <a:avLst/>
                <a:gdLst>
                  <a:gd name="T0" fmla="*/ 205 w 211"/>
                  <a:gd name="T1" fmla="*/ 1 h 66"/>
                  <a:gd name="T2" fmla="*/ 204 w 211"/>
                  <a:gd name="T3" fmla="*/ 23 h 66"/>
                  <a:gd name="T4" fmla="*/ 190 w 211"/>
                  <a:gd name="T5" fmla="*/ 22 h 66"/>
                  <a:gd name="T6" fmla="*/ 62 w 211"/>
                  <a:gd name="T7" fmla="*/ 50 h 66"/>
                  <a:gd name="T8" fmla="*/ 0 w 211"/>
                  <a:gd name="T9" fmla="*/ 53 h 66"/>
                  <a:gd name="T10" fmla="*/ 25 w 211"/>
                  <a:gd name="T11" fmla="*/ 41 h 66"/>
                  <a:gd name="T12" fmla="*/ 74 w 211"/>
                  <a:gd name="T13" fmla="*/ 27 h 66"/>
                  <a:gd name="T14" fmla="*/ 190 w 211"/>
                  <a:gd name="T15" fmla="*/ 4 h 66"/>
                  <a:gd name="T16" fmla="*/ 205 w 211"/>
                  <a:gd name="T1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1" name="Freeform 243"/>
              <p:cNvSpPr/>
              <p:nvPr/>
            </p:nvSpPr>
            <p:spPr bwMode="auto">
              <a:xfrm>
                <a:off x="7570788" y="4800600"/>
                <a:ext cx="20638" cy="26988"/>
              </a:xfrm>
              <a:custGeom>
                <a:avLst/>
                <a:gdLst>
                  <a:gd name="T0" fmla="*/ 23 w 31"/>
                  <a:gd name="T1" fmla="*/ 43 h 43"/>
                  <a:gd name="T2" fmla="*/ 14 w 31"/>
                  <a:gd name="T3" fmla="*/ 43 h 43"/>
                  <a:gd name="T4" fmla="*/ 28 w 31"/>
                  <a:gd name="T5" fmla="*/ 18 h 43"/>
                  <a:gd name="T6" fmla="*/ 23 w 31"/>
                  <a:gd name="T7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2" name="Freeform 244"/>
              <p:cNvSpPr>
                <a:spLocks noEditPoints="1"/>
              </p:cNvSpPr>
              <p:nvPr/>
            </p:nvSpPr>
            <p:spPr bwMode="auto">
              <a:xfrm>
                <a:off x="7112000" y="4799013"/>
                <a:ext cx="46038" cy="57150"/>
              </a:xfrm>
              <a:custGeom>
                <a:avLst/>
                <a:gdLst>
                  <a:gd name="T0" fmla="*/ 23 w 70"/>
                  <a:gd name="T1" fmla="*/ 17 h 87"/>
                  <a:gd name="T2" fmla="*/ 19 w 70"/>
                  <a:gd name="T3" fmla="*/ 72 h 87"/>
                  <a:gd name="T4" fmla="*/ 23 w 70"/>
                  <a:gd name="T5" fmla="*/ 17 h 87"/>
                  <a:gd name="T6" fmla="*/ 21 w 70"/>
                  <a:gd name="T7" fmla="*/ 51 h 87"/>
                  <a:gd name="T8" fmla="*/ 42 w 70"/>
                  <a:gd name="T9" fmla="*/ 52 h 87"/>
                  <a:gd name="T10" fmla="*/ 33 w 70"/>
                  <a:gd name="T11" fmla="*/ 31 h 87"/>
                  <a:gd name="T12" fmla="*/ 21 w 70"/>
                  <a:gd name="T13" fmla="*/ 5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3" name="Freeform 245"/>
              <p:cNvSpPr/>
              <p:nvPr/>
            </p:nvSpPr>
            <p:spPr bwMode="auto">
              <a:xfrm>
                <a:off x="7377113" y="4819650"/>
                <a:ext cx="17463" cy="25400"/>
              </a:xfrm>
              <a:custGeom>
                <a:avLst/>
                <a:gdLst>
                  <a:gd name="T0" fmla="*/ 5 w 26"/>
                  <a:gd name="T1" fmla="*/ 0 h 41"/>
                  <a:gd name="T2" fmla="*/ 19 w 26"/>
                  <a:gd name="T3" fmla="*/ 41 h 41"/>
                  <a:gd name="T4" fmla="*/ 5 w 26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4" name="Freeform 246"/>
              <p:cNvSpPr/>
              <p:nvPr/>
            </p:nvSpPr>
            <p:spPr bwMode="auto">
              <a:xfrm>
                <a:off x="7542213" y="4822825"/>
                <a:ext cx="26988" cy="12700"/>
              </a:xfrm>
              <a:custGeom>
                <a:avLst/>
                <a:gdLst>
                  <a:gd name="T0" fmla="*/ 37 w 42"/>
                  <a:gd name="T1" fmla="*/ 0 h 20"/>
                  <a:gd name="T2" fmla="*/ 37 w 42"/>
                  <a:gd name="T3" fmla="*/ 20 h 20"/>
                  <a:gd name="T4" fmla="*/ 0 w 42"/>
                  <a:gd name="T5" fmla="*/ 18 h 20"/>
                  <a:gd name="T6" fmla="*/ 37 w 42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5" name="Freeform 247"/>
              <p:cNvSpPr/>
              <p:nvPr/>
            </p:nvSpPr>
            <p:spPr bwMode="auto">
              <a:xfrm>
                <a:off x="7504113" y="4827588"/>
                <a:ext cx="26988" cy="17463"/>
              </a:xfrm>
              <a:custGeom>
                <a:avLst/>
                <a:gdLst>
                  <a:gd name="T0" fmla="*/ 42 w 42"/>
                  <a:gd name="T1" fmla="*/ 16 h 27"/>
                  <a:gd name="T2" fmla="*/ 0 w 42"/>
                  <a:gd name="T3" fmla="*/ 25 h 27"/>
                  <a:gd name="T4" fmla="*/ 42 w 42"/>
                  <a:gd name="T5" fmla="*/ 1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6" name="Freeform 248"/>
              <p:cNvSpPr/>
              <p:nvPr/>
            </p:nvSpPr>
            <p:spPr bwMode="auto">
              <a:xfrm>
                <a:off x="7461250" y="4845050"/>
                <a:ext cx="25400" cy="9525"/>
              </a:xfrm>
              <a:custGeom>
                <a:avLst/>
                <a:gdLst>
                  <a:gd name="T0" fmla="*/ 35 w 39"/>
                  <a:gd name="T1" fmla="*/ 0 h 16"/>
                  <a:gd name="T2" fmla="*/ 35 w 39"/>
                  <a:gd name="T3" fmla="*/ 16 h 16"/>
                  <a:gd name="T4" fmla="*/ 0 w 39"/>
                  <a:gd name="T5" fmla="*/ 12 h 16"/>
                  <a:gd name="T6" fmla="*/ 35 w 39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7" name="Freeform 249"/>
              <p:cNvSpPr/>
              <p:nvPr/>
            </p:nvSpPr>
            <p:spPr bwMode="auto">
              <a:xfrm>
                <a:off x="7419975" y="4843463"/>
                <a:ext cx="31750" cy="19050"/>
              </a:xfrm>
              <a:custGeom>
                <a:avLst/>
                <a:gdLst>
                  <a:gd name="T0" fmla="*/ 39 w 48"/>
                  <a:gd name="T1" fmla="*/ 26 h 30"/>
                  <a:gd name="T2" fmla="*/ 0 w 48"/>
                  <a:gd name="T3" fmla="*/ 30 h 30"/>
                  <a:gd name="T4" fmla="*/ 39 w 48"/>
                  <a:gd name="T5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8" name="Freeform 250"/>
              <p:cNvSpPr/>
              <p:nvPr/>
            </p:nvSpPr>
            <p:spPr bwMode="auto">
              <a:xfrm>
                <a:off x="7388225" y="4849813"/>
                <a:ext cx="19050" cy="14288"/>
              </a:xfrm>
              <a:custGeom>
                <a:avLst/>
                <a:gdLst>
                  <a:gd name="T0" fmla="*/ 29 w 29"/>
                  <a:gd name="T1" fmla="*/ 14 h 21"/>
                  <a:gd name="T2" fmla="*/ 11 w 29"/>
                  <a:gd name="T3" fmla="*/ 21 h 21"/>
                  <a:gd name="T4" fmla="*/ 4 w 29"/>
                  <a:gd name="T5" fmla="*/ 3 h 21"/>
                  <a:gd name="T6" fmla="*/ 29 w 29"/>
                  <a:gd name="T7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9" name="Freeform 251"/>
              <p:cNvSpPr>
                <a:spLocks noEditPoints="1"/>
              </p:cNvSpPr>
              <p:nvPr/>
            </p:nvSpPr>
            <p:spPr bwMode="auto">
              <a:xfrm>
                <a:off x="7121525" y="4862513"/>
                <a:ext cx="60325" cy="52388"/>
              </a:xfrm>
              <a:custGeom>
                <a:avLst/>
                <a:gdLst>
                  <a:gd name="T0" fmla="*/ 54 w 94"/>
                  <a:gd name="T1" fmla="*/ 10 h 81"/>
                  <a:gd name="T2" fmla="*/ 5 w 94"/>
                  <a:gd name="T3" fmla="*/ 25 h 81"/>
                  <a:gd name="T4" fmla="*/ 54 w 94"/>
                  <a:gd name="T5" fmla="*/ 10 h 81"/>
                  <a:gd name="T6" fmla="*/ 21 w 94"/>
                  <a:gd name="T7" fmla="*/ 27 h 81"/>
                  <a:gd name="T8" fmla="*/ 47 w 94"/>
                  <a:gd name="T9" fmla="*/ 38 h 81"/>
                  <a:gd name="T10" fmla="*/ 46 w 94"/>
                  <a:gd name="T11" fmla="*/ 22 h 81"/>
                  <a:gd name="T12" fmla="*/ 21 w 94"/>
                  <a:gd name="T13" fmla="*/ 27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0" name="Freeform 252"/>
              <p:cNvSpPr>
                <a:spLocks noEditPoints="1"/>
              </p:cNvSpPr>
              <p:nvPr/>
            </p:nvSpPr>
            <p:spPr bwMode="auto">
              <a:xfrm>
                <a:off x="7294563" y="4676775"/>
                <a:ext cx="361950" cy="247650"/>
              </a:xfrm>
              <a:custGeom>
                <a:avLst/>
                <a:gdLst>
                  <a:gd name="T0" fmla="*/ 476 w 561"/>
                  <a:gd name="T1" fmla="*/ 51 h 383"/>
                  <a:gd name="T2" fmla="*/ 509 w 561"/>
                  <a:gd name="T3" fmla="*/ 121 h 383"/>
                  <a:gd name="T4" fmla="*/ 519 w 561"/>
                  <a:gd name="T5" fmla="*/ 181 h 383"/>
                  <a:gd name="T6" fmla="*/ 509 w 561"/>
                  <a:gd name="T7" fmla="*/ 251 h 383"/>
                  <a:gd name="T8" fmla="*/ 474 w 561"/>
                  <a:gd name="T9" fmla="*/ 304 h 383"/>
                  <a:gd name="T10" fmla="*/ 405 w 561"/>
                  <a:gd name="T11" fmla="*/ 335 h 383"/>
                  <a:gd name="T12" fmla="*/ 318 w 561"/>
                  <a:gd name="T13" fmla="*/ 360 h 383"/>
                  <a:gd name="T14" fmla="*/ 239 w 561"/>
                  <a:gd name="T15" fmla="*/ 379 h 383"/>
                  <a:gd name="T16" fmla="*/ 190 w 561"/>
                  <a:gd name="T17" fmla="*/ 344 h 383"/>
                  <a:gd name="T18" fmla="*/ 125 w 561"/>
                  <a:gd name="T19" fmla="*/ 339 h 383"/>
                  <a:gd name="T20" fmla="*/ 55 w 561"/>
                  <a:gd name="T21" fmla="*/ 347 h 383"/>
                  <a:gd name="T22" fmla="*/ 9 w 561"/>
                  <a:gd name="T23" fmla="*/ 239 h 383"/>
                  <a:gd name="T24" fmla="*/ 25 w 561"/>
                  <a:gd name="T25" fmla="*/ 169 h 383"/>
                  <a:gd name="T26" fmla="*/ 69 w 561"/>
                  <a:gd name="T27" fmla="*/ 134 h 383"/>
                  <a:gd name="T28" fmla="*/ 149 w 561"/>
                  <a:gd name="T29" fmla="*/ 95 h 383"/>
                  <a:gd name="T30" fmla="*/ 246 w 561"/>
                  <a:gd name="T31" fmla="*/ 74 h 383"/>
                  <a:gd name="T32" fmla="*/ 325 w 561"/>
                  <a:gd name="T33" fmla="*/ 56 h 383"/>
                  <a:gd name="T34" fmla="*/ 362 w 561"/>
                  <a:gd name="T35" fmla="*/ 7 h 383"/>
                  <a:gd name="T36" fmla="*/ 456 w 561"/>
                  <a:gd name="T37" fmla="*/ 2 h 383"/>
                  <a:gd name="T38" fmla="*/ 444 w 561"/>
                  <a:gd name="T39" fmla="*/ 56 h 383"/>
                  <a:gd name="T40" fmla="*/ 484 w 561"/>
                  <a:gd name="T41" fmla="*/ 183 h 383"/>
                  <a:gd name="T42" fmla="*/ 428 w 561"/>
                  <a:gd name="T43" fmla="*/ 270 h 383"/>
                  <a:gd name="T44" fmla="*/ 486 w 561"/>
                  <a:gd name="T45" fmla="*/ 291 h 383"/>
                  <a:gd name="T46" fmla="*/ 535 w 561"/>
                  <a:gd name="T47" fmla="*/ 216 h 383"/>
                  <a:gd name="T48" fmla="*/ 521 w 561"/>
                  <a:gd name="T49" fmla="*/ 149 h 383"/>
                  <a:gd name="T50" fmla="*/ 509 w 561"/>
                  <a:gd name="T51" fmla="*/ 81 h 383"/>
                  <a:gd name="T52" fmla="*/ 447 w 561"/>
                  <a:gd name="T53" fmla="*/ 25 h 383"/>
                  <a:gd name="T54" fmla="*/ 62 w 561"/>
                  <a:gd name="T55" fmla="*/ 191 h 383"/>
                  <a:gd name="T56" fmla="*/ 67 w 561"/>
                  <a:gd name="T57" fmla="*/ 216 h 383"/>
                  <a:gd name="T58" fmla="*/ 83 w 561"/>
                  <a:gd name="T59" fmla="*/ 244 h 383"/>
                  <a:gd name="T60" fmla="*/ 69 w 561"/>
                  <a:gd name="T61" fmla="*/ 335 h 383"/>
                  <a:gd name="T62" fmla="*/ 162 w 561"/>
                  <a:gd name="T63" fmla="*/ 362 h 383"/>
                  <a:gd name="T64" fmla="*/ 127 w 561"/>
                  <a:gd name="T65" fmla="*/ 302 h 383"/>
                  <a:gd name="T66" fmla="*/ 95 w 561"/>
                  <a:gd name="T67" fmla="*/ 156 h 383"/>
                  <a:gd name="T68" fmla="*/ 162 w 561"/>
                  <a:gd name="T69" fmla="*/ 128 h 383"/>
                  <a:gd name="T70" fmla="*/ 398 w 561"/>
                  <a:gd name="T71" fmla="*/ 55 h 383"/>
                  <a:gd name="T72" fmla="*/ 341 w 561"/>
                  <a:gd name="T73" fmla="*/ 77 h 383"/>
                  <a:gd name="T74" fmla="*/ 251 w 561"/>
                  <a:gd name="T75" fmla="*/ 98 h 383"/>
                  <a:gd name="T76" fmla="*/ 160 w 561"/>
                  <a:gd name="T77" fmla="*/ 116 h 383"/>
                  <a:gd name="T78" fmla="*/ 81 w 561"/>
                  <a:gd name="T79" fmla="*/ 142 h 383"/>
                  <a:gd name="T80" fmla="*/ 62 w 561"/>
                  <a:gd name="T81" fmla="*/ 191 h 383"/>
                  <a:gd name="T82" fmla="*/ 123 w 561"/>
                  <a:gd name="T83" fmla="*/ 148 h 383"/>
                  <a:gd name="T84" fmla="*/ 120 w 561"/>
                  <a:gd name="T85" fmla="*/ 253 h 383"/>
                  <a:gd name="T86" fmla="*/ 370 w 561"/>
                  <a:gd name="T87" fmla="*/ 263 h 383"/>
                  <a:gd name="T88" fmla="*/ 472 w 561"/>
                  <a:gd name="T89" fmla="*/ 193 h 383"/>
                  <a:gd name="T90" fmla="*/ 397 w 561"/>
                  <a:gd name="T91" fmla="*/ 77 h 383"/>
                  <a:gd name="T92" fmla="*/ 284 w 561"/>
                  <a:gd name="T93" fmla="*/ 304 h 383"/>
                  <a:gd name="T94" fmla="*/ 351 w 561"/>
                  <a:gd name="T95" fmla="*/ 290 h 383"/>
                  <a:gd name="T96" fmla="*/ 425 w 561"/>
                  <a:gd name="T97" fmla="*/ 270 h 383"/>
                  <a:gd name="T98" fmla="*/ 235 w 561"/>
                  <a:gd name="T99" fmla="*/ 355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1" name="Freeform 253"/>
              <p:cNvSpPr>
                <a:spLocks noEditPoints="1"/>
              </p:cNvSpPr>
              <p:nvPr/>
            </p:nvSpPr>
            <p:spPr bwMode="auto">
              <a:xfrm>
                <a:off x="6746875" y="3863975"/>
                <a:ext cx="1431925" cy="1462088"/>
              </a:xfrm>
              <a:custGeom>
                <a:avLst/>
                <a:gdLst>
                  <a:gd name="T0" fmla="*/ 1819 w 2215"/>
                  <a:gd name="T1" fmla="*/ 1937 h 2262"/>
                  <a:gd name="T2" fmla="*/ 502 w 2215"/>
                  <a:gd name="T3" fmla="*/ 2259 h 2262"/>
                  <a:gd name="T4" fmla="*/ 144 w 2215"/>
                  <a:gd name="T5" fmla="*/ 1425 h 2262"/>
                  <a:gd name="T6" fmla="*/ 572 w 2215"/>
                  <a:gd name="T7" fmla="*/ 537 h 2262"/>
                  <a:gd name="T8" fmla="*/ 1070 w 2215"/>
                  <a:gd name="T9" fmla="*/ 341 h 2262"/>
                  <a:gd name="T10" fmla="*/ 732 w 2215"/>
                  <a:gd name="T11" fmla="*/ 146 h 2262"/>
                  <a:gd name="T12" fmla="*/ 1461 w 2215"/>
                  <a:gd name="T13" fmla="*/ 22 h 2262"/>
                  <a:gd name="T14" fmla="*/ 2015 w 2215"/>
                  <a:gd name="T15" fmla="*/ 700 h 2262"/>
                  <a:gd name="T16" fmla="*/ 1643 w 2215"/>
                  <a:gd name="T17" fmla="*/ 1651 h 2262"/>
                  <a:gd name="T18" fmla="*/ 854 w 2215"/>
                  <a:gd name="T19" fmla="*/ 372 h 2262"/>
                  <a:gd name="T20" fmla="*/ 1924 w 2215"/>
                  <a:gd name="T21" fmla="*/ 455 h 2262"/>
                  <a:gd name="T22" fmla="*/ 1114 w 2215"/>
                  <a:gd name="T23" fmla="*/ 99 h 2262"/>
                  <a:gd name="T24" fmla="*/ 1324 w 2215"/>
                  <a:gd name="T25" fmla="*/ 299 h 2262"/>
                  <a:gd name="T26" fmla="*/ 369 w 2215"/>
                  <a:gd name="T27" fmla="*/ 614 h 2262"/>
                  <a:gd name="T28" fmla="*/ 926 w 2215"/>
                  <a:gd name="T29" fmla="*/ 706 h 2262"/>
                  <a:gd name="T30" fmla="*/ 1935 w 2215"/>
                  <a:gd name="T31" fmla="*/ 500 h 2262"/>
                  <a:gd name="T32" fmla="*/ 1942 w 2215"/>
                  <a:gd name="T33" fmla="*/ 711 h 2262"/>
                  <a:gd name="T34" fmla="*/ 1521 w 2215"/>
                  <a:gd name="T35" fmla="*/ 39 h 2262"/>
                  <a:gd name="T36" fmla="*/ 739 w 2215"/>
                  <a:gd name="T37" fmla="*/ 371 h 2262"/>
                  <a:gd name="T38" fmla="*/ 1345 w 2215"/>
                  <a:gd name="T39" fmla="*/ 315 h 2262"/>
                  <a:gd name="T40" fmla="*/ 1310 w 2215"/>
                  <a:gd name="T41" fmla="*/ 436 h 2262"/>
                  <a:gd name="T42" fmla="*/ 1287 w 2215"/>
                  <a:gd name="T43" fmla="*/ 364 h 2262"/>
                  <a:gd name="T44" fmla="*/ 1463 w 2215"/>
                  <a:gd name="T45" fmla="*/ 1067 h 2262"/>
                  <a:gd name="T46" fmla="*/ 1764 w 2215"/>
                  <a:gd name="T47" fmla="*/ 1493 h 2262"/>
                  <a:gd name="T48" fmla="*/ 1956 w 2215"/>
                  <a:gd name="T49" fmla="*/ 1053 h 2262"/>
                  <a:gd name="T50" fmla="*/ 851 w 2215"/>
                  <a:gd name="T51" fmla="*/ 737 h 2262"/>
                  <a:gd name="T52" fmla="*/ 125 w 2215"/>
                  <a:gd name="T53" fmla="*/ 1290 h 2262"/>
                  <a:gd name="T54" fmla="*/ 497 w 2215"/>
                  <a:gd name="T55" fmla="*/ 1376 h 2262"/>
                  <a:gd name="T56" fmla="*/ 518 w 2215"/>
                  <a:gd name="T57" fmla="*/ 1577 h 2262"/>
                  <a:gd name="T58" fmla="*/ 709 w 2215"/>
                  <a:gd name="T59" fmla="*/ 1611 h 2262"/>
                  <a:gd name="T60" fmla="*/ 1501 w 2215"/>
                  <a:gd name="T61" fmla="*/ 1463 h 2262"/>
                  <a:gd name="T62" fmla="*/ 321 w 2215"/>
                  <a:gd name="T63" fmla="*/ 613 h 2262"/>
                  <a:gd name="T64" fmla="*/ 193 w 2215"/>
                  <a:gd name="T65" fmla="*/ 893 h 2262"/>
                  <a:gd name="T66" fmla="*/ 134 w 2215"/>
                  <a:gd name="T67" fmla="*/ 657 h 2262"/>
                  <a:gd name="T68" fmla="*/ 1924 w 2215"/>
                  <a:gd name="T69" fmla="*/ 746 h 2262"/>
                  <a:gd name="T70" fmla="*/ 1957 w 2215"/>
                  <a:gd name="T71" fmla="*/ 774 h 2262"/>
                  <a:gd name="T72" fmla="*/ 2129 w 2215"/>
                  <a:gd name="T73" fmla="*/ 1660 h 2262"/>
                  <a:gd name="T74" fmla="*/ 2134 w 2215"/>
                  <a:gd name="T75" fmla="*/ 1465 h 2262"/>
                  <a:gd name="T76" fmla="*/ 1914 w 2215"/>
                  <a:gd name="T77" fmla="*/ 790 h 2262"/>
                  <a:gd name="T78" fmla="*/ 1533 w 2215"/>
                  <a:gd name="T79" fmla="*/ 1400 h 2262"/>
                  <a:gd name="T80" fmla="*/ 526 w 2215"/>
                  <a:gd name="T81" fmla="*/ 1337 h 2262"/>
                  <a:gd name="T82" fmla="*/ 1542 w 2215"/>
                  <a:gd name="T83" fmla="*/ 1649 h 2262"/>
                  <a:gd name="T84" fmla="*/ 1736 w 2215"/>
                  <a:gd name="T85" fmla="*/ 1582 h 2262"/>
                  <a:gd name="T86" fmla="*/ 388 w 2215"/>
                  <a:gd name="T87" fmla="*/ 1951 h 2262"/>
                  <a:gd name="T88" fmla="*/ 1042 w 2215"/>
                  <a:gd name="T89" fmla="*/ 2126 h 2262"/>
                  <a:gd name="T90" fmla="*/ 2075 w 2215"/>
                  <a:gd name="T91" fmla="*/ 1746 h 2262"/>
                  <a:gd name="T92" fmla="*/ 1742 w 2215"/>
                  <a:gd name="T93" fmla="*/ 1661 h 2262"/>
                  <a:gd name="T94" fmla="*/ 1570 w 2215"/>
                  <a:gd name="T95" fmla="*/ 1709 h 2262"/>
                  <a:gd name="T96" fmla="*/ 614 w 2215"/>
                  <a:gd name="T97" fmla="*/ 2012 h 2262"/>
                  <a:gd name="T98" fmla="*/ 1626 w 2215"/>
                  <a:gd name="T99" fmla="*/ 1605 h 2262"/>
                  <a:gd name="T100" fmla="*/ 651 w 2215"/>
                  <a:gd name="T101" fmla="*/ 1633 h 2262"/>
                  <a:gd name="T102" fmla="*/ 584 w 2215"/>
                  <a:gd name="T103" fmla="*/ 1851 h 2262"/>
                  <a:gd name="T104" fmla="*/ 702 w 2215"/>
                  <a:gd name="T105" fmla="*/ 1860 h 2262"/>
                  <a:gd name="T106" fmla="*/ 1640 w 2215"/>
                  <a:gd name="T107" fmla="*/ 1703 h 2262"/>
                  <a:gd name="T108" fmla="*/ 570 w 2215"/>
                  <a:gd name="T109" fmla="*/ 1705 h 2262"/>
                  <a:gd name="T110" fmla="*/ 597 w 2215"/>
                  <a:gd name="T111" fmla="*/ 1695 h 2262"/>
                  <a:gd name="T112" fmla="*/ 679 w 2215"/>
                  <a:gd name="T113" fmla="*/ 1824 h 2262"/>
                  <a:gd name="T114" fmla="*/ 704 w 2215"/>
                  <a:gd name="T115" fmla="*/ 2047 h 2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2" name="Freeform 254"/>
              <p:cNvSpPr>
                <a:spLocks noEditPoints="1"/>
              </p:cNvSpPr>
              <p:nvPr/>
            </p:nvSpPr>
            <p:spPr bwMode="auto">
              <a:xfrm>
                <a:off x="7773988" y="4276725"/>
                <a:ext cx="219075" cy="376238"/>
              </a:xfrm>
              <a:custGeom>
                <a:avLst/>
                <a:gdLst>
                  <a:gd name="T0" fmla="*/ 32 w 339"/>
                  <a:gd name="T1" fmla="*/ 223 h 582"/>
                  <a:gd name="T2" fmla="*/ 5 w 339"/>
                  <a:gd name="T3" fmla="*/ 223 h 582"/>
                  <a:gd name="T4" fmla="*/ 4 w 339"/>
                  <a:gd name="T5" fmla="*/ 144 h 582"/>
                  <a:gd name="T6" fmla="*/ 65 w 339"/>
                  <a:gd name="T7" fmla="*/ 25 h 582"/>
                  <a:gd name="T8" fmla="*/ 170 w 339"/>
                  <a:gd name="T9" fmla="*/ 7 h 582"/>
                  <a:gd name="T10" fmla="*/ 181 w 339"/>
                  <a:gd name="T11" fmla="*/ 11 h 582"/>
                  <a:gd name="T12" fmla="*/ 221 w 339"/>
                  <a:gd name="T13" fmla="*/ 21 h 582"/>
                  <a:gd name="T14" fmla="*/ 246 w 339"/>
                  <a:gd name="T15" fmla="*/ 148 h 582"/>
                  <a:gd name="T16" fmla="*/ 307 w 339"/>
                  <a:gd name="T17" fmla="*/ 384 h 582"/>
                  <a:gd name="T18" fmla="*/ 333 w 339"/>
                  <a:gd name="T19" fmla="*/ 460 h 582"/>
                  <a:gd name="T20" fmla="*/ 339 w 339"/>
                  <a:gd name="T21" fmla="*/ 500 h 582"/>
                  <a:gd name="T22" fmla="*/ 312 w 339"/>
                  <a:gd name="T23" fmla="*/ 551 h 582"/>
                  <a:gd name="T24" fmla="*/ 265 w 339"/>
                  <a:gd name="T25" fmla="*/ 565 h 582"/>
                  <a:gd name="T26" fmla="*/ 219 w 339"/>
                  <a:gd name="T27" fmla="*/ 575 h 582"/>
                  <a:gd name="T28" fmla="*/ 202 w 339"/>
                  <a:gd name="T29" fmla="*/ 572 h 582"/>
                  <a:gd name="T30" fmla="*/ 165 w 339"/>
                  <a:gd name="T31" fmla="*/ 574 h 582"/>
                  <a:gd name="T32" fmla="*/ 146 w 339"/>
                  <a:gd name="T33" fmla="*/ 558 h 582"/>
                  <a:gd name="T34" fmla="*/ 111 w 339"/>
                  <a:gd name="T35" fmla="*/ 507 h 582"/>
                  <a:gd name="T36" fmla="*/ 91 w 339"/>
                  <a:gd name="T37" fmla="*/ 475 h 582"/>
                  <a:gd name="T38" fmla="*/ 32 w 339"/>
                  <a:gd name="T39" fmla="*/ 223 h 582"/>
                  <a:gd name="T40" fmla="*/ 37 w 339"/>
                  <a:gd name="T41" fmla="*/ 58 h 582"/>
                  <a:gd name="T42" fmla="*/ 21 w 339"/>
                  <a:gd name="T43" fmla="*/ 204 h 582"/>
                  <a:gd name="T44" fmla="*/ 179 w 339"/>
                  <a:gd name="T45" fmla="*/ 179 h 582"/>
                  <a:gd name="T46" fmla="*/ 161 w 339"/>
                  <a:gd name="T47" fmla="*/ 30 h 582"/>
                  <a:gd name="T48" fmla="*/ 37 w 339"/>
                  <a:gd name="T49" fmla="*/ 58 h 582"/>
                  <a:gd name="T50" fmla="*/ 319 w 339"/>
                  <a:gd name="T51" fmla="*/ 479 h 582"/>
                  <a:gd name="T52" fmla="*/ 288 w 339"/>
                  <a:gd name="T53" fmla="*/ 376 h 582"/>
                  <a:gd name="T54" fmla="*/ 247 w 339"/>
                  <a:gd name="T55" fmla="*/ 211 h 582"/>
                  <a:gd name="T56" fmla="*/ 198 w 339"/>
                  <a:gd name="T57" fmla="*/ 32 h 582"/>
                  <a:gd name="T58" fmla="*/ 186 w 339"/>
                  <a:gd name="T59" fmla="*/ 30 h 582"/>
                  <a:gd name="T60" fmla="*/ 181 w 339"/>
                  <a:gd name="T61" fmla="*/ 34 h 582"/>
                  <a:gd name="T62" fmla="*/ 179 w 339"/>
                  <a:gd name="T63" fmla="*/ 49 h 582"/>
                  <a:gd name="T64" fmla="*/ 188 w 339"/>
                  <a:gd name="T65" fmla="*/ 128 h 582"/>
                  <a:gd name="T66" fmla="*/ 202 w 339"/>
                  <a:gd name="T67" fmla="*/ 214 h 582"/>
                  <a:gd name="T68" fmla="*/ 288 w 339"/>
                  <a:gd name="T69" fmla="*/ 542 h 582"/>
                  <a:gd name="T70" fmla="*/ 293 w 339"/>
                  <a:gd name="T71" fmla="*/ 497 h 582"/>
                  <a:gd name="T72" fmla="*/ 279 w 339"/>
                  <a:gd name="T73" fmla="*/ 446 h 582"/>
                  <a:gd name="T74" fmla="*/ 312 w 339"/>
                  <a:gd name="T75" fmla="*/ 525 h 582"/>
                  <a:gd name="T76" fmla="*/ 319 w 339"/>
                  <a:gd name="T77" fmla="*/ 479 h 582"/>
                  <a:gd name="T78" fmla="*/ 133 w 339"/>
                  <a:gd name="T79" fmla="*/ 211 h 582"/>
                  <a:gd name="T80" fmla="*/ 149 w 339"/>
                  <a:gd name="T81" fmla="*/ 284 h 582"/>
                  <a:gd name="T82" fmla="*/ 91 w 339"/>
                  <a:gd name="T83" fmla="*/ 300 h 582"/>
                  <a:gd name="T84" fmla="*/ 70 w 339"/>
                  <a:gd name="T85" fmla="*/ 216 h 582"/>
                  <a:gd name="T86" fmla="*/ 44 w 339"/>
                  <a:gd name="T87" fmla="*/ 221 h 582"/>
                  <a:gd name="T88" fmla="*/ 153 w 339"/>
                  <a:gd name="T89" fmla="*/ 539 h 582"/>
                  <a:gd name="T90" fmla="*/ 247 w 339"/>
                  <a:gd name="T91" fmla="*/ 551 h 582"/>
                  <a:gd name="T92" fmla="*/ 272 w 339"/>
                  <a:gd name="T93" fmla="*/ 544 h 582"/>
                  <a:gd name="T94" fmla="*/ 251 w 339"/>
                  <a:gd name="T95" fmla="*/ 433 h 582"/>
                  <a:gd name="T96" fmla="*/ 225 w 339"/>
                  <a:gd name="T97" fmla="*/ 370 h 582"/>
                  <a:gd name="T98" fmla="*/ 181 w 339"/>
                  <a:gd name="T99" fmla="*/ 191 h 582"/>
                  <a:gd name="T100" fmla="*/ 133 w 339"/>
                  <a:gd name="T101" fmla="*/ 211 h 582"/>
                  <a:gd name="T102" fmla="*/ 81 w 339"/>
                  <a:gd name="T103" fmla="*/ 214 h 582"/>
                  <a:gd name="T104" fmla="*/ 84 w 339"/>
                  <a:gd name="T105" fmla="*/ 248 h 582"/>
                  <a:gd name="T106" fmla="*/ 128 w 339"/>
                  <a:gd name="T107" fmla="*/ 239 h 582"/>
                  <a:gd name="T108" fmla="*/ 81 w 339"/>
                  <a:gd name="T109" fmla="*/ 214 h 582"/>
                  <a:gd name="T110" fmla="*/ 88 w 339"/>
                  <a:gd name="T111" fmla="*/ 260 h 582"/>
                  <a:gd name="T112" fmla="*/ 98 w 339"/>
                  <a:gd name="T113" fmla="*/ 288 h 582"/>
                  <a:gd name="T114" fmla="*/ 133 w 339"/>
                  <a:gd name="T115" fmla="*/ 279 h 582"/>
                  <a:gd name="T116" fmla="*/ 130 w 339"/>
                  <a:gd name="T117" fmla="*/ 255 h 582"/>
                  <a:gd name="T118" fmla="*/ 88 w 339"/>
                  <a:gd name="T119" fmla="*/ 26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3" name="Freeform 40"/>
            <p:cNvSpPr>
              <a:spLocks noEditPoints="1"/>
            </p:cNvSpPr>
            <p:nvPr userDrawn="1"/>
          </p:nvSpPr>
          <p:spPr bwMode="auto">
            <a:xfrm>
              <a:off x="6886203" y="1890292"/>
              <a:ext cx="1279525" cy="1158875"/>
            </a:xfrm>
            <a:custGeom>
              <a:avLst/>
              <a:gdLst>
                <a:gd name="T0" fmla="*/ 1405 w 1644"/>
                <a:gd name="T1" fmla="*/ 12 h 1488"/>
                <a:gd name="T2" fmla="*/ 1574 w 1644"/>
                <a:gd name="T3" fmla="*/ 254 h 1488"/>
                <a:gd name="T4" fmla="*/ 1578 w 1644"/>
                <a:gd name="T5" fmla="*/ 791 h 1488"/>
                <a:gd name="T6" fmla="*/ 1451 w 1644"/>
                <a:gd name="T7" fmla="*/ 1454 h 1488"/>
                <a:gd name="T8" fmla="*/ 1195 w 1644"/>
                <a:gd name="T9" fmla="*/ 1435 h 1488"/>
                <a:gd name="T10" fmla="*/ 246 w 1644"/>
                <a:gd name="T11" fmla="*/ 1431 h 1488"/>
                <a:gd name="T12" fmla="*/ 126 w 1644"/>
                <a:gd name="T13" fmla="*/ 1207 h 1488"/>
                <a:gd name="T14" fmla="*/ 11 w 1644"/>
                <a:gd name="T15" fmla="*/ 1400 h 1488"/>
                <a:gd name="T16" fmla="*/ 155 w 1644"/>
                <a:gd name="T17" fmla="*/ 255 h 1488"/>
                <a:gd name="T18" fmla="*/ 171 w 1644"/>
                <a:gd name="T19" fmla="*/ 735 h 1488"/>
                <a:gd name="T20" fmla="*/ 204 w 1644"/>
                <a:gd name="T21" fmla="*/ 174 h 1488"/>
                <a:gd name="T22" fmla="*/ 1225 w 1644"/>
                <a:gd name="T23" fmla="*/ 937 h 1488"/>
                <a:gd name="T24" fmla="*/ 780 w 1644"/>
                <a:gd name="T25" fmla="*/ 933 h 1488"/>
                <a:gd name="T26" fmla="*/ 146 w 1644"/>
                <a:gd name="T27" fmla="*/ 953 h 1488"/>
                <a:gd name="T28" fmla="*/ 819 w 1644"/>
                <a:gd name="T29" fmla="*/ 962 h 1488"/>
                <a:gd name="T30" fmla="*/ 1612 w 1644"/>
                <a:gd name="T31" fmla="*/ 974 h 1488"/>
                <a:gd name="T32" fmla="*/ 1528 w 1644"/>
                <a:gd name="T33" fmla="*/ 623 h 1488"/>
                <a:gd name="T34" fmla="*/ 1503 w 1644"/>
                <a:gd name="T35" fmla="*/ 901 h 1488"/>
                <a:gd name="T36" fmla="*/ 236 w 1644"/>
                <a:gd name="T37" fmla="*/ 58 h 1488"/>
                <a:gd name="T38" fmla="*/ 1346 w 1644"/>
                <a:gd name="T39" fmla="*/ 62 h 1488"/>
                <a:gd name="T40" fmla="*/ 164 w 1644"/>
                <a:gd name="T41" fmla="*/ 22 h 1488"/>
                <a:gd name="T42" fmla="*/ 1382 w 1644"/>
                <a:gd name="T43" fmla="*/ 76 h 1488"/>
                <a:gd name="T44" fmla="*/ 373 w 1644"/>
                <a:gd name="T45" fmla="*/ 69 h 1488"/>
                <a:gd name="T46" fmla="*/ 228 w 1644"/>
                <a:gd name="T47" fmla="*/ 605 h 1488"/>
                <a:gd name="T48" fmla="*/ 1222 w 1644"/>
                <a:gd name="T49" fmla="*/ 884 h 1488"/>
                <a:gd name="T50" fmla="*/ 1374 w 1644"/>
                <a:gd name="T51" fmla="*/ 1280 h 1488"/>
                <a:gd name="T52" fmla="*/ 1371 w 1644"/>
                <a:gd name="T53" fmla="*/ 1470 h 1488"/>
                <a:gd name="T54" fmla="*/ 1367 w 1644"/>
                <a:gd name="T55" fmla="*/ 1224 h 1488"/>
                <a:gd name="T56" fmla="*/ 1364 w 1644"/>
                <a:gd name="T57" fmla="*/ 1281 h 1488"/>
                <a:gd name="T58" fmla="*/ 1339 w 1644"/>
                <a:gd name="T59" fmla="*/ 1326 h 1488"/>
                <a:gd name="T60" fmla="*/ 1335 w 1644"/>
                <a:gd name="T61" fmla="*/ 1294 h 1488"/>
                <a:gd name="T62" fmla="*/ 1259 w 1644"/>
                <a:gd name="T63" fmla="*/ 1239 h 1488"/>
                <a:gd name="T64" fmla="*/ 1322 w 1644"/>
                <a:gd name="T65" fmla="*/ 1085 h 1488"/>
                <a:gd name="T66" fmla="*/ 1317 w 1644"/>
                <a:gd name="T67" fmla="*/ 1297 h 1488"/>
                <a:gd name="T68" fmla="*/ 1282 w 1644"/>
                <a:gd name="T69" fmla="*/ 1283 h 1488"/>
                <a:gd name="T70" fmla="*/ 1244 w 1644"/>
                <a:gd name="T71" fmla="*/ 1340 h 1488"/>
                <a:gd name="T72" fmla="*/ 480 w 1644"/>
                <a:gd name="T73" fmla="*/ 1278 h 1488"/>
                <a:gd name="T74" fmla="*/ 1121 w 1644"/>
                <a:gd name="T75" fmla="*/ 978 h 1488"/>
                <a:gd name="T76" fmla="*/ 586 w 1644"/>
                <a:gd name="T77" fmla="*/ 971 h 1488"/>
                <a:gd name="T78" fmla="*/ 1220 w 1644"/>
                <a:gd name="T79" fmla="*/ 1269 h 1488"/>
                <a:gd name="T80" fmla="*/ 1030 w 1644"/>
                <a:gd name="T81" fmla="*/ 909 h 1488"/>
                <a:gd name="T82" fmla="*/ 1055 w 1644"/>
                <a:gd name="T83" fmla="*/ 883 h 1488"/>
                <a:gd name="T84" fmla="*/ 580 w 1644"/>
                <a:gd name="T85" fmla="*/ 884 h 1488"/>
                <a:gd name="T86" fmla="*/ 864 w 1644"/>
                <a:gd name="T87" fmla="*/ 921 h 1488"/>
                <a:gd name="T88" fmla="*/ 447 w 1644"/>
                <a:gd name="T89" fmla="*/ 1277 h 1488"/>
                <a:gd name="T90" fmla="*/ 438 w 1644"/>
                <a:gd name="T91" fmla="*/ 1278 h 1488"/>
                <a:gd name="T92" fmla="*/ 411 w 1644"/>
                <a:gd name="T93" fmla="*/ 1298 h 1488"/>
                <a:gd name="T94" fmla="*/ 306 w 1644"/>
                <a:gd name="T95" fmla="*/ 1257 h 1488"/>
                <a:gd name="T96" fmla="*/ 361 w 1644"/>
                <a:gd name="T97" fmla="*/ 1327 h 1488"/>
                <a:gd name="T98" fmla="*/ 382 w 1644"/>
                <a:gd name="T99" fmla="*/ 1313 h 1488"/>
                <a:gd name="T100" fmla="*/ 280 w 1644"/>
                <a:gd name="T101" fmla="*/ 1453 h 1488"/>
                <a:gd name="T102" fmla="*/ 153 w 1644"/>
                <a:gd name="T103" fmla="*/ 621 h 1488"/>
                <a:gd name="T104" fmla="*/ 55 w 1644"/>
                <a:gd name="T105" fmla="*/ 1310 h 1488"/>
                <a:gd name="T106" fmla="*/ 147 w 1644"/>
                <a:gd name="T107" fmla="*/ 317 h 1488"/>
                <a:gd name="T108" fmla="*/ 46 w 1644"/>
                <a:gd name="T109" fmla="*/ 1208 h 1488"/>
                <a:gd name="T110" fmla="*/ 139 w 1644"/>
                <a:gd name="T111" fmla="*/ 1010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4" name="组合 33"/>
            <p:cNvGrpSpPr/>
            <p:nvPr userDrawn="1"/>
          </p:nvGrpSpPr>
          <p:grpSpPr>
            <a:xfrm>
              <a:off x="8090333" y="197206"/>
              <a:ext cx="1409889" cy="1340360"/>
              <a:chOff x="2289176" y="354013"/>
              <a:chExt cx="1158875" cy="1101725"/>
            </a:xfrm>
            <a:grpFill/>
          </p:grpSpPr>
          <p:sp>
            <p:nvSpPr>
              <p:cNvPr id="76" name="Freeform 85"/>
              <p:cNvSpPr/>
              <p:nvPr/>
            </p:nvSpPr>
            <p:spPr bwMode="auto">
              <a:xfrm>
                <a:off x="3282951" y="577851"/>
                <a:ext cx="11113" cy="9525"/>
              </a:xfrm>
              <a:custGeom>
                <a:avLst/>
                <a:gdLst>
                  <a:gd name="T0" fmla="*/ 12 w 13"/>
                  <a:gd name="T1" fmla="*/ 3 h 11"/>
                  <a:gd name="T2" fmla="*/ 10 w 13"/>
                  <a:gd name="T3" fmla="*/ 10 h 11"/>
                  <a:gd name="T4" fmla="*/ 2 w 13"/>
                  <a:gd name="T5" fmla="*/ 9 h 11"/>
                  <a:gd name="T6" fmla="*/ 12 w 13"/>
                  <a:gd name="T7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7" name="Freeform 86"/>
              <p:cNvSpPr/>
              <p:nvPr/>
            </p:nvSpPr>
            <p:spPr bwMode="auto">
              <a:xfrm>
                <a:off x="3138488" y="590551"/>
                <a:ext cx="7938" cy="6350"/>
              </a:xfrm>
              <a:custGeom>
                <a:avLst/>
                <a:gdLst>
                  <a:gd name="T0" fmla="*/ 11 w 11"/>
                  <a:gd name="T1" fmla="*/ 0 h 9"/>
                  <a:gd name="T2" fmla="*/ 11 w 11"/>
                  <a:gd name="T3" fmla="*/ 7 h 9"/>
                  <a:gd name="T4" fmla="*/ 2 w 11"/>
                  <a:gd name="T5" fmla="*/ 9 h 9"/>
                  <a:gd name="T6" fmla="*/ 2 w 11"/>
                  <a:gd name="T7" fmla="*/ 0 h 9"/>
                  <a:gd name="T8" fmla="*/ 11 w 1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8" name="Freeform 87"/>
              <p:cNvSpPr/>
              <p:nvPr/>
            </p:nvSpPr>
            <p:spPr bwMode="auto">
              <a:xfrm>
                <a:off x="3260726" y="611188"/>
                <a:ext cx="9525" cy="11113"/>
              </a:xfrm>
              <a:custGeom>
                <a:avLst/>
                <a:gdLst>
                  <a:gd name="T0" fmla="*/ 13 w 13"/>
                  <a:gd name="T1" fmla="*/ 6 h 14"/>
                  <a:gd name="T2" fmla="*/ 13 w 13"/>
                  <a:gd name="T3" fmla="*/ 11 h 14"/>
                  <a:gd name="T4" fmla="*/ 6 w 13"/>
                  <a:gd name="T5" fmla="*/ 13 h 14"/>
                  <a:gd name="T6" fmla="*/ 13 w 13"/>
                  <a:gd name="T7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9" name="Freeform 88"/>
              <p:cNvSpPr>
                <a:spLocks noEditPoints="1"/>
              </p:cNvSpPr>
              <p:nvPr/>
            </p:nvSpPr>
            <p:spPr bwMode="auto">
              <a:xfrm>
                <a:off x="2333626" y="873126"/>
                <a:ext cx="46038" cy="47625"/>
              </a:xfrm>
              <a:custGeom>
                <a:avLst/>
                <a:gdLst>
                  <a:gd name="T0" fmla="*/ 56 w 60"/>
                  <a:gd name="T1" fmla="*/ 20 h 60"/>
                  <a:gd name="T2" fmla="*/ 48 w 60"/>
                  <a:gd name="T3" fmla="*/ 51 h 60"/>
                  <a:gd name="T4" fmla="*/ 1 w 60"/>
                  <a:gd name="T5" fmla="*/ 31 h 60"/>
                  <a:gd name="T6" fmla="*/ 36 w 60"/>
                  <a:gd name="T7" fmla="*/ 13 h 60"/>
                  <a:gd name="T8" fmla="*/ 56 w 60"/>
                  <a:gd name="T9" fmla="*/ 20 h 60"/>
                  <a:gd name="T10" fmla="*/ 45 w 60"/>
                  <a:gd name="T11" fmla="*/ 40 h 60"/>
                  <a:gd name="T12" fmla="*/ 23 w 60"/>
                  <a:gd name="T13" fmla="*/ 19 h 60"/>
                  <a:gd name="T14" fmla="*/ 45 w 60"/>
                  <a:gd name="T15" fmla="*/ 40 h 60"/>
                  <a:gd name="T16" fmla="*/ 36 w 60"/>
                  <a:gd name="T17" fmla="*/ 46 h 60"/>
                  <a:gd name="T18" fmla="*/ 11 w 60"/>
                  <a:gd name="T19" fmla="*/ 26 h 60"/>
                  <a:gd name="T20" fmla="*/ 36 w 60"/>
                  <a:gd name="T21" fmla="*/ 4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0" name="Freeform 89"/>
              <p:cNvSpPr/>
              <p:nvPr/>
            </p:nvSpPr>
            <p:spPr bwMode="auto">
              <a:xfrm>
                <a:off x="2832101" y="898526"/>
                <a:ext cx="31750" cy="9525"/>
              </a:xfrm>
              <a:custGeom>
                <a:avLst/>
                <a:gdLst>
                  <a:gd name="T0" fmla="*/ 40 w 40"/>
                  <a:gd name="T1" fmla="*/ 4 h 12"/>
                  <a:gd name="T2" fmla="*/ 0 w 40"/>
                  <a:gd name="T3" fmla="*/ 9 h 12"/>
                  <a:gd name="T4" fmla="*/ 40 w 40"/>
                  <a:gd name="T5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1" name="Freeform 90"/>
              <p:cNvSpPr/>
              <p:nvPr/>
            </p:nvSpPr>
            <p:spPr bwMode="auto">
              <a:xfrm>
                <a:off x="2965451" y="1030288"/>
                <a:ext cx="49213" cy="6350"/>
              </a:xfrm>
              <a:custGeom>
                <a:avLst/>
                <a:gdLst>
                  <a:gd name="T0" fmla="*/ 63 w 63"/>
                  <a:gd name="T1" fmla="*/ 7 h 8"/>
                  <a:gd name="T2" fmla="*/ 0 w 63"/>
                  <a:gd name="T3" fmla="*/ 8 h 8"/>
                  <a:gd name="T4" fmla="*/ 37 w 63"/>
                  <a:gd name="T5" fmla="*/ 3 h 8"/>
                  <a:gd name="T6" fmla="*/ 63 w 63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2" name="Freeform 91"/>
              <p:cNvSpPr/>
              <p:nvPr/>
            </p:nvSpPr>
            <p:spPr bwMode="auto">
              <a:xfrm>
                <a:off x="2989263" y="1211263"/>
                <a:ext cx="34925" cy="9525"/>
              </a:xfrm>
              <a:custGeom>
                <a:avLst/>
                <a:gdLst>
                  <a:gd name="T0" fmla="*/ 45 w 45"/>
                  <a:gd name="T1" fmla="*/ 5 h 13"/>
                  <a:gd name="T2" fmla="*/ 30 w 45"/>
                  <a:gd name="T3" fmla="*/ 8 h 13"/>
                  <a:gd name="T4" fmla="*/ 0 w 45"/>
                  <a:gd name="T5" fmla="*/ 5 h 13"/>
                  <a:gd name="T6" fmla="*/ 45 w 45"/>
                  <a:gd name="T7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3" name="Freeform 92"/>
              <p:cNvSpPr/>
              <p:nvPr/>
            </p:nvSpPr>
            <p:spPr bwMode="auto">
              <a:xfrm>
                <a:off x="2890838" y="1282701"/>
                <a:ext cx="38100" cy="12700"/>
              </a:xfrm>
              <a:custGeom>
                <a:avLst/>
                <a:gdLst>
                  <a:gd name="T0" fmla="*/ 48 w 48"/>
                  <a:gd name="T1" fmla="*/ 6 h 15"/>
                  <a:gd name="T2" fmla="*/ 0 w 48"/>
                  <a:gd name="T3" fmla="*/ 5 h 15"/>
                  <a:gd name="T4" fmla="*/ 48 w 48"/>
                  <a:gd name="T5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4" name="Freeform 93"/>
              <p:cNvSpPr>
                <a:spLocks noEditPoints="1"/>
              </p:cNvSpPr>
              <p:nvPr/>
            </p:nvSpPr>
            <p:spPr bwMode="auto">
              <a:xfrm>
                <a:off x="2289176" y="354013"/>
                <a:ext cx="1158875" cy="1101725"/>
              </a:xfrm>
              <a:custGeom>
                <a:avLst/>
                <a:gdLst>
                  <a:gd name="T0" fmla="*/ 958 w 1489"/>
                  <a:gd name="T1" fmla="*/ 442 h 1415"/>
                  <a:gd name="T2" fmla="*/ 1231 w 1489"/>
                  <a:gd name="T3" fmla="*/ 98 h 1415"/>
                  <a:gd name="T4" fmla="*/ 1262 w 1489"/>
                  <a:gd name="T5" fmla="*/ 259 h 1415"/>
                  <a:gd name="T6" fmla="*/ 1270 w 1489"/>
                  <a:gd name="T7" fmla="*/ 381 h 1415"/>
                  <a:gd name="T8" fmla="*/ 1389 w 1489"/>
                  <a:gd name="T9" fmla="*/ 1080 h 1415"/>
                  <a:gd name="T10" fmla="*/ 306 w 1489"/>
                  <a:gd name="T11" fmla="*/ 1375 h 1415"/>
                  <a:gd name="T12" fmla="*/ 11 w 1489"/>
                  <a:gd name="T13" fmla="*/ 730 h 1415"/>
                  <a:gd name="T14" fmla="*/ 453 w 1489"/>
                  <a:gd name="T15" fmla="*/ 504 h 1415"/>
                  <a:gd name="T16" fmla="*/ 1222 w 1489"/>
                  <a:gd name="T17" fmla="*/ 18 h 1415"/>
                  <a:gd name="T18" fmla="*/ 1194 w 1489"/>
                  <a:gd name="T19" fmla="*/ 210 h 1415"/>
                  <a:gd name="T20" fmla="*/ 1380 w 1489"/>
                  <a:gd name="T21" fmla="*/ 189 h 1415"/>
                  <a:gd name="T22" fmla="*/ 412 w 1489"/>
                  <a:gd name="T23" fmla="*/ 286 h 1415"/>
                  <a:gd name="T24" fmla="*/ 1119 w 1489"/>
                  <a:gd name="T25" fmla="*/ 241 h 1415"/>
                  <a:gd name="T26" fmla="*/ 435 w 1489"/>
                  <a:gd name="T27" fmla="*/ 266 h 1415"/>
                  <a:gd name="T28" fmla="*/ 421 w 1489"/>
                  <a:gd name="T29" fmla="*/ 278 h 1415"/>
                  <a:gd name="T30" fmla="*/ 594 w 1489"/>
                  <a:gd name="T31" fmla="*/ 606 h 1415"/>
                  <a:gd name="T32" fmla="*/ 491 w 1489"/>
                  <a:gd name="T33" fmla="*/ 324 h 1415"/>
                  <a:gd name="T34" fmla="*/ 813 w 1489"/>
                  <a:gd name="T35" fmla="*/ 392 h 1415"/>
                  <a:gd name="T36" fmla="*/ 1057 w 1489"/>
                  <a:gd name="T37" fmla="*/ 348 h 1415"/>
                  <a:gd name="T38" fmla="*/ 463 w 1489"/>
                  <a:gd name="T39" fmla="*/ 615 h 1415"/>
                  <a:gd name="T40" fmla="*/ 1170 w 1489"/>
                  <a:gd name="T41" fmla="*/ 450 h 1415"/>
                  <a:gd name="T42" fmla="*/ 926 w 1489"/>
                  <a:gd name="T43" fmla="*/ 567 h 1415"/>
                  <a:gd name="T44" fmla="*/ 1031 w 1489"/>
                  <a:gd name="T45" fmla="*/ 833 h 1415"/>
                  <a:gd name="T46" fmla="*/ 1076 w 1489"/>
                  <a:gd name="T47" fmla="*/ 1199 h 1415"/>
                  <a:gd name="T48" fmla="*/ 1356 w 1489"/>
                  <a:gd name="T49" fmla="*/ 669 h 1415"/>
                  <a:gd name="T50" fmla="*/ 1012 w 1489"/>
                  <a:gd name="T51" fmla="*/ 726 h 1415"/>
                  <a:gd name="T52" fmla="*/ 993 w 1489"/>
                  <a:gd name="T53" fmla="*/ 615 h 1415"/>
                  <a:gd name="T54" fmla="*/ 905 w 1489"/>
                  <a:gd name="T55" fmla="*/ 628 h 1415"/>
                  <a:gd name="T56" fmla="*/ 950 w 1489"/>
                  <a:gd name="T57" fmla="*/ 708 h 1415"/>
                  <a:gd name="T58" fmla="*/ 723 w 1489"/>
                  <a:gd name="T59" fmla="*/ 635 h 1415"/>
                  <a:gd name="T60" fmla="*/ 272 w 1489"/>
                  <a:gd name="T61" fmla="*/ 799 h 1415"/>
                  <a:gd name="T62" fmla="*/ 180 w 1489"/>
                  <a:gd name="T63" fmla="*/ 726 h 1415"/>
                  <a:gd name="T64" fmla="*/ 997 w 1489"/>
                  <a:gd name="T65" fmla="*/ 748 h 1415"/>
                  <a:gd name="T66" fmla="*/ 536 w 1489"/>
                  <a:gd name="T67" fmla="*/ 802 h 1415"/>
                  <a:gd name="T68" fmla="*/ 539 w 1489"/>
                  <a:gd name="T69" fmla="*/ 783 h 1415"/>
                  <a:gd name="T70" fmla="*/ 1235 w 1489"/>
                  <a:gd name="T71" fmla="*/ 1190 h 1415"/>
                  <a:gd name="T72" fmla="*/ 341 w 1489"/>
                  <a:gd name="T73" fmla="*/ 832 h 1415"/>
                  <a:gd name="T74" fmla="*/ 501 w 1489"/>
                  <a:gd name="T75" fmla="*/ 802 h 1415"/>
                  <a:gd name="T76" fmla="*/ 581 w 1489"/>
                  <a:gd name="T77" fmla="*/ 842 h 1415"/>
                  <a:gd name="T78" fmla="*/ 580 w 1489"/>
                  <a:gd name="T79" fmla="*/ 875 h 1415"/>
                  <a:gd name="T80" fmla="*/ 944 w 1489"/>
                  <a:gd name="T81" fmla="*/ 888 h 1415"/>
                  <a:gd name="T82" fmla="*/ 473 w 1489"/>
                  <a:gd name="T83" fmla="*/ 900 h 1415"/>
                  <a:gd name="T84" fmla="*/ 1037 w 1489"/>
                  <a:gd name="T85" fmla="*/ 920 h 1415"/>
                  <a:gd name="T86" fmla="*/ 790 w 1489"/>
                  <a:gd name="T87" fmla="*/ 967 h 1415"/>
                  <a:gd name="T88" fmla="*/ 383 w 1489"/>
                  <a:gd name="T89" fmla="*/ 1028 h 1415"/>
                  <a:gd name="T90" fmla="*/ 575 w 1489"/>
                  <a:gd name="T91" fmla="*/ 1046 h 1415"/>
                  <a:gd name="T92" fmla="*/ 834 w 1489"/>
                  <a:gd name="T93" fmla="*/ 1067 h 1415"/>
                  <a:gd name="T94" fmla="*/ 981 w 1489"/>
                  <a:gd name="T95" fmla="*/ 1066 h 1415"/>
                  <a:gd name="T96" fmla="*/ 388 w 1489"/>
                  <a:gd name="T97" fmla="*/ 1072 h 1415"/>
                  <a:gd name="T98" fmla="*/ 1073 w 1489"/>
                  <a:gd name="T99" fmla="*/ 1193 h 1415"/>
                  <a:gd name="T100" fmla="*/ 725 w 1489"/>
                  <a:gd name="T101" fmla="*/ 1124 h 1415"/>
                  <a:gd name="T102" fmla="*/ 485 w 1489"/>
                  <a:gd name="T103" fmla="*/ 1135 h 1415"/>
                  <a:gd name="T104" fmla="*/ 665 w 1489"/>
                  <a:gd name="T105" fmla="*/ 1153 h 1415"/>
                  <a:gd name="T106" fmla="*/ 398 w 1489"/>
                  <a:gd name="T107" fmla="*/ 1244 h 1415"/>
                  <a:gd name="T108" fmla="*/ 888 w 1489"/>
                  <a:gd name="T109" fmla="*/ 1250 h 1415"/>
                  <a:gd name="T110" fmla="*/ 417 w 1489"/>
                  <a:gd name="T111" fmla="*/ 1195 h 1415"/>
                  <a:gd name="T112" fmla="*/ 381 w 1489"/>
                  <a:gd name="T113" fmla="*/ 1205 h 1415"/>
                  <a:gd name="T114" fmla="*/ 1111 w 1489"/>
                  <a:gd name="T115" fmla="*/ 1216 h 1415"/>
                  <a:gd name="T116" fmla="*/ 1097 w 1489"/>
                  <a:gd name="T117" fmla="*/ 1259 h 1415"/>
                  <a:gd name="T118" fmla="*/ 587 w 1489"/>
                  <a:gd name="T119" fmla="*/ 1369 h 1415"/>
                  <a:gd name="T120" fmla="*/ 1082 w 1489"/>
                  <a:gd name="T121" fmla="*/ 1298 h 1415"/>
                  <a:gd name="T122" fmla="*/ 513 w 1489"/>
                  <a:gd name="T123" fmla="*/ 1387 h 1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5" name="Freeform 94"/>
              <p:cNvSpPr>
                <a:spLocks noEditPoints="1"/>
              </p:cNvSpPr>
              <p:nvPr/>
            </p:nvSpPr>
            <p:spPr bwMode="auto">
              <a:xfrm>
                <a:off x="3168651" y="733426"/>
                <a:ext cx="152400" cy="128588"/>
              </a:xfrm>
              <a:custGeom>
                <a:avLst/>
                <a:gdLst>
                  <a:gd name="T0" fmla="*/ 164 w 196"/>
                  <a:gd name="T1" fmla="*/ 87 h 166"/>
                  <a:gd name="T2" fmla="*/ 137 w 196"/>
                  <a:gd name="T3" fmla="*/ 142 h 166"/>
                  <a:gd name="T4" fmla="*/ 110 w 196"/>
                  <a:gd name="T5" fmla="*/ 155 h 166"/>
                  <a:gd name="T6" fmla="*/ 92 w 196"/>
                  <a:gd name="T7" fmla="*/ 162 h 166"/>
                  <a:gd name="T8" fmla="*/ 42 w 196"/>
                  <a:gd name="T9" fmla="*/ 148 h 166"/>
                  <a:gd name="T10" fmla="*/ 36 w 196"/>
                  <a:gd name="T11" fmla="*/ 125 h 166"/>
                  <a:gd name="T12" fmla="*/ 15 w 196"/>
                  <a:gd name="T13" fmla="*/ 120 h 166"/>
                  <a:gd name="T14" fmla="*/ 14 w 196"/>
                  <a:gd name="T15" fmla="*/ 40 h 166"/>
                  <a:gd name="T16" fmla="*/ 63 w 196"/>
                  <a:gd name="T17" fmla="*/ 12 h 166"/>
                  <a:gd name="T18" fmla="*/ 83 w 196"/>
                  <a:gd name="T19" fmla="*/ 12 h 166"/>
                  <a:gd name="T20" fmla="*/ 97 w 196"/>
                  <a:gd name="T21" fmla="*/ 19 h 166"/>
                  <a:gd name="T22" fmla="*/ 114 w 196"/>
                  <a:gd name="T23" fmla="*/ 8 h 166"/>
                  <a:gd name="T24" fmla="*/ 139 w 196"/>
                  <a:gd name="T25" fmla="*/ 2 h 166"/>
                  <a:gd name="T26" fmla="*/ 149 w 196"/>
                  <a:gd name="T27" fmla="*/ 6 h 166"/>
                  <a:gd name="T28" fmla="*/ 179 w 196"/>
                  <a:gd name="T29" fmla="*/ 17 h 166"/>
                  <a:gd name="T30" fmla="*/ 185 w 196"/>
                  <a:gd name="T31" fmla="*/ 72 h 166"/>
                  <a:gd name="T32" fmla="*/ 164 w 196"/>
                  <a:gd name="T33" fmla="*/ 87 h 166"/>
                  <a:gd name="T34" fmla="*/ 137 w 196"/>
                  <a:gd name="T35" fmla="*/ 8 h 166"/>
                  <a:gd name="T36" fmla="*/ 98 w 196"/>
                  <a:gd name="T37" fmla="*/ 25 h 166"/>
                  <a:gd name="T38" fmla="*/ 81 w 196"/>
                  <a:gd name="T39" fmla="*/ 18 h 166"/>
                  <a:gd name="T40" fmla="*/ 59 w 196"/>
                  <a:gd name="T41" fmla="*/ 19 h 166"/>
                  <a:gd name="T42" fmla="*/ 20 w 196"/>
                  <a:gd name="T43" fmla="*/ 115 h 166"/>
                  <a:gd name="T44" fmla="*/ 38 w 196"/>
                  <a:gd name="T45" fmla="*/ 118 h 166"/>
                  <a:gd name="T46" fmla="*/ 47 w 196"/>
                  <a:gd name="T47" fmla="*/ 139 h 166"/>
                  <a:gd name="T48" fmla="*/ 94 w 196"/>
                  <a:gd name="T49" fmla="*/ 155 h 166"/>
                  <a:gd name="T50" fmla="*/ 114 w 196"/>
                  <a:gd name="T51" fmla="*/ 146 h 166"/>
                  <a:gd name="T52" fmla="*/ 151 w 196"/>
                  <a:gd name="T53" fmla="*/ 118 h 166"/>
                  <a:gd name="T54" fmla="*/ 157 w 196"/>
                  <a:gd name="T55" fmla="*/ 87 h 166"/>
                  <a:gd name="T56" fmla="*/ 180 w 196"/>
                  <a:gd name="T57" fmla="*/ 68 h 166"/>
                  <a:gd name="T58" fmla="*/ 181 w 196"/>
                  <a:gd name="T59" fmla="*/ 36 h 166"/>
                  <a:gd name="T60" fmla="*/ 146 w 196"/>
                  <a:gd name="T61" fmla="*/ 57 h 166"/>
                  <a:gd name="T62" fmla="*/ 137 w 196"/>
                  <a:gd name="T63" fmla="*/ 86 h 166"/>
                  <a:gd name="T64" fmla="*/ 94 w 196"/>
                  <a:gd name="T65" fmla="*/ 96 h 166"/>
                  <a:gd name="T66" fmla="*/ 121 w 196"/>
                  <a:gd name="T67" fmla="*/ 94 h 166"/>
                  <a:gd name="T68" fmla="*/ 142 w 196"/>
                  <a:gd name="T69" fmla="*/ 52 h 166"/>
                  <a:gd name="T70" fmla="*/ 171 w 196"/>
                  <a:gd name="T71" fmla="*/ 36 h 166"/>
                  <a:gd name="T72" fmla="*/ 163 w 196"/>
                  <a:gd name="T73" fmla="*/ 14 h 166"/>
                  <a:gd name="T74" fmla="*/ 137 w 196"/>
                  <a:gd name="T75" fmla="*/ 8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6" name="Freeform 95"/>
              <p:cNvSpPr>
                <a:spLocks noEditPoints="1"/>
              </p:cNvSpPr>
              <p:nvPr/>
            </p:nvSpPr>
            <p:spPr bwMode="auto">
              <a:xfrm>
                <a:off x="3200401" y="958851"/>
                <a:ext cx="107950" cy="98425"/>
              </a:xfrm>
              <a:custGeom>
                <a:avLst/>
                <a:gdLst>
                  <a:gd name="T0" fmla="*/ 100 w 139"/>
                  <a:gd name="T1" fmla="*/ 1 h 126"/>
                  <a:gd name="T2" fmla="*/ 137 w 139"/>
                  <a:gd name="T3" fmla="*/ 25 h 126"/>
                  <a:gd name="T4" fmla="*/ 121 w 139"/>
                  <a:gd name="T5" fmla="*/ 73 h 126"/>
                  <a:gd name="T6" fmla="*/ 42 w 139"/>
                  <a:gd name="T7" fmla="*/ 126 h 126"/>
                  <a:gd name="T8" fmla="*/ 1 w 139"/>
                  <a:gd name="T9" fmla="*/ 88 h 126"/>
                  <a:gd name="T10" fmla="*/ 6 w 139"/>
                  <a:gd name="T11" fmla="*/ 64 h 126"/>
                  <a:gd name="T12" fmla="*/ 83 w 139"/>
                  <a:gd name="T13" fmla="*/ 1 h 126"/>
                  <a:gd name="T14" fmla="*/ 100 w 139"/>
                  <a:gd name="T15" fmla="*/ 1 h 126"/>
                  <a:gd name="T16" fmla="*/ 94 w 139"/>
                  <a:gd name="T17" fmla="*/ 12 h 126"/>
                  <a:gd name="T18" fmla="*/ 47 w 139"/>
                  <a:gd name="T19" fmla="*/ 28 h 126"/>
                  <a:gd name="T20" fmla="*/ 13 w 139"/>
                  <a:gd name="T21" fmla="*/ 74 h 126"/>
                  <a:gd name="T22" fmla="*/ 18 w 139"/>
                  <a:gd name="T23" fmla="*/ 105 h 126"/>
                  <a:gd name="T24" fmla="*/ 20 w 139"/>
                  <a:gd name="T25" fmla="*/ 89 h 126"/>
                  <a:gd name="T26" fmla="*/ 103 w 139"/>
                  <a:gd name="T27" fmla="*/ 18 h 126"/>
                  <a:gd name="T28" fmla="*/ 94 w 139"/>
                  <a:gd name="T29" fmla="*/ 12 h 126"/>
                  <a:gd name="T30" fmla="*/ 88 w 139"/>
                  <a:gd name="T31" fmla="*/ 30 h 126"/>
                  <a:gd name="T32" fmla="*/ 25 w 139"/>
                  <a:gd name="T33" fmla="*/ 97 h 126"/>
                  <a:gd name="T34" fmla="*/ 25 w 139"/>
                  <a:gd name="T35" fmla="*/ 112 h 126"/>
                  <a:gd name="T36" fmla="*/ 53 w 139"/>
                  <a:gd name="T37" fmla="*/ 116 h 126"/>
                  <a:gd name="T38" fmla="*/ 120 w 139"/>
                  <a:gd name="T39" fmla="*/ 51 h 126"/>
                  <a:gd name="T40" fmla="*/ 122 w 139"/>
                  <a:gd name="T41" fmla="*/ 28 h 126"/>
                  <a:gd name="T42" fmla="*/ 88 w 139"/>
                  <a:gd name="T43" fmla="*/ 3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7" name="Freeform 96"/>
              <p:cNvSpPr>
                <a:spLocks noEditPoints="1"/>
              </p:cNvSpPr>
              <p:nvPr/>
            </p:nvSpPr>
            <p:spPr bwMode="auto">
              <a:xfrm>
                <a:off x="3205163" y="1074738"/>
                <a:ext cx="146050" cy="150813"/>
              </a:xfrm>
              <a:custGeom>
                <a:avLst/>
                <a:gdLst>
                  <a:gd name="T0" fmla="*/ 177 w 187"/>
                  <a:gd name="T1" fmla="*/ 65 h 193"/>
                  <a:gd name="T2" fmla="*/ 158 w 187"/>
                  <a:gd name="T3" fmla="*/ 70 h 193"/>
                  <a:gd name="T4" fmla="*/ 148 w 187"/>
                  <a:gd name="T5" fmla="*/ 116 h 193"/>
                  <a:gd name="T6" fmla="*/ 133 w 187"/>
                  <a:gd name="T7" fmla="*/ 134 h 193"/>
                  <a:gd name="T8" fmla="*/ 114 w 187"/>
                  <a:gd name="T9" fmla="*/ 149 h 193"/>
                  <a:gd name="T10" fmla="*/ 106 w 187"/>
                  <a:gd name="T11" fmla="*/ 167 h 193"/>
                  <a:gd name="T12" fmla="*/ 68 w 187"/>
                  <a:gd name="T13" fmla="*/ 186 h 193"/>
                  <a:gd name="T14" fmla="*/ 37 w 187"/>
                  <a:gd name="T15" fmla="*/ 187 h 193"/>
                  <a:gd name="T16" fmla="*/ 18 w 187"/>
                  <a:gd name="T17" fmla="*/ 153 h 193"/>
                  <a:gd name="T18" fmla="*/ 14 w 187"/>
                  <a:gd name="T19" fmla="*/ 141 h 193"/>
                  <a:gd name="T20" fmla="*/ 15 w 187"/>
                  <a:gd name="T21" fmla="*/ 133 h 193"/>
                  <a:gd name="T22" fmla="*/ 2 w 187"/>
                  <a:gd name="T23" fmla="*/ 108 h 193"/>
                  <a:gd name="T24" fmla="*/ 22 w 187"/>
                  <a:gd name="T25" fmla="*/ 71 h 193"/>
                  <a:gd name="T26" fmla="*/ 38 w 187"/>
                  <a:gd name="T27" fmla="*/ 44 h 193"/>
                  <a:gd name="T28" fmla="*/ 51 w 187"/>
                  <a:gd name="T29" fmla="*/ 42 h 193"/>
                  <a:gd name="T30" fmla="*/ 84 w 187"/>
                  <a:gd name="T31" fmla="*/ 37 h 193"/>
                  <a:gd name="T32" fmla="*/ 106 w 187"/>
                  <a:gd name="T33" fmla="*/ 43 h 193"/>
                  <a:gd name="T34" fmla="*/ 126 w 187"/>
                  <a:gd name="T35" fmla="*/ 12 h 193"/>
                  <a:gd name="T36" fmla="*/ 148 w 187"/>
                  <a:gd name="T37" fmla="*/ 0 h 193"/>
                  <a:gd name="T38" fmla="*/ 171 w 187"/>
                  <a:gd name="T39" fmla="*/ 7 h 193"/>
                  <a:gd name="T40" fmla="*/ 182 w 187"/>
                  <a:gd name="T41" fmla="*/ 26 h 193"/>
                  <a:gd name="T42" fmla="*/ 177 w 187"/>
                  <a:gd name="T43" fmla="*/ 65 h 193"/>
                  <a:gd name="T44" fmla="*/ 168 w 187"/>
                  <a:gd name="T45" fmla="*/ 16 h 193"/>
                  <a:gd name="T46" fmla="*/ 142 w 187"/>
                  <a:gd name="T47" fmla="*/ 16 h 193"/>
                  <a:gd name="T48" fmla="*/ 134 w 187"/>
                  <a:gd name="T49" fmla="*/ 65 h 193"/>
                  <a:gd name="T50" fmla="*/ 124 w 187"/>
                  <a:gd name="T51" fmla="*/ 67 h 193"/>
                  <a:gd name="T52" fmla="*/ 118 w 187"/>
                  <a:gd name="T53" fmla="*/ 84 h 193"/>
                  <a:gd name="T54" fmla="*/ 75 w 187"/>
                  <a:gd name="T55" fmla="*/ 88 h 193"/>
                  <a:gd name="T56" fmla="*/ 113 w 187"/>
                  <a:gd name="T57" fmla="*/ 80 h 193"/>
                  <a:gd name="T58" fmla="*/ 135 w 187"/>
                  <a:gd name="T59" fmla="*/ 56 h 193"/>
                  <a:gd name="T60" fmla="*/ 136 w 187"/>
                  <a:gd name="T61" fmla="*/ 13 h 193"/>
                  <a:gd name="T62" fmla="*/ 126 w 187"/>
                  <a:gd name="T63" fmla="*/ 34 h 193"/>
                  <a:gd name="T64" fmla="*/ 99 w 187"/>
                  <a:gd name="T65" fmla="*/ 51 h 193"/>
                  <a:gd name="T66" fmla="*/ 78 w 187"/>
                  <a:gd name="T67" fmla="*/ 43 h 193"/>
                  <a:gd name="T68" fmla="*/ 39 w 187"/>
                  <a:gd name="T69" fmla="*/ 52 h 193"/>
                  <a:gd name="T70" fmla="*/ 9 w 187"/>
                  <a:gd name="T71" fmla="*/ 108 h 193"/>
                  <a:gd name="T72" fmla="*/ 23 w 187"/>
                  <a:gd name="T73" fmla="*/ 134 h 193"/>
                  <a:gd name="T74" fmla="*/ 39 w 187"/>
                  <a:gd name="T75" fmla="*/ 181 h 193"/>
                  <a:gd name="T76" fmla="*/ 45 w 187"/>
                  <a:gd name="T77" fmla="*/ 184 h 193"/>
                  <a:gd name="T78" fmla="*/ 84 w 187"/>
                  <a:gd name="T79" fmla="*/ 176 h 193"/>
                  <a:gd name="T80" fmla="*/ 107 w 187"/>
                  <a:gd name="T81" fmla="*/ 146 h 193"/>
                  <a:gd name="T82" fmla="*/ 138 w 187"/>
                  <a:gd name="T83" fmla="*/ 120 h 193"/>
                  <a:gd name="T84" fmla="*/ 145 w 187"/>
                  <a:gd name="T85" fmla="*/ 70 h 193"/>
                  <a:gd name="T86" fmla="*/ 172 w 187"/>
                  <a:gd name="T87" fmla="*/ 59 h 193"/>
                  <a:gd name="T88" fmla="*/ 168 w 187"/>
                  <a:gd name="T89" fmla="*/ 1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5" name="组合 34"/>
            <p:cNvGrpSpPr/>
            <p:nvPr userDrawn="1"/>
          </p:nvGrpSpPr>
          <p:grpSpPr>
            <a:xfrm>
              <a:off x="10631461" y="3829241"/>
              <a:ext cx="1403350" cy="733425"/>
              <a:chOff x="10112283" y="4643438"/>
              <a:chExt cx="1403350" cy="733425"/>
            </a:xfrm>
            <a:grpFill/>
          </p:grpSpPr>
          <p:sp>
            <p:nvSpPr>
              <p:cNvPr id="68" name="Freeform 100"/>
              <p:cNvSpPr/>
              <p:nvPr/>
            </p:nvSpPr>
            <p:spPr bwMode="auto">
              <a:xfrm>
                <a:off x="11060816" y="4737665"/>
                <a:ext cx="127000" cy="17463"/>
              </a:xfrm>
              <a:custGeom>
                <a:avLst/>
                <a:gdLst>
                  <a:gd name="T0" fmla="*/ 161 w 163"/>
                  <a:gd name="T1" fmla="*/ 9 h 24"/>
                  <a:gd name="T2" fmla="*/ 157 w 163"/>
                  <a:gd name="T3" fmla="*/ 24 h 24"/>
                  <a:gd name="T4" fmla="*/ 0 w 163"/>
                  <a:gd name="T5" fmla="*/ 23 h 24"/>
                  <a:gd name="T6" fmla="*/ 63 w 163"/>
                  <a:gd name="T7" fmla="*/ 5 h 24"/>
                  <a:gd name="T8" fmla="*/ 91 w 163"/>
                  <a:gd name="T9" fmla="*/ 0 h 24"/>
                  <a:gd name="T10" fmla="*/ 132 w 163"/>
                  <a:gd name="T11" fmla="*/ 8 h 24"/>
                  <a:gd name="T12" fmla="*/ 161 w 163"/>
                  <a:gd name="T1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9" name="Freeform 101"/>
              <p:cNvSpPr/>
              <p:nvPr/>
            </p:nvSpPr>
            <p:spPr bwMode="auto">
              <a:xfrm>
                <a:off x="11065579" y="4769415"/>
                <a:ext cx="120650" cy="22225"/>
              </a:xfrm>
              <a:custGeom>
                <a:avLst/>
                <a:gdLst>
                  <a:gd name="T0" fmla="*/ 151 w 155"/>
                  <a:gd name="T1" fmla="*/ 9 h 29"/>
                  <a:gd name="T2" fmla="*/ 154 w 155"/>
                  <a:gd name="T3" fmla="*/ 24 h 29"/>
                  <a:gd name="T4" fmla="*/ 111 w 155"/>
                  <a:gd name="T5" fmla="*/ 14 h 29"/>
                  <a:gd name="T6" fmla="*/ 4 w 155"/>
                  <a:gd name="T7" fmla="*/ 26 h 29"/>
                  <a:gd name="T8" fmla="*/ 1 w 155"/>
                  <a:gd name="T9" fmla="*/ 17 h 29"/>
                  <a:gd name="T10" fmla="*/ 98 w 155"/>
                  <a:gd name="T11" fmla="*/ 3 h 29"/>
                  <a:gd name="T12" fmla="*/ 151 w 155"/>
                  <a:gd name="T13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0" name="Freeform 102"/>
              <p:cNvSpPr/>
              <p:nvPr/>
            </p:nvSpPr>
            <p:spPr bwMode="auto">
              <a:xfrm>
                <a:off x="11087804" y="4999603"/>
                <a:ext cx="93663" cy="19050"/>
              </a:xfrm>
              <a:custGeom>
                <a:avLst/>
                <a:gdLst>
                  <a:gd name="T0" fmla="*/ 112 w 119"/>
                  <a:gd name="T1" fmla="*/ 3 h 24"/>
                  <a:gd name="T2" fmla="*/ 118 w 119"/>
                  <a:gd name="T3" fmla="*/ 16 h 24"/>
                  <a:gd name="T4" fmla="*/ 107 w 119"/>
                  <a:gd name="T5" fmla="*/ 24 h 24"/>
                  <a:gd name="T6" fmla="*/ 0 w 119"/>
                  <a:gd name="T7" fmla="*/ 13 h 24"/>
                  <a:gd name="T8" fmla="*/ 27 w 119"/>
                  <a:gd name="T9" fmla="*/ 3 h 24"/>
                  <a:gd name="T10" fmla="*/ 112 w 119"/>
                  <a:gd name="T11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1" name="Freeform 103"/>
              <p:cNvSpPr/>
              <p:nvPr/>
            </p:nvSpPr>
            <p:spPr bwMode="auto">
              <a:xfrm>
                <a:off x="11087804" y="5020240"/>
                <a:ext cx="96838" cy="25400"/>
              </a:xfrm>
              <a:custGeom>
                <a:avLst/>
                <a:gdLst>
                  <a:gd name="T0" fmla="*/ 115 w 123"/>
                  <a:gd name="T1" fmla="*/ 13 h 33"/>
                  <a:gd name="T2" fmla="*/ 117 w 123"/>
                  <a:gd name="T3" fmla="*/ 33 h 33"/>
                  <a:gd name="T4" fmla="*/ 44 w 123"/>
                  <a:gd name="T5" fmla="*/ 21 h 33"/>
                  <a:gd name="T6" fmla="*/ 0 w 123"/>
                  <a:gd name="T7" fmla="*/ 15 h 33"/>
                  <a:gd name="T8" fmla="*/ 115 w 123"/>
                  <a:gd name="T9" fmla="*/ 1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2" name="Freeform 104"/>
              <p:cNvSpPr/>
              <p:nvPr/>
            </p:nvSpPr>
            <p:spPr bwMode="auto">
              <a:xfrm>
                <a:off x="11086216" y="5244078"/>
                <a:ext cx="100013" cy="25400"/>
              </a:xfrm>
              <a:custGeom>
                <a:avLst/>
                <a:gdLst>
                  <a:gd name="T0" fmla="*/ 120 w 129"/>
                  <a:gd name="T1" fmla="*/ 14 h 34"/>
                  <a:gd name="T2" fmla="*/ 114 w 129"/>
                  <a:gd name="T3" fmla="*/ 34 h 34"/>
                  <a:gd name="T4" fmla="*/ 103 w 129"/>
                  <a:gd name="T5" fmla="*/ 29 h 34"/>
                  <a:gd name="T6" fmla="*/ 0 w 129"/>
                  <a:gd name="T7" fmla="*/ 22 h 34"/>
                  <a:gd name="T8" fmla="*/ 65 w 129"/>
                  <a:gd name="T9" fmla="*/ 14 h 34"/>
                  <a:gd name="T10" fmla="*/ 120 w 129"/>
                  <a:gd name="T11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3" name="Freeform 105"/>
              <p:cNvSpPr/>
              <p:nvPr/>
            </p:nvSpPr>
            <p:spPr bwMode="auto">
              <a:xfrm>
                <a:off x="11081454" y="5275828"/>
                <a:ext cx="106363" cy="30163"/>
              </a:xfrm>
              <a:custGeom>
                <a:avLst/>
                <a:gdLst>
                  <a:gd name="T0" fmla="*/ 128 w 137"/>
                  <a:gd name="T1" fmla="*/ 9 h 40"/>
                  <a:gd name="T2" fmla="*/ 137 w 137"/>
                  <a:gd name="T3" fmla="*/ 23 h 40"/>
                  <a:gd name="T4" fmla="*/ 103 w 137"/>
                  <a:gd name="T5" fmla="*/ 31 h 40"/>
                  <a:gd name="T6" fmla="*/ 25 w 137"/>
                  <a:gd name="T7" fmla="*/ 23 h 40"/>
                  <a:gd name="T8" fmla="*/ 0 w 137"/>
                  <a:gd name="T9" fmla="*/ 15 h 40"/>
                  <a:gd name="T10" fmla="*/ 128 w 137"/>
                  <a:gd name="T1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4" name="Freeform 106"/>
              <p:cNvSpPr>
                <a:spLocks noEditPoints="1"/>
              </p:cNvSpPr>
              <p:nvPr/>
            </p:nvSpPr>
            <p:spPr bwMode="auto">
              <a:xfrm>
                <a:off x="10112283" y="4643438"/>
                <a:ext cx="1403350" cy="733425"/>
              </a:xfrm>
              <a:custGeom>
                <a:avLst/>
                <a:gdLst>
                  <a:gd name="T0" fmla="*/ 603 w 1801"/>
                  <a:gd name="T1" fmla="*/ 98 h 942"/>
                  <a:gd name="T2" fmla="*/ 1024 w 1801"/>
                  <a:gd name="T3" fmla="*/ 159 h 942"/>
                  <a:gd name="T4" fmla="*/ 1393 w 1801"/>
                  <a:gd name="T5" fmla="*/ 98 h 942"/>
                  <a:gd name="T6" fmla="*/ 1764 w 1801"/>
                  <a:gd name="T7" fmla="*/ 758 h 942"/>
                  <a:gd name="T8" fmla="*/ 1516 w 1801"/>
                  <a:gd name="T9" fmla="*/ 879 h 942"/>
                  <a:gd name="T10" fmla="*/ 1235 w 1801"/>
                  <a:gd name="T11" fmla="*/ 935 h 942"/>
                  <a:gd name="T12" fmla="*/ 912 w 1801"/>
                  <a:gd name="T13" fmla="*/ 903 h 942"/>
                  <a:gd name="T14" fmla="*/ 591 w 1801"/>
                  <a:gd name="T15" fmla="*/ 883 h 942"/>
                  <a:gd name="T16" fmla="*/ 229 w 1801"/>
                  <a:gd name="T17" fmla="*/ 885 h 942"/>
                  <a:gd name="T18" fmla="*/ 274 w 1801"/>
                  <a:gd name="T19" fmla="*/ 244 h 942"/>
                  <a:gd name="T20" fmla="*/ 1390 w 1801"/>
                  <a:gd name="T21" fmla="*/ 692 h 942"/>
                  <a:gd name="T22" fmla="*/ 1203 w 1801"/>
                  <a:gd name="T23" fmla="*/ 54 h 942"/>
                  <a:gd name="T24" fmla="*/ 1297 w 1801"/>
                  <a:gd name="T25" fmla="*/ 929 h 942"/>
                  <a:gd name="T26" fmla="*/ 1182 w 1801"/>
                  <a:gd name="T27" fmla="*/ 883 h 942"/>
                  <a:gd name="T28" fmla="*/ 1187 w 1801"/>
                  <a:gd name="T29" fmla="*/ 59 h 942"/>
                  <a:gd name="T30" fmla="*/ 705 w 1801"/>
                  <a:gd name="T31" fmla="*/ 103 h 942"/>
                  <a:gd name="T32" fmla="*/ 515 w 1801"/>
                  <a:gd name="T33" fmla="*/ 256 h 942"/>
                  <a:gd name="T34" fmla="*/ 589 w 1801"/>
                  <a:gd name="T35" fmla="*/ 868 h 942"/>
                  <a:gd name="T36" fmla="*/ 585 w 1801"/>
                  <a:gd name="T37" fmla="*/ 127 h 942"/>
                  <a:gd name="T38" fmla="*/ 1029 w 1801"/>
                  <a:gd name="T39" fmla="*/ 297 h 942"/>
                  <a:gd name="T40" fmla="*/ 809 w 1801"/>
                  <a:gd name="T41" fmla="*/ 178 h 942"/>
                  <a:gd name="T42" fmla="*/ 820 w 1801"/>
                  <a:gd name="T43" fmla="*/ 744 h 942"/>
                  <a:gd name="T44" fmla="*/ 603 w 1801"/>
                  <a:gd name="T45" fmla="*/ 203 h 942"/>
                  <a:gd name="T46" fmla="*/ 274 w 1801"/>
                  <a:gd name="T47" fmla="*/ 260 h 942"/>
                  <a:gd name="T48" fmla="*/ 83 w 1801"/>
                  <a:gd name="T49" fmla="*/ 803 h 942"/>
                  <a:gd name="T50" fmla="*/ 395 w 1801"/>
                  <a:gd name="T51" fmla="*/ 233 h 942"/>
                  <a:gd name="T52" fmla="*/ 1164 w 1801"/>
                  <a:gd name="T53" fmla="*/ 268 h 942"/>
                  <a:gd name="T54" fmla="*/ 1165 w 1801"/>
                  <a:gd name="T55" fmla="*/ 891 h 942"/>
                  <a:gd name="T56" fmla="*/ 363 w 1801"/>
                  <a:gd name="T57" fmla="*/ 448 h 942"/>
                  <a:gd name="T58" fmla="*/ 433 w 1801"/>
                  <a:gd name="T59" fmla="*/ 301 h 942"/>
                  <a:gd name="T60" fmla="*/ 380 w 1801"/>
                  <a:gd name="T61" fmla="*/ 389 h 942"/>
                  <a:gd name="T62" fmla="*/ 332 w 1801"/>
                  <a:gd name="T63" fmla="*/ 489 h 942"/>
                  <a:gd name="T64" fmla="*/ 241 w 1801"/>
                  <a:gd name="T65" fmla="*/ 695 h 942"/>
                  <a:gd name="T66" fmla="*/ 266 w 1801"/>
                  <a:gd name="T67" fmla="*/ 688 h 942"/>
                  <a:gd name="T68" fmla="*/ 601 w 1801"/>
                  <a:gd name="T69" fmla="*/ 266 h 942"/>
                  <a:gd name="T70" fmla="*/ 806 w 1801"/>
                  <a:gd name="T71" fmla="*/ 576 h 942"/>
                  <a:gd name="T72" fmla="*/ 1043 w 1801"/>
                  <a:gd name="T73" fmla="*/ 868 h 942"/>
                  <a:gd name="T74" fmla="*/ 1467 w 1801"/>
                  <a:gd name="T75" fmla="*/ 397 h 942"/>
                  <a:gd name="T76" fmla="*/ 1405 w 1801"/>
                  <a:gd name="T77" fmla="*/ 329 h 942"/>
                  <a:gd name="T78" fmla="*/ 403 w 1801"/>
                  <a:gd name="T79" fmla="*/ 300 h 942"/>
                  <a:gd name="T80" fmla="*/ 447 w 1801"/>
                  <a:gd name="T81" fmla="*/ 319 h 942"/>
                  <a:gd name="T82" fmla="*/ 567 w 1801"/>
                  <a:gd name="T83" fmla="*/ 876 h 942"/>
                  <a:gd name="T84" fmla="*/ 492 w 1801"/>
                  <a:gd name="T85" fmla="*/ 333 h 942"/>
                  <a:gd name="T86" fmla="*/ 1393 w 1801"/>
                  <a:gd name="T87" fmla="*/ 538 h 942"/>
                  <a:gd name="T88" fmla="*/ 1610 w 1801"/>
                  <a:gd name="T89" fmla="*/ 888 h 942"/>
                  <a:gd name="T90" fmla="*/ 1393 w 1801"/>
                  <a:gd name="T91" fmla="*/ 380 h 942"/>
                  <a:gd name="T92" fmla="*/ 1579 w 1801"/>
                  <a:gd name="T93" fmla="*/ 410 h 942"/>
                  <a:gd name="T94" fmla="*/ 1464 w 1801"/>
                  <a:gd name="T95" fmla="*/ 503 h 942"/>
                  <a:gd name="T96" fmla="*/ 336 w 1801"/>
                  <a:gd name="T97" fmla="*/ 548 h 942"/>
                  <a:gd name="T98" fmla="*/ 377 w 1801"/>
                  <a:gd name="T99" fmla="*/ 645 h 942"/>
                  <a:gd name="T100" fmla="*/ 1473 w 1801"/>
                  <a:gd name="T101" fmla="*/ 523 h 942"/>
                  <a:gd name="T102" fmla="*/ 274 w 1801"/>
                  <a:gd name="T103" fmla="*/ 585 h 942"/>
                  <a:gd name="T104" fmla="*/ 351 w 1801"/>
                  <a:gd name="T105" fmla="*/ 620 h 942"/>
                  <a:gd name="T106" fmla="*/ 1702 w 1801"/>
                  <a:gd name="T107" fmla="*/ 657 h 942"/>
                  <a:gd name="T108" fmla="*/ 198 w 1801"/>
                  <a:gd name="T109" fmla="*/ 736 h 942"/>
                  <a:gd name="T110" fmla="*/ 1746 w 1801"/>
                  <a:gd name="T111" fmla="*/ 801 h 942"/>
                  <a:gd name="T112" fmla="*/ 805 w 1801"/>
                  <a:gd name="T113" fmla="*/ 818 h 942"/>
                  <a:gd name="T114" fmla="*/ 179 w 1801"/>
                  <a:gd name="T115" fmla="*/ 783 h 942"/>
                  <a:gd name="T116" fmla="*/ 1784 w 1801"/>
                  <a:gd name="T117" fmla="*/ 850 h 942"/>
                  <a:gd name="T118" fmla="*/ 606 w 1801"/>
                  <a:gd name="T119" fmla="*/ 873 h 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5" name="Freeform 107"/>
              <p:cNvSpPr>
                <a:spLocks noEditPoints="1"/>
              </p:cNvSpPr>
              <p:nvPr/>
            </p:nvSpPr>
            <p:spPr bwMode="auto">
              <a:xfrm>
                <a:off x="10762366" y="4829740"/>
                <a:ext cx="125413" cy="481013"/>
              </a:xfrm>
              <a:custGeom>
                <a:avLst/>
                <a:gdLst>
                  <a:gd name="T0" fmla="*/ 146 w 162"/>
                  <a:gd name="T1" fmla="*/ 598 h 618"/>
                  <a:gd name="T2" fmla="*/ 23 w 162"/>
                  <a:gd name="T3" fmla="*/ 598 h 618"/>
                  <a:gd name="T4" fmla="*/ 11 w 162"/>
                  <a:gd name="T5" fmla="*/ 481 h 618"/>
                  <a:gd name="T6" fmla="*/ 16 w 162"/>
                  <a:gd name="T7" fmla="*/ 352 h 618"/>
                  <a:gd name="T8" fmla="*/ 13 w 162"/>
                  <a:gd name="T9" fmla="*/ 321 h 618"/>
                  <a:gd name="T10" fmla="*/ 8 w 162"/>
                  <a:gd name="T11" fmla="*/ 178 h 618"/>
                  <a:gd name="T12" fmla="*/ 6 w 162"/>
                  <a:gd name="T13" fmla="*/ 93 h 618"/>
                  <a:gd name="T14" fmla="*/ 13 w 162"/>
                  <a:gd name="T15" fmla="*/ 27 h 618"/>
                  <a:gd name="T16" fmla="*/ 38 w 162"/>
                  <a:gd name="T17" fmla="*/ 5 h 618"/>
                  <a:gd name="T18" fmla="*/ 63 w 162"/>
                  <a:gd name="T19" fmla="*/ 8 h 618"/>
                  <a:gd name="T20" fmla="*/ 152 w 162"/>
                  <a:gd name="T21" fmla="*/ 40 h 618"/>
                  <a:gd name="T22" fmla="*/ 152 w 162"/>
                  <a:gd name="T23" fmla="*/ 125 h 618"/>
                  <a:gd name="T24" fmla="*/ 152 w 162"/>
                  <a:gd name="T25" fmla="*/ 434 h 618"/>
                  <a:gd name="T26" fmla="*/ 146 w 162"/>
                  <a:gd name="T27" fmla="*/ 598 h 618"/>
                  <a:gd name="T28" fmla="*/ 44 w 162"/>
                  <a:gd name="T29" fmla="*/ 587 h 618"/>
                  <a:gd name="T30" fmla="*/ 102 w 162"/>
                  <a:gd name="T31" fmla="*/ 592 h 618"/>
                  <a:gd name="T32" fmla="*/ 137 w 162"/>
                  <a:gd name="T33" fmla="*/ 569 h 618"/>
                  <a:gd name="T34" fmla="*/ 138 w 162"/>
                  <a:gd name="T35" fmla="*/ 510 h 618"/>
                  <a:gd name="T36" fmla="*/ 138 w 162"/>
                  <a:gd name="T37" fmla="*/ 401 h 618"/>
                  <a:gd name="T38" fmla="*/ 140 w 162"/>
                  <a:gd name="T39" fmla="*/ 127 h 618"/>
                  <a:gd name="T40" fmla="*/ 140 w 162"/>
                  <a:gd name="T41" fmla="*/ 52 h 618"/>
                  <a:gd name="T42" fmla="*/ 110 w 162"/>
                  <a:gd name="T43" fmla="*/ 25 h 618"/>
                  <a:gd name="T44" fmla="*/ 37 w 162"/>
                  <a:gd name="T45" fmla="*/ 30 h 618"/>
                  <a:gd name="T46" fmla="*/ 20 w 162"/>
                  <a:gd name="T47" fmla="*/ 67 h 618"/>
                  <a:gd name="T48" fmla="*/ 19 w 162"/>
                  <a:gd name="T49" fmla="*/ 80 h 618"/>
                  <a:gd name="T50" fmla="*/ 25 w 162"/>
                  <a:gd name="T51" fmla="*/ 283 h 618"/>
                  <a:gd name="T52" fmla="*/ 20 w 162"/>
                  <a:gd name="T53" fmla="*/ 560 h 618"/>
                  <a:gd name="T54" fmla="*/ 23 w 162"/>
                  <a:gd name="T55" fmla="*/ 575 h 618"/>
                  <a:gd name="T56" fmla="*/ 41 w 162"/>
                  <a:gd name="T57" fmla="*/ 593 h 618"/>
                  <a:gd name="T58" fmla="*/ 44 w 162"/>
                  <a:gd name="T59" fmla="*/ 587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6" name="Freeform 108"/>
            <p:cNvSpPr>
              <a:spLocks noEditPoints="1"/>
            </p:cNvSpPr>
            <p:nvPr userDrawn="1"/>
          </p:nvSpPr>
          <p:spPr bwMode="auto">
            <a:xfrm>
              <a:off x="8748316" y="4978071"/>
              <a:ext cx="799607" cy="851035"/>
            </a:xfrm>
            <a:custGeom>
              <a:avLst/>
              <a:gdLst>
                <a:gd name="T0" fmla="*/ 656 w 983"/>
                <a:gd name="T1" fmla="*/ 80 h 1046"/>
                <a:gd name="T2" fmla="*/ 729 w 983"/>
                <a:gd name="T3" fmla="*/ 67 h 1046"/>
                <a:gd name="T4" fmla="*/ 798 w 983"/>
                <a:gd name="T5" fmla="*/ 260 h 1046"/>
                <a:gd name="T6" fmla="*/ 895 w 983"/>
                <a:gd name="T7" fmla="*/ 601 h 1046"/>
                <a:gd name="T8" fmla="*/ 965 w 983"/>
                <a:gd name="T9" fmla="*/ 773 h 1046"/>
                <a:gd name="T10" fmla="*/ 831 w 983"/>
                <a:gd name="T11" fmla="*/ 833 h 1046"/>
                <a:gd name="T12" fmla="*/ 633 w 983"/>
                <a:gd name="T13" fmla="*/ 882 h 1046"/>
                <a:gd name="T14" fmla="*/ 206 w 983"/>
                <a:gd name="T15" fmla="*/ 1046 h 1046"/>
                <a:gd name="T16" fmla="*/ 164 w 983"/>
                <a:gd name="T17" fmla="*/ 951 h 1046"/>
                <a:gd name="T18" fmla="*/ 102 w 983"/>
                <a:gd name="T19" fmla="*/ 790 h 1046"/>
                <a:gd name="T20" fmla="*/ 49 w 983"/>
                <a:gd name="T21" fmla="*/ 623 h 1046"/>
                <a:gd name="T22" fmla="*/ 16 w 983"/>
                <a:gd name="T23" fmla="*/ 435 h 1046"/>
                <a:gd name="T24" fmla="*/ 131 w 983"/>
                <a:gd name="T25" fmla="*/ 234 h 1046"/>
                <a:gd name="T26" fmla="*/ 363 w 983"/>
                <a:gd name="T27" fmla="*/ 159 h 1046"/>
                <a:gd name="T28" fmla="*/ 394 w 983"/>
                <a:gd name="T29" fmla="*/ 17 h 1046"/>
                <a:gd name="T30" fmla="*/ 519 w 983"/>
                <a:gd name="T31" fmla="*/ 44 h 1046"/>
                <a:gd name="T32" fmla="*/ 463 w 983"/>
                <a:gd name="T33" fmla="*/ 209 h 1046"/>
                <a:gd name="T34" fmla="*/ 547 w 983"/>
                <a:gd name="T35" fmla="*/ 252 h 1046"/>
                <a:gd name="T36" fmla="*/ 509 w 983"/>
                <a:gd name="T37" fmla="*/ 366 h 1046"/>
                <a:gd name="T38" fmla="*/ 435 w 983"/>
                <a:gd name="T39" fmla="*/ 33 h 1046"/>
                <a:gd name="T40" fmla="*/ 529 w 983"/>
                <a:gd name="T41" fmla="*/ 114 h 1046"/>
                <a:gd name="T42" fmla="*/ 485 w 983"/>
                <a:gd name="T43" fmla="*/ 24 h 1046"/>
                <a:gd name="T44" fmla="*/ 382 w 983"/>
                <a:gd name="T45" fmla="*/ 82 h 1046"/>
                <a:gd name="T46" fmla="*/ 455 w 983"/>
                <a:gd name="T47" fmla="*/ 307 h 1046"/>
                <a:gd name="T48" fmla="*/ 561 w 983"/>
                <a:gd name="T49" fmla="*/ 383 h 1046"/>
                <a:gd name="T50" fmla="*/ 572 w 983"/>
                <a:gd name="T51" fmla="*/ 271 h 1046"/>
                <a:gd name="T52" fmla="*/ 501 w 983"/>
                <a:gd name="T53" fmla="*/ 114 h 1046"/>
                <a:gd name="T54" fmla="*/ 470 w 983"/>
                <a:gd name="T55" fmla="*/ 256 h 1046"/>
                <a:gd name="T56" fmla="*/ 501 w 983"/>
                <a:gd name="T57" fmla="*/ 83 h 1046"/>
                <a:gd name="T58" fmla="*/ 423 w 983"/>
                <a:gd name="T59" fmla="*/ 56 h 1046"/>
                <a:gd name="T60" fmla="*/ 424 w 983"/>
                <a:gd name="T61" fmla="*/ 143 h 1046"/>
                <a:gd name="T62" fmla="*/ 501 w 983"/>
                <a:gd name="T63" fmla="*/ 83 h 1046"/>
                <a:gd name="T64" fmla="*/ 637 w 983"/>
                <a:gd name="T65" fmla="*/ 98 h 1046"/>
                <a:gd name="T66" fmla="*/ 566 w 983"/>
                <a:gd name="T67" fmla="*/ 225 h 1046"/>
                <a:gd name="T68" fmla="*/ 520 w 983"/>
                <a:gd name="T69" fmla="*/ 396 h 1046"/>
                <a:gd name="T70" fmla="*/ 362 w 983"/>
                <a:gd name="T71" fmla="*/ 169 h 1046"/>
                <a:gd name="T72" fmla="*/ 219 w 983"/>
                <a:gd name="T73" fmla="*/ 210 h 1046"/>
                <a:gd name="T74" fmla="*/ 16 w 983"/>
                <a:gd name="T75" fmla="*/ 293 h 1046"/>
                <a:gd name="T76" fmla="*/ 72 w 983"/>
                <a:gd name="T77" fmla="*/ 657 h 1046"/>
                <a:gd name="T78" fmla="*/ 161 w 983"/>
                <a:gd name="T79" fmla="*/ 920 h 1046"/>
                <a:gd name="T80" fmla="*/ 642 w 983"/>
                <a:gd name="T81" fmla="*/ 870 h 1046"/>
                <a:gd name="T82" fmla="*/ 916 w 983"/>
                <a:gd name="T83" fmla="*/ 780 h 1046"/>
                <a:gd name="T84" fmla="*/ 897 w 983"/>
                <a:gd name="T85" fmla="*/ 635 h 1046"/>
                <a:gd name="T86" fmla="*/ 799 w 983"/>
                <a:gd name="T87" fmla="*/ 327 h 1046"/>
                <a:gd name="T88" fmla="*/ 759 w 983"/>
                <a:gd name="T89" fmla="*/ 79 h 1046"/>
                <a:gd name="T90" fmla="*/ 546 w 983"/>
                <a:gd name="T91" fmla="*/ 354 h 1046"/>
                <a:gd name="T92" fmla="*/ 458 w 983"/>
                <a:gd name="T93" fmla="*/ 140 h 1046"/>
                <a:gd name="T94" fmla="*/ 488 w 983"/>
                <a:gd name="T95" fmla="*/ 240 h 1046"/>
                <a:gd name="T96" fmla="*/ 484 w 983"/>
                <a:gd name="T97" fmla="*/ 298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7" name="组合 36"/>
            <p:cNvGrpSpPr/>
            <p:nvPr userDrawn="1"/>
          </p:nvGrpSpPr>
          <p:grpSpPr>
            <a:xfrm>
              <a:off x="10561761" y="2181555"/>
              <a:ext cx="449898" cy="1359105"/>
              <a:chOff x="1949451" y="2847976"/>
              <a:chExt cx="379413" cy="1146175"/>
            </a:xfrm>
            <a:grpFill/>
          </p:grpSpPr>
          <p:sp>
            <p:nvSpPr>
              <p:cNvPr id="62" name="Freeform 110"/>
              <p:cNvSpPr>
                <a:spLocks noEditPoints="1"/>
              </p:cNvSpPr>
              <p:nvPr/>
            </p:nvSpPr>
            <p:spPr bwMode="auto">
              <a:xfrm>
                <a:off x="1979613" y="2960688"/>
                <a:ext cx="101600" cy="268288"/>
              </a:xfrm>
              <a:custGeom>
                <a:avLst/>
                <a:gdLst>
                  <a:gd name="T0" fmla="*/ 115 w 130"/>
                  <a:gd name="T1" fmla="*/ 345 h 345"/>
                  <a:gd name="T2" fmla="*/ 98 w 130"/>
                  <a:gd name="T3" fmla="*/ 313 h 345"/>
                  <a:gd name="T4" fmla="*/ 63 w 130"/>
                  <a:gd name="T5" fmla="*/ 231 h 345"/>
                  <a:gd name="T6" fmla="*/ 0 w 130"/>
                  <a:gd name="T7" fmla="*/ 12 h 345"/>
                  <a:gd name="T8" fmla="*/ 33 w 130"/>
                  <a:gd name="T9" fmla="*/ 26 h 345"/>
                  <a:gd name="T10" fmla="*/ 56 w 130"/>
                  <a:gd name="T11" fmla="*/ 116 h 345"/>
                  <a:gd name="T12" fmla="*/ 66 w 130"/>
                  <a:gd name="T13" fmla="*/ 143 h 345"/>
                  <a:gd name="T14" fmla="*/ 124 w 130"/>
                  <a:gd name="T15" fmla="*/ 301 h 345"/>
                  <a:gd name="T16" fmla="*/ 115 w 130"/>
                  <a:gd name="T17" fmla="*/ 345 h 345"/>
                  <a:gd name="T18" fmla="*/ 17 w 130"/>
                  <a:gd name="T19" fmla="*/ 59 h 345"/>
                  <a:gd name="T20" fmla="*/ 53 w 130"/>
                  <a:gd name="T21" fmla="*/ 178 h 345"/>
                  <a:gd name="T22" fmla="*/ 83 w 130"/>
                  <a:gd name="T23" fmla="*/ 248 h 345"/>
                  <a:gd name="T24" fmla="*/ 113 w 130"/>
                  <a:gd name="T25" fmla="*/ 326 h 345"/>
                  <a:gd name="T26" fmla="*/ 117 w 130"/>
                  <a:gd name="T27" fmla="*/ 313 h 345"/>
                  <a:gd name="T28" fmla="*/ 99 w 130"/>
                  <a:gd name="T29" fmla="*/ 263 h 345"/>
                  <a:gd name="T30" fmla="*/ 70 w 130"/>
                  <a:gd name="T31" fmla="*/ 184 h 345"/>
                  <a:gd name="T32" fmla="*/ 60 w 130"/>
                  <a:gd name="T33" fmla="*/ 160 h 345"/>
                  <a:gd name="T34" fmla="*/ 58 w 130"/>
                  <a:gd name="T35" fmla="*/ 146 h 345"/>
                  <a:gd name="T36" fmla="*/ 48 w 130"/>
                  <a:gd name="T37" fmla="*/ 126 h 345"/>
                  <a:gd name="T38" fmla="*/ 16 w 130"/>
                  <a:gd name="T39" fmla="*/ 20 h 345"/>
                  <a:gd name="T40" fmla="*/ 12 w 130"/>
                  <a:gd name="T41" fmla="*/ 19 h 345"/>
                  <a:gd name="T42" fmla="*/ 17 w 130"/>
                  <a:gd name="T43" fmla="*/ 59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3" name="Freeform 111"/>
              <p:cNvSpPr/>
              <p:nvPr/>
            </p:nvSpPr>
            <p:spPr bwMode="auto">
              <a:xfrm>
                <a:off x="2125663" y="3211513"/>
                <a:ext cx="36513" cy="20638"/>
              </a:xfrm>
              <a:custGeom>
                <a:avLst/>
                <a:gdLst>
                  <a:gd name="T0" fmla="*/ 44 w 46"/>
                  <a:gd name="T1" fmla="*/ 5 h 26"/>
                  <a:gd name="T2" fmla="*/ 29 w 46"/>
                  <a:gd name="T3" fmla="*/ 13 h 26"/>
                  <a:gd name="T4" fmla="*/ 0 w 46"/>
                  <a:gd name="T5" fmla="*/ 26 h 26"/>
                  <a:gd name="T6" fmla="*/ 44 w 46"/>
                  <a:gd name="T7" fmla="*/ 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4" name="Freeform 112"/>
              <p:cNvSpPr/>
              <p:nvPr/>
            </p:nvSpPr>
            <p:spPr bwMode="auto">
              <a:xfrm>
                <a:off x="2133601" y="3238501"/>
                <a:ext cx="44450" cy="19050"/>
              </a:xfrm>
              <a:custGeom>
                <a:avLst/>
                <a:gdLst>
                  <a:gd name="T0" fmla="*/ 53 w 57"/>
                  <a:gd name="T1" fmla="*/ 2 h 24"/>
                  <a:gd name="T2" fmla="*/ 54 w 57"/>
                  <a:gd name="T3" fmla="*/ 13 h 24"/>
                  <a:gd name="T4" fmla="*/ 0 w 57"/>
                  <a:gd name="T5" fmla="*/ 24 h 24"/>
                  <a:gd name="T6" fmla="*/ 53 w 57"/>
                  <a:gd name="T7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5" name="Freeform 113"/>
              <p:cNvSpPr>
                <a:spLocks noEditPoints="1"/>
              </p:cNvSpPr>
              <p:nvPr/>
            </p:nvSpPr>
            <p:spPr bwMode="auto">
              <a:xfrm>
                <a:off x="2159001" y="3290888"/>
                <a:ext cx="55563" cy="136525"/>
              </a:xfrm>
              <a:custGeom>
                <a:avLst/>
                <a:gdLst>
                  <a:gd name="T0" fmla="*/ 24 w 71"/>
                  <a:gd name="T1" fmla="*/ 0 h 177"/>
                  <a:gd name="T2" fmla="*/ 55 w 71"/>
                  <a:gd name="T3" fmla="*/ 87 h 177"/>
                  <a:gd name="T4" fmla="*/ 71 w 71"/>
                  <a:gd name="T5" fmla="*/ 157 h 177"/>
                  <a:gd name="T6" fmla="*/ 56 w 71"/>
                  <a:gd name="T7" fmla="*/ 177 h 177"/>
                  <a:gd name="T8" fmla="*/ 31 w 71"/>
                  <a:gd name="T9" fmla="*/ 150 h 177"/>
                  <a:gd name="T10" fmla="*/ 28 w 71"/>
                  <a:gd name="T11" fmla="*/ 132 h 177"/>
                  <a:gd name="T12" fmla="*/ 21 w 71"/>
                  <a:gd name="T13" fmla="*/ 112 h 177"/>
                  <a:gd name="T14" fmla="*/ 0 w 71"/>
                  <a:gd name="T15" fmla="*/ 13 h 177"/>
                  <a:gd name="T16" fmla="*/ 24 w 71"/>
                  <a:gd name="T17" fmla="*/ 0 h 177"/>
                  <a:gd name="T18" fmla="*/ 9 w 71"/>
                  <a:gd name="T19" fmla="*/ 17 h 177"/>
                  <a:gd name="T20" fmla="*/ 26 w 71"/>
                  <a:gd name="T21" fmla="*/ 108 h 177"/>
                  <a:gd name="T22" fmla="*/ 57 w 71"/>
                  <a:gd name="T23" fmla="*/ 169 h 177"/>
                  <a:gd name="T24" fmla="*/ 54 w 71"/>
                  <a:gd name="T25" fmla="*/ 106 h 177"/>
                  <a:gd name="T26" fmla="*/ 22 w 71"/>
                  <a:gd name="T27" fmla="*/ 13 h 177"/>
                  <a:gd name="T28" fmla="*/ 9 w 71"/>
                  <a:gd name="T29" fmla="*/ 1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6" name="Freeform 114"/>
              <p:cNvSpPr>
                <a:spLocks noEditPoints="1"/>
              </p:cNvSpPr>
              <p:nvPr/>
            </p:nvSpPr>
            <p:spPr bwMode="auto">
              <a:xfrm>
                <a:off x="2200276" y="3444876"/>
                <a:ext cx="36513" cy="65088"/>
              </a:xfrm>
              <a:custGeom>
                <a:avLst/>
                <a:gdLst>
                  <a:gd name="T0" fmla="*/ 25 w 46"/>
                  <a:gd name="T1" fmla="*/ 4 h 83"/>
                  <a:gd name="T2" fmla="*/ 29 w 46"/>
                  <a:gd name="T3" fmla="*/ 83 h 83"/>
                  <a:gd name="T4" fmla="*/ 0 w 46"/>
                  <a:gd name="T5" fmla="*/ 24 h 83"/>
                  <a:gd name="T6" fmla="*/ 9 w 46"/>
                  <a:gd name="T7" fmla="*/ 0 h 83"/>
                  <a:gd name="T8" fmla="*/ 25 w 46"/>
                  <a:gd name="T9" fmla="*/ 4 h 83"/>
                  <a:gd name="T10" fmla="*/ 10 w 46"/>
                  <a:gd name="T11" fmla="*/ 15 h 83"/>
                  <a:gd name="T12" fmla="*/ 26 w 46"/>
                  <a:gd name="T13" fmla="*/ 70 h 83"/>
                  <a:gd name="T14" fmla="*/ 20 w 46"/>
                  <a:gd name="T15" fmla="*/ 15 h 83"/>
                  <a:gd name="T16" fmla="*/ 10 w 46"/>
                  <a:gd name="T17" fmla="*/ 1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7" name="Freeform 115"/>
              <p:cNvSpPr>
                <a:spLocks noEditPoints="1"/>
              </p:cNvSpPr>
              <p:nvPr/>
            </p:nvSpPr>
            <p:spPr bwMode="auto">
              <a:xfrm>
                <a:off x="1949451" y="2847976"/>
                <a:ext cx="379413" cy="1146175"/>
              </a:xfrm>
              <a:custGeom>
                <a:avLst/>
                <a:gdLst>
                  <a:gd name="T0" fmla="*/ 417 w 487"/>
                  <a:gd name="T1" fmla="*/ 906 h 1471"/>
                  <a:gd name="T2" fmla="*/ 436 w 487"/>
                  <a:gd name="T3" fmla="*/ 1136 h 1471"/>
                  <a:gd name="T4" fmla="*/ 473 w 487"/>
                  <a:gd name="T5" fmla="*/ 1302 h 1471"/>
                  <a:gd name="T6" fmla="*/ 432 w 487"/>
                  <a:gd name="T7" fmla="*/ 1469 h 1471"/>
                  <a:gd name="T8" fmla="*/ 350 w 487"/>
                  <a:gd name="T9" fmla="*/ 1211 h 1471"/>
                  <a:gd name="T10" fmla="*/ 223 w 487"/>
                  <a:gd name="T11" fmla="*/ 973 h 1471"/>
                  <a:gd name="T12" fmla="*/ 305 w 487"/>
                  <a:gd name="T13" fmla="*/ 961 h 1471"/>
                  <a:gd name="T14" fmla="*/ 392 w 487"/>
                  <a:gd name="T15" fmla="*/ 927 h 1471"/>
                  <a:gd name="T16" fmla="*/ 228 w 487"/>
                  <a:gd name="T17" fmla="*/ 935 h 1471"/>
                  <a:gd name="T18" fmla="*/ 123 w 487"/>
                  <a:gd name="T19" fmla="*/ 601 h 1471"/>
                  <a:gd name="T20" fmla="*/ 98 w 487"/>
                  <a:gd name="T21" fmla="*/ 496 h 1471"/>
                  <a:gd name="T22" fmla="*/ 33 w 487"/>
                  <a:gd name="T23" fmla="*/ 230 h 1471"/>
                  <a:gd name="T24" fmla="*/ 17 w 487"/>
                  <a:gd name="T25" fmla="*/ 81 h 1471"/>
                  <a:gd name="T26" fmla="*/ 110 w 487"/>
                  <a:gd name="T27" fmla="*/ 13 h 1471"/>
                  <a:gd name="T28" fmla="*/ 186 w 487"/>
                  <a:gd name="T29" fmla="*/ 177 h 1471"/>
                  <a:gd name="T30" fmla="*/ 285 w 487"/>
                  <a:gd name="T31" fmla="*/ 440 h 1471"/>
                  <a:gd name="T32" fmla="*/ 369 w 487"/>
                  <a:gd name="T33" fmla="*/ 731 h 1471"/>
                  <a:gd name="T34" fmla="*/ 21 w 487"/>
                  <a:gd name="T35" fmla="*/ 35 h 1471"/>
                  <a:gd name="T36" fmla="*/ 88 w 487"/>
                  <a:gd name="T37" fmla="*/ 58 h 1471"/>
                  <a:gd name="T38" fmla="*/ 88 w 487"/>
                  <a:gd name="T39" fmla="*/ 58 h 1471"/>
                  <a:gd name="T40" fmla="*/ 118 w 487"/>
                  <a:gd name="T41" fmla="*/ 45 h 1471"/>
                  <a:gd name="T42" fmla="*/ 28 w 487"/>
                  <a:gd name="T43" fmla="*/ 85 h 1471"/>
                  <a:gd name="T44" fmla="*/ 31 w 487"/>
                  <a:gd name="T45" fmla="*/ 184 h 1471"/>
                  <a:gd name="T46" fmla="*/ 150 w 487"/>
                  <a:gd name="T47" fmla="*/ 506 h 1471"/>
                  <a:gd name="T48" fmla="*/ 174 w 487"/>
                  <a:gd name="T49" fmla="*/ 442 h 1471"/>
                  <a:gd name="T50" fmla="*/ 107 w 487"/>
                  <a:gd name="T51" fmla="*/ 245 h 1471"/>
                  <a:gd name="T52" fmla="*/ 86 w 487"/>
                  <a:gd name="T53" fmla="*/ 71 h 1471"/>
                  <a:gd name="T54" fmla="*/ 287 w 487"/>
                  <a:gd name="T55" fmla="*/ 483 h 1471"/>
                  <a:gd name="T56" fmla="*/ 123 w 487"/>
                  <a:gd name="T57" fmla="*/ 71 h 1471"/>
                  <a:gd name="T58" fmla="*/ 110 w 487"/>
                  <a:gd name="T59" fmla="*/ 217 h 1471"/>
                  <a:gd name="T60" fmla="*/ 187 w 487"/>
                  <a:gd name="T61" fmla="*/ 502 h 1471"/>
                  <a:gd name="T62" fmla="*/ 100 w 487"/>
                  <a:gd name="T63" fmla="*/ 458 h 1471"/>
                  <a:gd name="T64" fmla="*/ 157 w 487"/>
                  <a:gd name="T65" fmla="*/ 696 h 1471"/>
                  <a:gd name="T66" fmla="*/ 385 w 487"/>
                  <a:gd name="T67" fmla="*/ 885 h 1471"/>
                  <a:gd name="T68" fmla="*/ 301 w 487"/>
                  <a:gd name="T69" fmla="*/ 518 h 1471"/>
                  <a:gd name="T70" fmla="*/ 437 w 487"/>
                  <a:gd name="T71" fmla="*/ 1178 h 1471"/>
                  <a:gd name="T72" fmla="*/ 386 w 487"/>
                  <a:gd name="T73" fmla="*/ 941 h 1471"/>
                  <a:gd name="T74" fmla="*/ 339 w 487"/>
                  <a:gd name="T75" fmla="*/ 998 h 1471"/>
                  <a:gd name="T76" fmla="*/ 365 w 487"/>
                  <a:gd name="T77" fmla="*/ 1126 h 1471"/>
                  <a:gd name="T78" fmla="*/ 278 w 487"/>
                  <a:gd name="T79" fmla="*/ 976 h 1471"/>
                  <a:gd name="T80" fmla="*/ 359 w 487"/>
                  <a:gd name="T81" fmla="*/ 1182 h 1471"/>
                  <a:gd name="T82" fmla="*/ 284 w 487"/>
                  <a:gd name="T83" fmla="*/ 1030 h 1471"/>
                  <a:gd name="T84" fmla="*/ 339 w 487"/>
                  <a:gd name="T85" fmla="*/ 1171 h 1471"/>
                  <a:gd name="T86" fmla="*/ 424 w 487"/>
                  <a:gd name="T87" fmla="*/ 1203 h 1471"/>
                  <a:gd name="T88" fmla="*/ 373 w 487"/>
                  <a:gd name="T89" fmla="*/ 1230 h 1471"/>
                  <a:gd name="T90" fmla="*/ 424 w 487"/>
                  <a:gd name="T91" fmla="*/ 1203 h 1471"/>
                  <a:gd name="T92" fmla="*/ 471 w 487"/>
                  <a:gd name="T93" fmla="*/ 1318 h 1471"/>
                  <a:gd name="T94" fmla="*/ 428 w 487"/>
                  <a:gd name="T95" fmla="*/ 1226 h 1471"/>
                  <a:gd name="T96" fmla="*/ 427 w 487"/>
                  <a:gd name="T97" fmla="*/ 1339 h 1471"/>
                  <a:gd name="T98" fmla="*/ 397 w 487"/>
                  <a:gd name="T99" fmla="*/ 1318 h 1471"/>
                  <a:gd name="T100" fmla="*/ 375 w 487"/>
                  <a:gd name="T101" fmla="*/ 1310 h 1471"/>
                  <a:gd name="T102" fmla="*/ 411 w 487"/>
                  <a:gd name="T103" fmla="*/ 1405 h 1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8" name="组合 37"/>
            <p:cNvGrpSpPr/>
            <p:nvPr userDrawn="1"/>
          </p:nvGrpSpPr>
          <p:grpSpPr>
            <a:xfrm>
              <a:off x="6501443" y="243733"/>
              <a:ext cx="1082675" cy="1347535"/>
              <a:chOff x="1295401" y="361951"/>
              <a:chExt cx="739775" cy="920750"/>
            </a:xfrm>
            <a:grpFill/>
          </p:grpSpPr>
          <p:sp>
            <p:nvSpPr>
              <p:cNvPr id="54" name="Freeform 119"/>
              <p:cNvSpPr>
                <a:spLocks noEditPoints="1"/>
              </p:cNvSpPr>
              <p:nvPr/>
            </p:nvSpPr>
            <p:spPr bwMode="auto">
              <a:xfrm>
                <a:off x="1733551" y="893763"/>
                <a:ext cx="257175" cy="153988"/>
              </a:xfrm>
              <a:custGeom>
                <a:avLst/>
                <a:gdLst>
                  <a:gd name="T0" fmla="*/ 264 w 329"/>
                  <a:gd name="T1" fmla="*/ 165 h 198"/>
                  <a:gd name="T2" fmla="*/ 221 w 329"/>
                  <a:gd name="T3" fmla="*/ 157 h 198"/>
                  <a:gd name="T4" fmla="*/ 182 w 329"/>
                  <a:gd name="T5" fmla="*/ 160 h 198"/>
                  <a:gd name="T6" fmla="*/ 140 w 329"/>
                  <a:gd name="T7" fmla="*/ 163 h 198"/>
                  <a:gd name="T8" fmla="*/ 72 w 329"/>
                  <a:gd name="T9" fmla="*/ 185 h 198"/>
                  <a:gd name="T10" fmla="*/ 28 w 329"/>
                  <a:gd name="T11" fmla="*/ 182 h 198"/>
                  <a:gd name="T12" fmla="*/ 26 w 329"/>
                  <a:gd name="T13" fmla="*/ 151 h 198"/>
                  <a:gd name="T14" fmla="*/ 4 w 329"/>
                  <a:gd name="T15" fmla="*/ 120 h 198"/>
                  <a:gd name="T16" fmla="*/ 23 w 329"/>
                  <a:gd name="T17" fmla="*/ 76 h 198"/>
                  <a:gd name="T18" fmla="*/ 141 w 329"/>
                  <a:gd name="T19" fmla="*/ 5 h 198"/>
                  <a:gd name="T20" fmla="*/ 204 w 329"/>
                  <a:gd name="T21" fmla="*/ 4 h 198"/>
                  <a:gd name="T22" fmla="*/ 277 w 329"/>
                  <a:gd name="T23" fmla="*/ 20 h 198"/>
                  <a:gd name="T24" fmla="*/ 326 w 329"/>
                  <a:gd name="T25" fmla="*/ 57 h 198"/>
                  <a:gd name="T26" fmla="*/ 324 w 329"/>
                  <a:gd name="T27" fmla="*/ 89 h 198"/>
                  <a:gd name="T28" fmla="*/ 305 w 329"/>
                  <a:gd name="T29" fmla="*/ 115 h 198"/>
                  <a:gd name="T30" fmla="*/ 304 w 329"/>
                  <a:gd name="T31" fmla="*/ 146 h 198"/>
                  <a:gd name="T32" fmla="*/ 264 w 329"/>
                  <a:gd name="T33" fmla="*/ 165 h 198"/>
                  <a:gd name="T34" fmla="*/ 82 w 329"/>
                  <a:gd name="T35" fmla="*/ 171 h 198"/>
                  <a:gd name="T36" fmla="*/ 162 w 329"/>
                  <a:gd name="T37" fmla="*/ 151 h 198"/>
                  <a:gd name="T38" fmla="*/ 184 w 329"/>
                  <a:gd name="T39" fmla="*/ 152 h 198"/>
                  <a:gd name="T40" fmla="*/ 199 w 329"/>
                  <a:gd name="T41" fmla="*/ 149 h 198"/>
                  <a:gd name="T42" fmla="*/ 243 w 329"/>
                  <a:gd name="T43" fmla="*/ 151 h 198"/>
                  <a:gd name="T44" fmla="*/ 293 w 329"/>
                  <a:gd name="T45" fmla="*/ 148 h 198"/>
                  <a:gd name="T46" fmla="*/ 295 w 329"/>
                  <a:gd name="T47" fmla="*/ 117 h 198"/>
                  <a:gd name="T48" fmla="*/ 319 w 329"/>
                  <a:gd name="T49" fmla="*/ 74 h 198"/>
                  <a:gd name="T50" fmla="*/ 313 w 329"/>
                  <a:gd name="T51" fmla="*/ 57 h 198"/>
                  <a:gd name="T52" fmla="*/ 252 w 329"/>
                  <a:gd name="T53" fmla="*/ 20 h 198"/>
                  <a:gd name="T54" fmla="*/ 221 w 329"/>
                  <a:gd name="T55" fmla="*/ 16 h 198"/>
                  <a:gd name="T56" fmla="*/ 188 w 329"/>
                  <a:gd name="T57" fmla="*/ 10 h 198"/>
                  <a:gd name="T58" fmla="*/ 60 w 329"/>
                  <a:gd name="T59" fmla="*/ 52 h 198"/>
                  <a:gd name="T60" fmla="*/ 28 w 329"/>
                  <a:gd name="T61" fmla="*/ 79 h 198"/>
                  <a:gd name="T62" fmla="*/ 14 w 329"/>
                  <a:gd name="T63" fmla="*/ 116 h 198"/>
                  <a:gd name="T64" fmla="*/ 23 w 329"/>
                  <a:gd name="T65" fmla="*/ 126 h 198"/>
                  <a:gd name="T66" fmla="*/ 37 w 329"/>
                  <a:gd name="T67" fmla="*/ 147 h 198"/>
                  <a:gd name="T68" fmla="*/ 37 w 329"/>
                  <a:gd name="T69" fmla="*/ 179 h 198"/>
                  <a:gd name="T70" fmla="*/ 82 w 329"/>
                  <a:gd name="T71" fmla="*/ 171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5" name="Freeform 120"/>
              <p:cNvSpPr>
                <a:spLocks noEditPoints="1"/>
              </p:cNvSpPr>
              <p:nvPr/>
            </p:nvSpPr>
            <p:spPr bwMode="auto">
              <a:xfrm>
                <a:off x="1752601" y="914401"/>
                <a:ext cx="214313" cy="111125"/>
              </a:xfrm>
              <a:custGeom>
                <a:avLst/>
                <a:gdLst>
                  <a:gd name="T0" fmla="*/ 253 w 275"/>
                  <a:gd name="T1" fmla="*/ 104 h 141"/>
                  <a:gd name="T2" fmla="*/ 222 w 275"/>
                  <a:gd name="T3" fmla="*/ 111 h 141"/>
                  <a:gd name="T4" fmla="*/ 98 w 275"/>
                  <a:gd name="T5" fmla="*/ 109 h 141"/>
                  <a:gd name="T6" fmla="*/ 71 w 275"/>
                  <a:gd name="T7" fmla="*/ 116 h 141"/>
                  <a:gd name="T8" fmla="*/ 47 w 275"/>
                  <a:gd name="T9" fmla="*/ 127 h 141"/>
                  <a:gd name="T10" fmla="*/ 25 w 275"/>
                  <a:gd name="T11" fmla="*/ 128 h 141"/>
                  <a:gd name="T12" fmla="*/ 17 w 275"/>
                  <a:gd name="T13" fmla="*/ 98 h 141"/>
                  <a:gd name="T14" fmla="*/ 5 w 275"/>
                  <a:gd name="T15" fmla="*/ 89 h 141"/>
                  <a:gd name="T16" fmla="*/ 15 w 275"/>
                  <a:gd name="T17" fmla="*/ 59 h 141"/>
                  <a:gd name="T18" fmla="*/ 236 w 275"/>
                  <a:gd name="T19" fmla="*/ 20 h 141"/>
                  <a:gd name="T20" fmla="*/ 275 w 275"/>
                  <a:gd name="T21" fmla="*/ 49 h 141"/>
                  <a:gd name="T22" fmla="*/ 253 w 275"/>
                  <a:gd name="T23" fmla="*/ 104 h 141"/>
                  <a:gd name="T24" fmla="*/ 265 w 275"/>
                  <a:gd name="T25" fmla="*/ 51 h 141"/>
                  <a:gd name="T26" fmla="*/ 265 w 275"/>
                  <a:gd name="T27" fmla="*/ 49 h 141"/>
                  <a:gd name="T28" fmla="*/ 259 w 275"/>
                  <a:gd name="T29" fmla="*/ 36 h 141"/>
                  <a:gd name="T30" fmla="*/ 228 w 275"/>
                  <a:gd name="T31" fmla="*/ 24 h 141"/>
                  <a:gd name="T32" fmla="*/ 160 w 275"/>
                  <a:gd name="T33" fmla="*/ 20 h 141"/>
                  <a:gd name="T34" fmla="*/ 59 w 275"/>
                  <a:gd name="T35" fmla="*/ 38 h 141"/>
                  <a:gd name="T36" fmla="*/ 13 w 275"/>
                  <a:gd name="T37" fmla="*/ 83 h 141"/>
                  <a:gd name="T38" fmla="*/ 35 w 275"/>
                  <a:gd name="T39" fmla="*/ 128 h 141"/>
                  <a:gd name="T40" fmla="*/ 65 w 275"/>
                  <a:gd name="T41" fmla="*/ 110 h 141"/>
                  <a:gd name="T42" fmla="*/ 126 w 275"/>
                  <a:gd name="T43" fmla="*/ 98 h 141"/>
                  <a:gd name="T44" fmla="*/ 147 w 275"/>
                  <a:gd name="T45" fmla="*/ 95 h 141"/>
                  <a:gd name="T46" fmla="*/ 242 w 275"/>
                  <a:gd name="T47" fmla="*/ 101 h 141"/>
                  <a:gd name="T48" fmla="*/ 265 w 275"/>
                  <a:gd name="T49" fmla="*/ 5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6" name="Freeform 121"/>
              <p:cNvSpPr>
                <a:spLocks noEditPoints="1"/>
              </p:cNvSpPr>
              <p:nvPr/>
            </p:nvSpPr>
            <p:spPr bwMode="auto">
              <a:xfrm>
                <a:off x="1728788" y="668338"/>
                <a:ext cx="184150" cy="84138"/>
              </a:xfrm>
              <a:custGeom>
                <a:avLst/>
                <a:gdLst>
                  <a:gd name="T0" fmla="*/ 32 w 236"/>
                  <a:gd name="T1" fmla="*/ 22 h 107"/>
                  <a:gd name="T2" fmla="*/ 177 w 236"/>
                  <a:gd name="T3" fmla="*/ 10 h 107"/>
                  <a:gd name="T4" fmla="*/ 197 w 236"/>
                  <a:gd name="T5" fmla="*/ 2 h 107"/>
                  <a:gd name="T6" fmla="*/ 228 w 236"/>
                  <a:gd name="T7" fmla="*/ 33 h 107"/>
                  <a:gd name="T8" fmla="*/ 143 w 236"/>
                  <a:gd name="T9" fmla="*/ 102 h 107"/>
                  <a:gd name="T10" fmla="*/ 67 w 236"/>
                  <a:gd name="T11" fmla="*/ 105 h 107"/>
                  <a:gd name="T12" fmla="*/ 1 w 236"/>
                  <a:gd name="T13" fmla="*/ 85 h 107"/>
                  <a:gd name="T14" fmla="*/ 32 w 236"/>
                  <a:gd name="T15" fmla="*/ 22 h 107"/>
                  <a:gd name="T16" fmla="*/ 151 w 236"/>
                  <a:gd name="T17" fmla="*/ 26 h 107"/>
                  <a:gd name="T18" fmla="*/ 90 w 236"/>
                  <a:gd name="T19" fmla="*/ 37 h 107"/>
                  <a:gd name="T20" fmla="*/ 60 w 236"/>
                  <a:gd name="T21" fmla="*/ 34 h 107"/>
                  <a:gd name="T22" fmla="*/ 35 w 236"/>
                  <a:gd name="T23" fmla="*/ 33 h 107"/>
                  <a:gd name="T24" fmla="*/ 15 w 236"/>
                  <a:gd name="T25" fmla="*/ 59 h 107"/>
                  <a:gd name="T26" fmla="*/ 14 w 236"/>
                  <a:gd name="T27" fmla="*/ 84 h 107"/>
                  <a:gd name="T28" fmla="*/ 31 w 236"/>
                  <a:gd name="T29" fmla="*/ 91 h 107"/>
                  <a:gd name="T30" fmla="*/ 169 w 236"/>
                  <a:gd name="T31" fmla="*/ 85 h 107"/>
                  <a:gd name="T32" fmla="*/ 192 w 236"/>
                  <a:gd name="T33" fmla="*/ 75 h 107"/>
                  <a:gd name="T34" fmla="*/ 217 w 236"/>
                  <a:gd name="T35" fmla="*/ 39 h 107"/>
                  <a:gd name="T36" fmla="*/ 195 w 236"/>
                  <a:gd name="T37" fmla="*/ 15 h 107"/>
                  <a:gd name="T38" fmla="*/ 151 w 236"/>
                  <a:gd name="T39" fmla="*/ 26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7" name="Freeform 122"/>
              <p:cNvSpPr>
                <a:spLocks noEditPoints="1"/>
              </p:cNvSpPr>
              <p:nvPr/>
            </p:nvSpPr>
            <p:spPr bwMode="auto">
              <a:xfrm>
                <a:off x="1746251" y="685801"/>
                <a:ext cx="147638" cy="49213"/>
              </a:xfrm>
              <a:custGeom>
                <a:avLst/>
                <a:gdLst>
                  <a:gd name="T0" fmla="*/ 14 w 189"/>
                  <a:gd name="T1" fmla="*/ 20 h 65"/>
                  <a:gd name="T2" fmla="*/ 87 w 189"/>
                  <a:gd name="T3" fmla="*/ 24 h 65"/>
                  <a:gd name="T4" fmla="*/ 102 w 189"/>
                  <a:gd name="T5" fmla="*/ 22 h 65"/>
                  <a:gd name="T6" fmla="*/ 138 w 189"/>
                  <a:gd name="T7" fmla="*/ 15 h 65"/>
                  <a:gd name="T8" fmla="*/ 169 w 189"/>
                  <a:gd name="T9" fmla="*/ 0 h 65"/>
                  <a:gd name="T10" fmla="*/ 175 w 189"/>
                  <a:gd name="T11" fmla="*/ 34 h 65"/>
                  <a:gd name="T12" fmla="*/ 165 w 189"/>
                  <a:gd name="T13" fmla="*/ 40 h 65"/>
                  <a:gd name="T14" fmla="*/ 134 w 189"/>
                  <a:gd name="T15" fmla="*/ 60 h 65"/>
                  <a:gd name="T16" fmla="*/ 101 w 189"/>
                  <a:gd name="T17" fmla="*/ 65 h 65"/>
                  <a:gd name="T18" fmla="*/ 53 w 189"/>
                  <a:gd name="T19" fmla="*/ 63 h 65"/>
                  <a:gd name="T20" fmla="*/ 10 w 189"/>
                  <a:gd name="T21" fmla="*/ 58 h 65"/>
                  <a:gd name="T22" fmla="*/ 14 w 189"/>
                  <a:gd name="T23" fmla="*/ 20 h 65"/>
                  <a:gd name="T24" fmla="*/ 83 w 189"/>
                  <a:gd name="T25" fmla="*/ 53 h 65"/>
                  <a:gd name="T26" fmla="*/ 168 w 189"/>
                  <a:gd name="T27" fmla="*/ 28 h 65"/>
                  <a:gd name="T28" fmla="*/ 171 w 189"/>
                  <a:gd name="T29" fmla="*/ 20 h 65"/>
                  <a:gd name="T30" fmla="*/ 164 w 189"/>
                  <a:gd name="T31" fmla="*/ 12 h 65"/>
                  <a:gd name="T32" fmla="*/ 158 w 189"/>
                  <a:gd name="T33" fmla="*/ 18 h 65"/>
                  <a:gd name="T34" fmla="*/ 120 w 189"/>
                  <a:gd name="T35" fmla="*/ 29 h 65"/>
                  <a:gd name="T36" fmla="*/ 69 w 189"/>
                  <a:gd name="T37" fmla="*/ 35 h 65"/>
                  <a:gd name="T38" fmla="*/ 16 w 189"/>
                  <a:gd name="T39" fmla="*/ 34 h 65"/>
                  <a:gd name="T40" fmla="*/ 15 w 189"/>
                  <a:gd name="T41" fmla="*/ 36 h 65"/>
                  <a:gd name="T42" fmla="*/ 18 w 189"/>
                  <a:gd name="T43" fmla="*/ 47 h 65"/>
                  <a:gd name="T44" fmla="*/ 83 w 189"/>
                  <a:gd name="T45" fmla="*/ 5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8" name="Freeform 123"/>
              <p:cNvSpPr>
                <a:spLocks noEditPoints="1"/>
              </p:cNvSpPr>
              <p:nvPr/>
            </p:nvSpPr>
            <p:spPr bwMode="auto">
              <a:xfrm>
                <a:off x="1752601" y="595313"/>
                <a:ext cx="106363" cy="74613"/>
              </a:xfrm>
              <a:custGeom>
                <a:avLst/>
                <a:gdLst>
                  <a:gd name="T0" fmla="*/ 66 w 135"/>
                  <a:gd name="T1" fmla="*/ 0 h 96"/>
                  <a:gd name="T2" fmla="*/ 105 w 135"/>
                  <a:gd name="T3" fmla="*/ 7 h 96"/>
                  <a:gd name="T4" fmla="*/ 110 w 135"/>
                  <a:gd name="T5" fmla="*/ 15 h 96"/>
                  <a:gd name="T6" fmla="*/ 122 w 135"/>
                  <a:gd name="T7" fmla="*/ 24 h 96"/>
                  <a:gd name="T8" fmla="*/ 118 w 135"/>
                  <a:gd name="T9" fmla="*/ 70 h 96"/>
                  <a:gd name="T10" fmla="*/ 69 w 135"/>
                  <a:gd name="T11" fmla="*/ 92 h 96"/>
                  <a:gd name="T12" fmla="*/ 41 w 135"/>
                  <a:gd name="T13" fmla="*/ 94 h 96"/>
                  <a:gd name="T14" fmla="*/ 32 w 135"/>
                  <a:gd name="T15" fmla="*/ 88 h 96"/>
                  <a:gd name="T16" fmla="*/ 6 w 135"/>
                  <a:gd name="T17" fmla="*/ 65 h 96"/>
                  <a:gd name="T18" fmla="*/ 66 w 135"/>
                  <a:gd name="T19" fmla="*/ 0 h 96"/>
                  <a:gd name="T20" fmla="*/ 43 w 135"/>
                  <a:gd name="T21" fmla="*/ 23 h 96"/>
                  <a:gd name="T22" fmla="*/ 17 w 135"/>
                  <a:gd name="T23" fmla="*/ 48 h 96"/>
                  <a:gd name="T24" fmla="*/ 40 w 135"/>
                  <a:gd name="T25" fmla="*/ 84 h 96"/>
                  <a:gd name="T26" fmla="*/ 115 w 135"/>
                  <a:gd name="T27" fmla="*/ 62 h 96"/>
                  <a:gd name="T28" fmla="*/ 93 w 135"/>
                  <a:gd name="T29" fmla="*/ 13 h 96"/>
                  <a:gd name="T30" fmla="*/ 43 w 135"/>
                  <a:gd name="T31" fmla="*/ 2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9" name="Freeform 124"/>
              <p:cNvSpPr>
                <a:spLocks noEditPoints="1"/>
              </p:cNvSpPr>
              <p:nvPr/>
            </p:nvSpPr>
            <p:spPr bwMode="auto">
              <a:xfrm>
                <a:off x="1774826" y="606426"/>
                <a:ext cx="77788" cy="50800"/>
              </a:xfrm>
              <a:custGeom>
                <a:avLst/>
                <a:gdLst>
                  <a:gd name="T0" fmla="*/ 73 w 100"/>
                  <a:gd name="T1" fmla="*/ 10 h 64"/>
                  <a:gd name="T2" fmla="*/ 36 w 100"/>
                  <a:gd name="T3" fmla="*/ 60 h 64"/>
                  <a:gd name="T4" fmla="*/ 24 w 100"/>
                  <a:gd name="T5" fmla="*/ 11 h 64"/>
                  <a:gd name="T6" fmla="*/ 65 w 100"/>
                  <a:gd name="T7" fmla="*/ 10 h 64"/>
                  <a:gd name="T8" fmla="*/ 73 w 100"/>
                  <a:gd name="T9" fmla="*/ 10 h 64"/>
                  <a:gd name="T10" fmla="*/ 72 w 100"/>
                  <a:gd name="T11" fmla="*/ 23 h 64"/>
                  <a:gd name="T12" fmla="*/ 36 w 100"/>
                  <a:gd name="T13" fmla="*/ 20 h 64"/>
                  <a:gd name="T14" fmla="*/ 18 w 100"/>
                  <a:gd name="T15" fmla="*/ 30 h 64"/>
                  <a:gd name="T16" fmla="*/ 72 w 100"/>
                  <a:gd name="T17" fmla="*/ 2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0" name="Freeform 125"/>
              <p:cNvSpPr>
                <a:spLocks noEditPoints="1"/>
              </p:cNvSpPr>
              <p:nvPr/>
            </p:nvSpPr>
            <p:spPr bwMode="auto">
              <a:xfrm>
                <a:off x="1295401" y="361951"/>
                <a:ext cx="739775" cy="920750"/>
              </a:xfrm>
              <a:custGeom>
                <a:avLst/>
                <a:gdLst>
                  <a:gd name="T0" fmla="*/ 444 w 948"/>
                  <a:gd name="T1" fmla="*/ 2 h 1181"/>
                  <a:gd name="T2" fmla="*/ 796 w 948"/>
                  <a:gd name="T3" fmla="*/ 271 h 1181"/>
                  <a:gd name="T4" fmla="*/ 545 w 948"/>
                  <a:gd name="T5" fmla="*/ 1126 h 1181"/>
                  <a:gd name="T6" fmla="*/ 102 w 948"/>
                  <a:gd name="T7" fmla="*/ 1152 h 1181"/>
                  <a:gd name="T8" fmla="*/ 732 w 948"/>
                  <a:gd name="T9" fmla="*/ 1084 h 1181"/>
                  <a:gd name="T10" fmla="*/ 494 w 948"/>
                  <a:gd name="T11" fmla="*/ 685 h 1181"/>
                  <a:gd name="T12" fmla="*/ 875 w 948"/>
                  <a:gd name="T13" fmla="*/ 457 h 1181"/>
                  <a:gd name="T14" fmla="*/ 368 w 948"/>
                  <a:gd name="T15" fmla="*/ 537 h 1181"/>
                  <a:gd name="T16" fmla="*/ 439 w 948"/>
                  <a:gd name="T17" fmla="*/ 674 h 1181"/>
                  <a:gd name="T18" fmla="*/ 507 w 948"/>
                  <a:gd name="T19" fmla="*/ 557 h 1181"/>
                  <a:gd name="T20" fmla="*/ 550 w 948"/>
                  <a:gd name="T21" fmla="*/ 571 h 1181"/>
                  <a:gd name="T22" fmla="*/ 451 w 948"/>
                  <a:gd name="T23" fmla="*/ 1064 h 1181"/>
                  <a:gd name="T24" fmla="*/ 818 w 948"/>
                  <a:gd name="T25" fmla="*/ 523 h 1181"/>
                  <a:gd name="T26" fmla="*/ 250 w 948"/>
                  <a:gd name="T27" fmla="*/ 360 h 1181"/>
                  <a:gd name="T28" fmla="*/ 309 w 948"/>
                  <a:gd name="T29" fmla="*/ 817 h 1181"/>
                  <a:gd name="T30" fmla="*/ 668 w 948"/>
                  <a:gd name="T31" fmla="*/ 242 h 1181"/>
                  <a:gd name="T32" fmla="*/ 576 w 948"/>
                  <a:gd name="T33" fmla="*/ 152 h 1181"/>
                  <a:gd name="T34" fmla="*/ 172 w 948"/>
                  <a:gd name="T35" fmla="*/ 588 h 1181"/>
                  <a:gd name="T36" fmla="*/ 328 w 948"/>
                  <a:gd name="T37" fmla="*/ 174 h 1181"/>
                  <a:gd name="T38" fmla="*/ 188 w 948"/>
                  <a:gd name="T39" fmla="*/ 185 h 1181"/>
                  <a:gd name="T40" fmla="*/ 285 w 948"/>
                  <a:gd name="T41" fmla="*/ 137 h 1181"/>
                  <a:gd name="T42" fmla="*/ 451 w 948"/>
                  <a:gd name="T43" fmla="*/ 53 h 1181"/>
                  <a:gd name="T44" fmla="*/ 327 w 948"/>
                  <a:gd name="T45" fmla="*/ 632 h 1181"/>
                  <a:gd name="T46" fmla="*/ 453 w 948"/>
                  <a:gd name="T47" fmla="*/ 63 h 1181"/>
                  <a:gd name="T48" fmla="*/ 223 w 948"/>
                  <a:gd name="T49" fmla="*/ 160 h 1181"/>
                  <a:gd name="T50" fmla="*/ 418 w 948"/>
                  <a:gd name="T51" fmla="*/ 302 h 1181"/>
                  <a:gd name="T52" fmla="*/ 389 w 948"/>
                  <a:gd name="T53" fmla="*/ 1068 h 1181"/>
                  <a:gd name="T54" fmla="*/ 381 w 948"/>
                  <a:gd name="T55" fmla="*/ 1148 h 1181"/>
                  <a:gd name="T56" fmla="*/ 358 w 948"/>
                  <a:gd name="T57" fmla="*/ 1048 h 1181"/>
                  <a:gd name="T58" fmla="*/ 342 w 948"/>
                  <a:gd name="T59" fmla="*/ 1014 h 1181"/>
                  <a:gd name="T60" fmla="*/ 345 w 948"/>
                  <a:gd name="T61" fmla="*/ 187 h 1181"/>
                  <a:gd name="T62" fmla="*/ 303 w 948"/>
                  <a:gd name="T63" fmla="*/ 780 h 1181"/>
                  <a:gd name="T64" fmla="*/ 306 w 948"/>
                  <a:gd name="T65" fmla="*/ 1170 h 1181"/>
                  <a:gd name="T66" fmla="*/ 338 w 948"/>
                  <a:gd name="T67" fmla="*/ 908 h 1181"/>
                  <a:gd name="T68" fmla="*/ 305 w 948"/>
                  <a:gd name="T69" fmla="*/ 210 h 1181"/>
                  <a:gd name="T70" fmla="*/ 241 w 948"/>
                  <a:gd name="T71" fmla="*/ 275 h 1181"/>
                  <a:gd name="T72" fmla="*/ 162 w 948"/>
                  <a:gd name="T73" fmla="*/ 467 h 1181"/>
                  <a:gd name="T74" fmla="*/ 157 w 948"/>
                  <a:gd name="T75" fmla="*/ 636 h 1181"/>
                  <a:gd name="T76" fmla="*/ 256 w 948"/>
                  <a:gd name="T77" fmla="*/ 802 h 1181"/>
                  <a:gd name="T78" fmla="*/ 257 w 948"/>
                  <a:gd name="T79" fmla="*/ 929 h 1181"/>
                  <a:gd name="T80" fmla="*/ 256 w 948"/>
                  <a:gd name="T81" fmla="*/ 993 h 1181"/>
                  <a:gd name="T82" fmla="*/ 221 w 948"/>
                  <a:gd name="T83" fmla="*/ 1073 h 1181"/>
                  <a:gd name="T84" fmla="*/ 253 w 948"/>
                  <a:gd name="T85" fmla="*/ 923 h 1181"/>
                  <a:gd name="T86" fmla="*/ 212 w 948"/>
                  <a:gd name="T87" fmla="*/ 847 h 1181"/>
                  <a:gd name="T88" fmla="*/ 237 w 948"/>
                  <a:gd name="T89" fmla="*/ 944 h 1181"/>
                  <a:gd name="T90" fmla="*/ 221 w 948"/>
                  <a:gd name="T91" fmla="*/ 1035 h 1181"/>
                  <a:gd name="T92" fmla="*/ 186 w 948"/>
                  <a:gd name="T93" fmla="*/ 877 h 1181"/>
                  <a:gd name="T94" fmla="*/ 196 w 948"/>
                  <a:gd name="T95" fmla="*/ 997 h 1181"/>
                  <a:gd name="T96" fmla="*/ 205 w 948"/>
                  <a:gd name="T97" fmla="*/ 847 h 1181"/>
                  <a:gd name="T98" fmla="*/ 197 w 948"/>
                  <a:gd name="T99" fmla="*/ 943 h 1181"/>
                  <a:gd name="T100" fmla="*/ 154 w 948"/>
                  <a:gd name="T101" fmla="*/ 424 h 1181"/>
                  <a:gd name="T102" fmla="*/ 96 w 948"/>
                  <a:gd name="T103" fmla="*/ 1041 h 1181"/>
                  <a:gd name="T104" fmla="*/ 64 w 948"/>
                  <a:gd name="T105" fmla="*/ 1035 h 1181"/>
                  <a:gd name="T106" fmla="*/ 154 w 948"/>
                  <a:gd name="T107" fmla="*/ 425 h 1181"/>
                  <a:gd name="T108" fmla="*/ 148 w 948"/>
                  <a:gd name="T109" fmla="*/ 543 h 1181"/>
                  <a:gd name="T110" fmla="*/ 107 w 948"/>
                  <a:gd name="T111" fmla="*/ 862 h 1181"/>
                  <a:gd name="T112" fmla="*/ 91 w 948"/>
                  <a:gd name="T113" fmla="*/ 857 h 1181"/>
                  <a:gd name="T114" fmla="*/ 89 w 948"/>
                  <a:gd name="T115" fmla="*/ 967 h 1181"/>
                  <a:gd name="T116" fmla="*/ 63 w 948"/>
                  <a:gd name="T117" fmla="*/ 911 h 1181"/>
                  <a:gd name="T118" fmla="*/ 59 w 948"/>
                  <a:gd name="T119" fmla="*/ 907 h 1181"/>
                  <a:gd name="T120" fmla="*/ 63 w 948"/>
                  <a:gd name="T121" fmla="*/ 1011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1" name="Freeform 126"/>
              <p:cNvSpPr>
                <a:spLocks noEditPoints="1"/>
              </p:cNvSpPr>
              <p:nvPr/>
            </p:nvSpPr>
            <p:spPr bwMode="auto">
              <a:xfrm>
                <a:off x="1800226" y="1038226"/>
                <a:ext cx="139700" cy="63500"/>
              </a:xfrm>
              <a:custGeom>
                <a:avLst/>
                <a:gdLst>
                  <a:gd name="T0" fmla="*/ 160 w 179"/>
                  <a:gd name="T1" fmla="*/ 76 h 81"/>
                  <a:gd name="T2" fmla="*/ 91 w 179"/>
                  <a:gd name="T3" fmla="*/ 73 h 81"/>
                  <a:gd name="T4" fmla="*/ 70 w 179"/>
                  <a:gd name="T5" fmla="*/ 78 h 81"/>
                  <a:gd name="T6" fmla="*/ 36 w 179"/>
                  <a:gd name="T7" fmla="*/ 81 h 81"/>
                  <a:gd name="T8" fmla="*/ 12 w 179"/>
                  <a:gd name="T9" fmla="*/ 28 h 81"/>
                  <a:gd name="T10" fmla="*/ 126 w 179"/>
                  <a:gd name="T11" fmla="*/ 4 h 81"/>
                  <a:gd name="T12" fmla="*/ 149 w 179"/>
                  <a:gd name="T13" fmla="*/ 12 h 81"/>
                  <a:gd name="T14" fmla="*/ 176 w 179"/>
                  <a:gd name="T15" fmla="*/ 22 h 81"/>
                  <a:gd name="T16" fmla="*/ 160 w 179"/>
                  <a:gd name="T17" fmla="*/ 76 h 81"/>
                  <a:gd name="T18" fmla="*/ 114 w 179"/>
                  <a:gd name="T19" fmla="*/ 20 h 81"/>
                  <a:gd name="T20" fmla="*/ 69 w 179"/>
                  <a:gd name="T21" fmla="*/ 24 h 81"/>
                  <a:gd name="T22" fmla="*/ 60 w 179"/>
                  <a:gd name="T23" fmla="*/ 23 h 81"/>
                  <a:gd name="T24" fmla="*/ 34 w 179"/>
                  <a:gd name="T25" fmla="*/ 34 h 81"/>
                  <a:gd name="T26" fmla="*/ 41 w 179"/>
                  <a:gd name="T27" fmla="*/ 53 h 81"/>
                  <a:gd name="T28" fmla="*/ 147 w 179"/>
                  <a:gd name="T29" fmla="*/ 52 h 81"/>
                  <a:gd name="T30" fmla="*/ 152 w 179"/>
                  <a:gd name="T31" fmla="*/ 27 h 81"/>
                  <a:gd name="T32" fmla="*/ 114 w 179"/>
                  <a:gd name="T33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9" name="Freeform 127"/>
            <p:cNvSpPr>
              <a:spLocks noEditPoints="1"/>
            </p:cNvSpPr>
            <p:nvPr userDrawn="1"/>
          </p:nvSpPr>
          <p:spPr bwMode="auto">
            <a:xfrm>
              <a:off x="7129941" y="3374433"/>
              <a:ext cx="1357719" cy="897816"/>
            </a:xfrm>
            <a:custGeom>
              <a:avLst/>
              <a:gdLst>
                <a:gd name="T0" fmla="*/ 31 w 1510"/>
                <a:gd name="T1" fmla="*/ 297 h 999"/>
                <a:gd name="T2" fmla="*/ 585 w 1510"/>
                <a:gd name="T3" fmla="*/ 0 h 999"/>
                <a:gd name="T4" fmla="*/ 1250 w 1510"/>
                <a:gd name="T5" fmla="*/ 139 h 999"/>
                <a:gd name="T6" fmla="*/ 1174 w 1510"/>
                <a:gd name="T7" fmla="*/ 278 h 999"/>
                <a:gd name="T8" fmla="*/ 1273 w 1510"/>
                <a:gd name="T9" fmla="*/ 557 h 999"/>
                <a:gd name="T10" fmla="*/ 1359 w 1510"/>
                <a:gd name="T11" fmla="*/ 738 h 999"/>
                <a:gd name="T12" fmla="*/ 1159 w 1510"/>
                <a:gd name="T13" fmla="*/ 806 h 999"/>
                <a:gd name="T14" fmla="*/ 676 w 1510"/>
                <a:gd name="T15" fmla="*/ 949 h 999"/>
                <a:gd name="T16" fmla="*/ 224 w 1510"/>
                <a:gd name="T17" fmla="*/ 725 h 999"/>
                <a:gd name="T18" fmla="*/ 95 w 1510"/>
                <a:gd name="T19" fmla="*/ 541 h 999"/>
                <a:gd name="T20" fmla="*/ 1440 w 1510"/>
                <a:gd name="T21" fmla="*/ 528 h 999"/>
                <a:gd name="T22" fmla="*/ 1198 w 1510"/>
                <a:gd name="T23" fmla="*/ 773 h 999"/>
                <a:gd name="T24" fmla="*/ 217 w 1510"/>
                <a:gd name="T25" fmla="*/ 403 h 999"/>
                <a:gd name="T26" fmla="*/ 584 w 1510"/>
                <a:gd name="T27" fmla="*/ 526 h 999"/>
                <a:gd name="T28" fmla="*/ 1282 w 1510"/>
                <a:gd name="T29" fmla="*/ 154 h 999"/>
                <a:gd name="T30" fmla="*/ 539 w 1510"/>
                <a:gd name="T31" fmla="*/ 24 h 999"/>
                <a:gd name="T32" fmla="*/ 54 w 1510"/>
                <a:gd name="T33" fmla="*/ 349 h 999"/>
                <a:gd name="T34" fmla="*/ 372 w 1510"/>
                <a:gd name="T35" fmla="*/ 264 h 999"/>
                <a:gd name="T36" fmla="*/ 666 w 1510"/>
                <a:gd name="T37" fmla="*/ 232 h 999"/>
                <a:gd name="T38" fmla="*/ 1105 w 1510"/>
                <a:gd name="T39" fmla="*/ 738 h 999"/>
                <a:gd name="T40" fmla="*/ 1132 w 1510"/>
                <a:gd name="T41" fmla="*/ 743 h 999"/>
                <a:gd name="T42" fmla="*/ 1163 w 1510"/>
                <a:gd name="T43" fmla="*/ 774 h 999"/>
                <a:gd name="T44" fmla="*/ 1124 w 1510"/>
                <a:gd name="T45" fmla="*/ 521 h 999"/>
                <a:gd name="T46" fmla="*/ 1110 w 1510"/>
                <a:gd name="T47" fmla="*/ 590 h 999"/>
                <a:gd name="T48" fmla="*/ 1104 w 1510"/>
                <a:gd name="T49" fmla="*/ 604 h 999"/>
                <a:gd name="T50" fmla="*/ 1038 w 1510"/>
                <a:gd name="T51" fmla="*/ 778 h 999"/>
                <a:gd name="T52" fmla="*/ 931 w 1510"/>
                <a:gd name="T53" fmla="*/ 797 h 999"/>
                <a:gd name="T54" fmla="*/ 787 w 1510"/>
                <a:gd name="T55" fmla="*/ 956 h 999"/>
                <a:gd name="T56" fmla="*/ 1075 w 1510"/>
                <a:gd name="T57" fmla="*/ 695 h 999"/>
                <a:gd name="T58" fmla="*/ 1077 w 1510"/>
                <a:gd name="T59" fmla="*/ 542 h 999"/>
                <a:gd name="T60" fmla="*/ 544 w 1510"/>
                <a:gd name="T61" fmla="*/ 521 h 999"/>
                <a:gd name="T62" fmla="*/ 235 w 1510"/>
                <a:gd name="T63" fmla="*/ 678 h 999"/>
                <a:gd name="T64" fmla="*/ 722 w 1510"/>
                <a:gd name="T65" fmla="*/ 774 h 999"/>
                <a:gd name="T66" fmla="*/ 930 w 1510"/>
                <a:gd name="T67" fmla="*/ 633 h 999"/>
                <a:gd name="T68" fmla="*/ 1077 w 1510"/>
                <a:gd name="T69" fmla="*/ 542 h 999"/>
                <a:gd name="T70" fmla="*/ 1024 w 1510"/>
                <a:gd name="T71" fmla="*/ 563 h 999"/>
                <a:gd name="T72" fmla="*/ 1022 w 1510"/>
                <a:gd name="T73" fmla="*/ 627 h 999"/>
                <a:gd name="T74" fmla="*/ 955 w 1510"/>
                <a:gd name="T75" fmla="*/ 562 h 999"/>
                <a:gd name="T76" fmla="*/ 978 w 1510"/>
                <a:gd name="T77" fmla="*/ 552 h 999"/>
                <a:gd name="T78" fmla="*/ 900 w 1510"/>
                <a:gd name="T79" fmla="*/ 722 h 999"/>
                <a:gd name="T80" fmla="*/ 679 w 1510"/>
                <a:gd name="T81" fmla="*/ 941 h 999"/>
                <a:gd name="T82" fmla="*/ 737 w 1510"/>
                <a:gd name="T83" fmla="*/ 839 h 999"/>
                <a:gd name="T84" fmla="*/ 713 w 1510"/>
                <a:gd name="T85" fmla="*/ 789 h 999"/>
                <a:gd name="T86" fmla="*/ 689 w 1510"/>
                <a:gd name="T87" fmla="*/ 860 h 999"/>
                <a:gd name="T88" fmla="*/ 674 w 1510"/>
                <a:gd name="T89" fmla="*/ 197 h 999"/>
                <a:gd name="T90" fmla="*/ 653 w 1510"/>
                <a:gd name="T91" fmla="*/ 170 h 999"/>
                <a:gd name="T92" fmla="*/ 317 w 1510"/>
                <a:gd name="T93" fmla="*/ 308 h 999"/>
                <a:gd name="T94" fmla="*/ 180 w 1510"/>
                <a:gd name="T95" fmla="*/ 410 h 999"/>
                <a:gd name="T96" fmla="*/ 538 w 1510"/>
                <a:gd name="T97" fmla="*/ 212 h 999"/>
                <a:gd name="T98" fmla="*/ 181 w 1510"/>
                <a:gd name="T99" fmla="*/ 456 h 999"/>
                <a:gd name="T100" fmla="*/ 199 w 1510"/>
                <a:gd name="T101" fmla="*/ 570 h 999"/>
                <a:gd name="T102" fmla="*/ 130 w 1510"/>
                <a:gd name="T103" fmla="*/ 531 h 999"/>
                <a:gd name="T104" fmla="*/ 117 w 1510"/>
                <a:gd name="T105" fmla="*/ 591 h 999"/>
                <a:gd name="T106" fmla="*/ 128 w 1510"/>
                <a:gd name="T107" fmla="*/ 717 h 999"/>
                <a:gd name="T108" fmla="*/ 209 w 1510"/>
                <a:gd name="T109" fmla="*/ 725 h 999"/>
                <a:gd name="T110" fmla="*/ 232 w 1510"/>
                <a:gd name="T111" fmla="*/ 710 h 999"/>
                <a:gd name="T112" fmla="*/ 184 w 1510"/>
                <a:gd name="T113" fmla="*/ 471 h 999"/>
                <a:gd name="T114" fmla="*/ 130 w 1510"/>
                <a:gd name="T115" fmla="*/ 502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40" name="组合 39"/>
            <p:cNvGrpSpPr/>
            <p:nvPr userDrawn="1"/>
          </p:nvGrpSpPr>
          <p:grpSpPr>
            <a:xfrm>
              <a:off x="8239077" y="6082119"/>
              <a:ext cx="1239508" cy="779420"/>
              <a:chOff x="1398588" y="1435101"/>
              <a:chExt cx="936625" cy="588963"/>
            </a:xfrm>
            <a:grpFill/>
          </p:grpSpPr>
          <p:sp>
            <p:nvSpPr>
              <p:cNvPr id="48" name="Freeform 128"/>
              <p:cNvSpPr>
                <a:spLocks noEditPoints="1"/>
              </p:cNvSpPr>
              <p:nvPr/>
            </p:nvSpPr>
            <p:spPr bwMode="auto">
              <a:xfrm>
                <a:off x="1979613" y="1682751"/>
                <a:ext cx="192088" cy="193675"/>
              </a:xfrm>
              <a:custGeom>
                <a:avLst/>
                <a:gdLst>
                  <a:gd name="T0" fmla="*/ 197 w 247"/>
                  <a:gd name="T1" fmla="*/ 105 h 248"/>
                  <a:gd name="T2" fmla="*/ 178 w 247"/>
                  <a:gd name="T3" fmla="*/ 102 h 248"/>
                  <a:gd name="T4" fmla="*/ 137 w 247"/>
                  <a:gd name="T5" fmla="*/ 82 h 248"/>
                  <a:gd name="T6" fmla="*/ 110 w 247"/>
                  <a:gd name="T7" fmla="*/ 95 h 248"/>
                  <a:gd name="T8" fmla="*/ 120 w 247"/>
                  <a:gd name="T9" fmla="*/ 161 h 248"/>
                  <a:gd name="T10" fmla="*/ 163 w 247"/>
                  <a:gd name="T11" fmla="*/ 161 h 248"/>
                  <a:gd name="T12" fmla="*/ 185 w 247"/>
                  <a:gd name="T13" fmla="*/ 203 h 248"/>
                  <a:gd name="T14" fmla="*/ 53 w 247"/>
                  <a:gd name="T15" fmla="*/ 217 h 248"/>
                  <a:gd name="T16" fmla="*/ 18 w 247"/>
                  <a:gd name="T17" fmla="*/ 92 h 248"/>
                  <a:gd name="T18" fmla="*/ 26 w 247"/>
                  <a:gd name="T19" fmla="*/ 78 h 248"/>
                  <a:gd name="T20" fmla="*/ 28 w 247"/>
                  <a:gd name="T21" fmla="*/ 70 h 248"/>
                  <a:gd name="T22" fmla="*/ 115 w 247"/>
                  <a:gd name="T23" fmla="*/ 12 h 248"/>
                  <a:gd name="T24" fmla="*/ 185 w 247"/>
                  <a:gd name="T25" fmla="*/ 32 h 248"/>
                  <a:gd name="T26" fmla="*/ 222 w 247"/>
                  <a:gd name="T27" fmla="*/ 24 h 248"/>
                  <a:gd name="T28" fmla="*/ 197 w 247"/>
                  <a:gd name="T29" fmla="*/ 105 h 248"/>
                  <a:gd name="T30" fmla="*/ 211 w 247"/>
                  <a:gd name="T31" fmla="*/ 31 h 248"/>
                  <a:gd name="T32" fmla="*/ 172 w 247"/>
                  <a:gd name="T33" fmla="*/ 47 h 248"/>
                  <a:gd name="T34" fmla="*/ 157 w 247"/>
                  <a:gd name="T35" fmla="*/ 35 h 248"/>
                  <a:gd name="T36" fmla="*/ 24 w 247"/>
                  <a:gd name="T37" fmla="*/ 128 h 248"/>
                  <a:gd name="T38" fmla="*/ 80 w 247"/>
                  <a:gd name="T39" fmla="*/ 217 h 248"/>
                  <a:gd name="T40" fmla="*/ 163 w 247"/>
                  <a:gd name="T41" fmla="*/ 174 h 248"/>
                  <a:gd name="T42" fmla="*/ 127 w 247"/>
                  <a:gd name="T43" fmla="*/ 174 h 248"/>
                  <a:gd name="T44" fmla="*/ 104 w 247"/>
                  <a:gd name="T45" fmla="*/ 85 h 248"/>
                  <a:gd name="T46" fmla="*/ 166 w 247"/>
                  <a:gd name="T47" fmla="*/ 76 h 248"/>
                  <a:gd name="T48" fmla="*/ 196 w 247"/>
                  <a:gd name="T49" fmla="*/ 91 h 248"/>
                  <a:gd name="T50" fmla="*/ 211 w 247"/>
                  <a:gd name="T51" fmla="*/ 31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9" name="Freeform 129"/>
              <p:cNvSpPr>
                <a:spLocks noEditPoints="1"/>
              </p:cNvSpPr>
              <p:nvPr/>
            </p:nvSpPr>
            <p:spPr bwMode="auto">
              <a:xfrm>
                <a:off x="1892301" y="1658938"/>
                <a:ext cx="44450" cy="42863"/>
              </a:xfrm>
              <a:custGeom>
                <a:avLst/>
                <a:gdLst>
                  <a:gd name="T0" fmla="*/ 55 w 57"/>
                  <a:gd name="T1" fmla="*/ 27 h 55"/>
                  <a:gd name="T2" fmla="*/ 28 w 57"/>
                  <a:gd name="T3" fmla="*/ 52 h 55"/>
                  <a:gd name="T4" fmla="*/ 24 w 57"/>
                  <a:gd name="T5" fmla="*/ 2 h 55"/>
                  <a:gd name="T6" fmla="*/ 55 w 57"/>
                  <a:gd name="T7" fmla="*/ 27 h 55"/>
                  <a:gd name="T8" fmla="*/ 23 w 57"/>
                  <a:gd name="T9" fmla="*/ 14 h 55"/>
                  <a:gd name="T10" fmla="*/ 45 w 57"/>
                  <a:gd name="T11" fmla="*/ 36 h 55"/>
                  <a:gd name="T12" fmla="*/ 23 w 57"/>
                  <a:gd name="T13" fmla="*/ 1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0" name="Freeform 130"/>
              <p:cNvSpPr>
                <a:spLocks noEditPoints="1"/>
              </p:cNvSpPr>
              <p:nvPr/>
            </p:nvSpPr>
            <p:spPr bwMode="auto">
              <a:xfrm>
                <a:off x="1874838" y="1741488"/>
                <a:ext cx="53975" cy="53975"/>
              </a:xfrm>
              <a:custGeom>
                <a:avLst/>
                <a:gdLst>
                  <a:gd name="T0" fmla="*/ 64 w 71"/>
                  <a:gd name="T1" fmla="*/ 55 h 71"/>
                  <a:gd name="T2" fmla="*/ 13 w 71"/>
                  <a:gd name="T3" fmla="*/ 59 h 71"/>
                  <a:gd name="T4" fmla="*/ 15 w 71"/>
                  <a:gd name="T5" fmla="*/ 7 h 71"/>
                  <a:gd name="T6" fmla="*/ 52 w 71"/>
                  <a:gd name="T7" fmla="*/ 4 h 71"/>
                  <a:gd name="T8" fmla="*/ 64 w 71"/>
                  <a:gd name="T9" fmla="*/ 55 h 71"/>
                  <a:gd name="T10" fmla="*/ 30 w 71"/>
                  <a:gd name="T11" fmla="*/ 58 h 71"/>
                  <a:gd name="T12" fmla="*/ 39 w 71"/>
                  <a:gd name="T13" fmla="*/ 9 h 71"/>
                  <a:gd name="T14" fmla="*/ 30 w 71"/>
                  <a:gd name="T15" fmla="*/ 5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1" name="Freeform 131"/>
              <p:cNvSpPr>
                <a:spLocks noEditPoints="1"/>
              </p:cNvSpPr>
              <p:nvPr/>
            </p:nvSpPr>
            <p:spPr bwMode="auto">
              <a:xfrm>
                <a:off x="1720851" y="1649413"/>
                <a:ext cx="53975" cy="66675"/>
              </a:xfrm>
              <a:custGeom>
                <a:avLst/>
                <a:gdLst>
                  <a:gd name="T0" fmla="*/ 20 w 68"/>
                  <a:gd name="T1" fmla="*/ 83 h 87"/>
                  <a:gd name="T2" fmla="*/ 0 w 68"/>
                  <a:gd name="T3" fmla="*/ 17 h 87"/>
                  <a:gd name="T4" fmla="*/ 10 w 68"/>
                  <a:gd name="T5" fmla="*/ 2 h 87"/>
                  <a:gd name="T6" fmla="*/ 42 w 68"/>
                  <a:gd name="T7" fmla="*/ 33 h 87"/>
                  <a:gd name="T8" fmla="*/ 57 w 68"/>
                  <a:gd name="T9" fmla="*/ 49 h 87"/>
                  <a:gd name="T10" fmla="*/ 20 w 68"/>
                  <a:gd name="T11" fmla="*/ 83 h 87"/>
                  <a:gd name="T12" fmla="*/ 48 w 68"/>
                  <a:gd name="T13" fmla="*/ 54 h 87"/>
                  <a:gd name="T14" fmla="*/ 13 w 68"/>
                  <a:gd name="T15" fmla="*/ 15 h 87"/>
                  <a:gd name="T16" fmla="*/ 23 w 68"/>
                  <a:gd name="T17" fmla="*/ 73 h 87"/>
                  <a:gd name="T18" fmla="*/ 48 w 68"/>
                  <a:gd name="T19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2" name="Freeform 132"/>
              <p:cNvSpPr>
                <a:spLocks noEditPoints="1"/>
              </p:cNvSpPr>
              <p:nvPr/>
            </p:nvSpPr>
            <p:spPr bwMode="auto">
              <a:xfrm>
                <a:off x="1398588" y="1435101"/>
                <a:ext cx="936625" cy="588963"/>
              </a:xfrm>
              <a:custGeom>
                <a:avLst/>
                <a:gdLst>
                  <a:gd name="T0" fmla="*/ 466 w 1203"/>
                  <a:gd name="T1" fmla="*/ 54 h 756"/>
                  <a:gd name="T2" fmla="*/ 1107 w 1203"/>
                  <a:gd name="T3" fmla="*/ 233 h 756"/>
                  <a:gd name="T4" fmla="*/ 1056 w 1203"/>
                  <a:gd name="T5" fmla="*/ 745 h 756"/>
                  <a:gd name="T6" fmla="*/ 497 w 1203"/>
                  <a:gd name="T7" fmla="*/ 639 h 756"/>
                  <a:gd name="T8" fmla="*/ 47 w 1203"/>
                  <a:gd name="T9" fmla="*/ 508 h 756"/>
                  <a:gd name="T10" fmla="*/ 1163 w 1203"/>
                  <a:gd name="T11" fmla="*/ 427 h 756"/>
                  <a:gd name="T12" fmla="*/ 946 w 1203"/>
                  <a:gd name="T13" fmla="*/ 720 h 756"/>
                  <a:gd name="T14" fmla="*/ 462 w 1203"/>
                  <a:gd name="T15" fmla="*/ 600 h 756"/>
                  <a:gd name="T16" fmla="*/ 166 w 1203"/>
                  <a:gd name="T17" fmla="*/ 329 h 756"/>
                  <a:gd name="T18" fmla="*/ 208 w 1203"/>
                  <a:gd name="T19" fmla="*/ 120 h 756"/>
                  <a:gd name="T20" fmla="*/ 132 w 1203"/>
                  <a:gd name="T21" fmla="*/ 547 h 756"/>
                  <a:gd name="T22" fmla="*/ 920 w 1203"/>
                  <a:gd name="T23" fmla="*/ 724 h 756"/>
                  <a:gd name="T24" fmla="*/ 1171 w 1203"/>
                  <a:gd name="T25" fmla="*/ 353 h 756"/>
                  <a:gd name="T26" fmla="*/ 788 w 1203"/>
                  <a:gd name="T27" fmla="*/ 209 h 756"/>
                  <a:gd name="T28" fmla="*/ 331 w 1203"/>
                  <a:gd name="T29" fmla="*/ 92 h 756"/>
                  <a:gd name="T30" fmla="*/ 585 w 1203"/>
                  <a:gd name="T31" fmla="*/ 186 h 756"/>
                  <a:gd name="T32" fmla="*/ 234 w 1203"/>
                  <a:gd name="T33" fmla="*/ 187 h 756"/>
                  <a:gd name="T34" fmla="*/ 243 w 1203"/>
                  <a:gd name="T35" fmla="*/ 442 h 756"/>
                  <a:gd name="T36" fmla="*/ 626 w 1203"/>
                  <a:gd name="T37" fmla="*/ 563 h 756"/>
                  <a:gd name="T38" fmla="*/ 948 w 1203"/>
                  <a:gd name="T39" fmla="*/ 628 h 756"/>
                  <a:gd name="T40" fmla="*/ 1078 w 1203"/>
                  <a:gd name="T41" fmla="*/ 497 h 756"/>
                  <a:gd name="T42" fmla="*/ 496 w 1203"/>
                  <a:gd name="T43" fmla="*/ 511 h 756"/>
                  <a:gd name="T44" fmla="*/ 255 w 1203"/>
                  <a:gd name="T45" fmla="*/ 202 h 756"/>
                  <a:gd name="T46" fmla="*/ 1108 w 1203"/>
                  <a:gd name="T47" fmla="*/ 280 h 756"/>
                  <a:gd name="T48" fmla="*/ 974 w 1203"/>
                  <a:gd name="T49" fmla="*/ 202 h 756"/>
                  <a:gd name="T50" fmla="*/ 234 w 1203"/>
                  <a:gd name="T51" fmla="*/ 19 h 756"/>
                  <a:gd name="T52" fmla="*/ 255 w 1203"/>
                  <a:gd name="T53" fmla="*/ 46 h 756"/>
                  <a:gd name="T54" fmla="*/ 390 w 1203"/>
                  <a:gd name="T55" fmla="*/ 84 h 756"/>
                  <a:gd name="T56" fmla="*/ 541 w 1203"/>
                  <a:gd name="T57" fmla="*/ 128 h 756"/>
                  <a:gd name="T58" fmla="*/ 737 w 1203"/>
                  <a:gd name="T59" fmla="*/ 166 h 756"/>
                  <a:gd name="T60" fmla="*/ 885 w 1203"/>
                  <a:gd name="T61" fmla="*/ 207 h 756"/>
                  <a:gd name="T62" fmla="*/ 1030 w 1203"/>
                  <a:gd name="T63" fmla="*/ 258 h 756"/>
                  <a:gd name="T64" fmla="*/ 273 w 1203"/>
                  <a:gd name="T65" fmla="*/ 417 h 756"/>
                  <a:gd name="T66" fmla="*/ 598 w 1203"/>
                  <a:gd name="T67" fmla="*/ 523 h 756"/>
                  <a:gd name="T68" fmla="*/ 877 w 1203"/>
                  <a:gd name="T69" fmla="*/ 590 h 756"/>
                  <a:gd name="T70" fmla="*/ 1118 w 1203"/>
                  <a:gd name="T71" fmla="*/ 350 h 756"/>
                  <a:gd name="T72" fmla="*/ 678 w 1203"/>
                  <a:gd name="T73" fmla="*/ 217 h 756"/>
                  <a:gd name="T74" fmla="*/ 443 w 1203"/>
                  <a:gd name="T75" fmla="*/ 160 h 756"/>
                  <a:gd name="T76" fmla="*/ 1091 w 1203"/>
                  <a:gd name="T77" fmla="*/ 275 h 756"/>
                  <a:gd name="T78" fmla="*/ 563 w 1203"/>
                  <a:gd name="T79" fmla="*/ 558 h 756"/>
                  <a:gd name="T80" fmla="*/ 197 w 1203"/>
                  <a:gd name="T81" fmla="*/ 368 h 756"/>
                  <a:gd name="T82" fmla="*/ 120 w 1203"/>
                  <a:gd name="T83" fmla="*/ 493 h 756"/>
                  <a:gd name="T84" fmla="*/ 691 w 1203"/>
                  <a:gd name="T85" fmla="*/ 642 h 756"/>
                  <a:gd name="T86" fmla="*/ 1062 w 1203"/>
                  <a:gd name="T87" fmla="*/ 607 h 756"/>
                  <a:gd name="T88" fmla="*/ 1005 w 1203"/>
                  <a:gd name="T89" fmla="*/ 253 h 756"/>
                  <a:gd name="T90" fmla="*/ 841 w 1203"/>
                  <a:gd name="T91" fmla="*/ 212 h 756"/>
                  <a:gd name="T92" fmla="*/ 773 w 1203"/>
                  <a:gd name="T93" fmla="*/ 193 h 756"/>
                  <a:gd name="T94" fmla="*/ 737 w 1203"/>
                  <a:gd name="T95" fmla="*/ 177 h 756"/>
                  <a:gd name="T96" fmla="*/ 654 w 1203"/>
                  <a:gd name="T97" fmla="*/ 160 h 756"/>
                  <a:gd name="T98" fmla="*/ 577 w 1203"/>
                  <a:gd name="T99" fmla="*/ 136 h 756"/>
                  <a:gd name="T100" fmla="*/ 487 w 1203"/>
                  <a:gd name="T101" fmla="*/ 112 h 756"/>
                  <a:gd name="T102" fmla="*/ 430 w 1203"/>
                  <a:gd name="T103" fmla="*/ 104 h 756"/>
                  <a:gd name="T104" fmla="*/ 228 w 1203"/>
                  <a:gd name="T105" fmla="*/ 55 h 756"/>
                  <a:gd name="T106" fmla="*/ 182 w 1203"/>
                  <a:gd name="T107" fmla="*/ 92 h 756"/>
                  <a:gd name="T108" fmla="*/ 183 w 1203"/>
                  <a:gd name="T109" fmla="*/ 66 h 756"/>
                  <a:gd name="T110" fmla="*/ 147 w 1203"/>
                  <a:gd name="T111" fmla="*/ 74 h 756"/>
                  <a:gd name="T112" fmla="*/ 136 w 1203"/>
                  <a:gd name="T113" fmla="*/ 273 h 756"/>
                  <a:gd name="T114" fmla="*/ 141 w 1203"/>
                  <a:gd name="T115" fmla="*/ 229 h 756"/>
                  <a:gd name="T116" fmla="*/ 156 w 1203"/>
                  <a:gd name="T117" fmla="*/ 120 h 756"/>
                  <a:gd name="T118" fmla="*/ 44 w 1203"/>
                  <a:gd name="T119" fmla="*/ 323 h 756"/>
                  <a:gd name="T120" fmla="*/ 123 w 1203"/>
                  <a:gd name="T121" fmla="*/ 172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3" name="Freeform 133"/>
              <p:cNvSpPr>
                <a:spLocks noEditPoints="1"/>
              </p:cNvSpPr>
              <p:nvPr/>
            </p:nvSpPr>
            <p:spPr bwMode="auto">
              <a:xfrm>
                <a:off x="1690688" y="1611313"/>
                <a:ext cx="293688" cy="220663"/>
              </a:xfrm>
              <a:custGeom>
                <a:avLst/>
                <a:gdLst>
                  <a:gd name="T0" fmla="*/ 232 w 377"/>
                  <a:gd name="T1" fmla="*/ 72 h 285"/>
                  <a:gd name="T2" fmla="*/ 223 w 377"/>
                  <a:gd name="T3" fmla="*/ 57 h 285"/>
                  <a:gd name="T4" fmla="*/ 224 w 377"/>
                  <a:gd name="T5" fmla="*/ 59 h 285"/>
                  <a:gd name="T6" fmla="*/ 249 w 377"/>
                  <a:gd name="T7" fmla="*/ 23 h 285"/>
                  <a:gd name="T8" fmla="*/ 264 w 377"/>
                  <a:gd name="T9" fmla="*/ 27 h 285"/>
                  <a:gd name="T10" fmla="*/ 317 w 377"/>
                  <a:gd name="T11" fmla="*/ 41 h 285"/>
                  <a:gd name="T12" fmla="*/ 334 w 377"/>
                  <a:gd name="T13" fmla="*/ 48 h 285"/>
                  <a:gd name="T14" fmla="*/ 362 w 377"/>
                  <a:gd name="T15" fmla="*/ 66 h 285"/>
                  <a:gd name="T16" fmla="*/ 377 w 377"/>
                  <a:gd name="T17" fmla="*/ 102 h 285"/>
                  <a:gd name="T18" fmla="*/ 331 w 377"/>
                  <a:gd name="T19" fmla="*/ 152 h 285"/>
                  <a:gd name="T20" fmla="*/ 332 w 377"/>
                  <a:gd name="T21" fmla="*/ 170 h 285"/>
                  <a:gd name="T22" fmla="*/ 356 w 377"/>
                  <a:gd name="T23" fmla="*/ 242 h 285"/>
                  <a:gd name="T24" fmla="*/ 304 w 377"/>
                  <a:gd name="T25" fmla="*/ 280 h 285"/>
                  <a:gd name="T26" fmla="*/ 208 w 377"/>
                  <a:gd name="T27" fmla="*/ 264 h 285"/>
                  <a:gd name="T28" fmla="*/ 163 w 377"/>
                  <a:gd name="T29" fmla="*/ 213 h 285"/>
                  <a:gd name="T30" fmla="*/ 185 w 377"/>
                  <a:gd name="T31" fmla="*/ 179 h 285"/>
                  <a:gd name="T32" fmla="*/ 126 w 377"/>
                  <a:gd name="T33" fmla="*/ 193 h 285"/>
                  <a:gd name="T34" fmla="*/ 124 w 377"/>
                  <a:gd name="T35" fmla="*/ 164 h 285"/>
                  <a:gd name="T36" fmla="*/ 117 w 377"/>
                  <a:gd name="T37" fmla="*/ 158 h 285"/>
                  <a:gd name="T38" fmla="*/ 76 w 377"/>
                  <a:gd name="T39" fmla="*/ 175 h 285"/>
                  <a:gd name="T40" fmla="*/ 82 w 377"/>
                  <a:gd name="T41" fmla="*/ 213 h 285"/>
                  <a:gd name="T42" fmla="*/ 24 w 377"/>
                  <a:gd name="T43" fmla="*/ 234 h 285"/>
                  <a:gd name="T44" fmla="*/ 4 w 377"/>
                  <a:gd name="T45" fmla="*/ 216 h 285"/>
                  <a:gd name="T46" fmla="*/ 14 w 377"/>
                  <a:gd name="T47" fmla="*/ 183 h 285"/>
                  <a:gd name="T48" fmla="*/ 12 w 377"/>
                  <a:gd name="T49" fmla="*/ 97 h 285"/>
                  <a:gd name="T50" fmla="*/ 2 w 377"/>
                  <a:gd name="T51" fmla="*/ 36 h 285"/>
                  <a:gd name="T52" fmla="*/ 55 w 377"/>
                  <a:gd name="T53" fmla="*/ 0 h 285"/>
                  <a:gd name="T54" fmla="*/ 85 w 377"/>
                  <a:gd name="T55" fmla="*/ 21 h 285"/>
                  <a:gd name="T56" fmla="*/ 129 w 377"/>
                  <a:gd name="T57" fmla="*/ 89 h 285"/>
                  <a:gd name="T58" fmla="*/ 195 w 377"/>
                  <a:gd name="T59" fmla="*/ 142 h 285"/>
                  <a:gd name="T60" fmla="*/ 197 w 377"/>
                  <a:gd name="T61" fmla="*/ 147 h 285"/>
                  <a:gd name="T62" fmla="*/ 199 w 377"/>
                  <a:gd name="T63" fmla="*/ 148 h 285"/>
                  <a:gd name="T64" fmla="*/ 210 w 377"/>
                  <a:gd name="T65" fmla="*/ 127 h 285"/>
                  <a:gd name="T66" fmla="*/ 232 w 377"/>
                  <a:gd name="T67" fmla="*/ 72 h 285"/>
                  <a:gd name="T68" fmla="*/ 356 w 377"/>
                  <a:gd name="T69" fmla="*/ 128 h 285"/>
                  <a:gd name="T70" fmla="*/ 344 w 377"/>
                  <a:gd name="T71" fmla="*/ 66 h 285"/>
                  <a:gd name="T72" fmla="*/ 250 w 377"/>
                  <a:gd name="T73" fmla="*/ 34 h 285"/>
                  <a:gd name="T74" fmla="*/ 237 w 377"/>
                  <a:gd name="T75" fmla="*/ 48 h 285"/>
                  <a:gd name="T76" fmla="*/ 243 w 377"/>
                  <a:gd name="T77" fmla="*/ 83 h 285"/>
                  <a:gd name="T78" fmla="*/ 197 w 377"/>
                  <a:gd name="T79" fmla="*/ 183 h 285"/>
                  <a:gd name="T80" fmla="*/ 177 w 377"/>
                  <a:gd name="T81" fmla="*/ 210 h 285"/>
                  <a:gd name="T82" fmla="*/ 222 w 377"/>
                  <a:gd name="T83" fmla="*/ 257 h 285"/>
                  <a:gd name="T84" fmla="*/ 345 w 377"/>
                  <a:gd name="T85" fmla="*/ 239 h 285"/>
                  <a:gd name="T86" fmla="*/ 314 w 377"/>
                  <a:gd name="T87" fmla="*/ 158 h 285"/>
                  <a:gd name="T88" fmla="*/ 356 w 377"/>
                  <a:gd name="T89" fmla="*/ 128 h 285"/>
                  <a:gd name="T90" fmla="*/ 109 w 377"/>
                  <a:gd name="T91" fmla="*/ 76 h 285"/>
                  <a:gd name="T92" fmla="*/ 78 w 377"/>
                  <a:gd name="T93" fmla="*/ 27 h 285"/>
                  <a:gd name="T94" fmla="*/ 57 w 377"/>
                  <a:gd name="T95" fmla="*/ 12 h 285"/>
                  <a:gd name="T96" fmla="*/ 35 w 377"/>
                  <a:gd name="T97" fmla="*/ 16 h 285"/>
                  <a:gd name="T98" fmla="*/ 15 w 377"/>
                  <a:gd name="T99" fmla="*/ 36 h 285"/>
                  <a:gd name="T100" fmla="*/ 17 w 377"/>
                  <a:gd name="T101" fmla="*/ 205 h 285"/>
                  <a:gd name="T102" fmla="*/ 17 w 377"/>
                  <a:gd name="T103" fmla="*/ 220 h 285"/>
                  <a:gd name="T104" fmla="*/ 78 w 377"/>
                  <a:gd name="T105" fmla="*/ 198 h 285"/>
                  <a:gd name="T106" fmla="*/ 123 w 377"/>
                  <a:gd name="T107" fmla="*/ 145 h 285"/>
                  <a:gd name="T108" fmla="*/ 132 w 377"/>
                  <a:gd name="T109" fmla="*/ 183 h 285"/>
                  <a:gd name="T110" fmla="*/ 168 w 377"/>
                  <a:gd name="T111" fmla="*/ 174 h 285"/>
                  <a:gd name="T112" fmla="*/ 192 w 377"/>
                  <a:gd name="T113" fmla="*/ 155 h 285"/>
                  <a:gd name="T114" fmla="*/ 109 w 377"/>
                  <a:gd name="T115" fmla="*/ 7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41" name="组合 40"/>
            <p:cNvGrpSpPr/>
            <p:nvPr userDrawn="1"/>
          </p:nvGrpSpPr>
          <p:grpSpPr>
            <a:xfrm>
              <a:off x="11387218" y="1174691"/>
              <a:ext cx="788988" cy="1672223"/>
              <a:chOff x="1330326" y="2057401"/>
              <a:chExt cx="465138" cy="985838"/>
            </a:xfrm>
            <a:grpFill/>
          </p:grpSpPr>
          <p:sp>
            <p:nvSpPr>
              <p:cNvPr id="42" name="Freeform 134"/>
              <p:cNvSpPr>
                <a:spLocks noEditPoints="1"/>
              </p:cNvSpPr>
              <p:nvPr/>
            </p:nvSpPr>
            <p:spPr bwMode="auto">
              <a:xfrm>
                <a:off x="1530351" y="2281238"/>
                <a:ext cx="109538" cy="115888"/>
              </a:xfrm>
              <a:custGeom>
                <a:avLst/>
                <a:gdLst>
                  <a:gd name="T0" fmla="*/ 122 w 141"/>
                  <a:gd name="T1" fmla="*/ 117 h 149"/>
                  <a:gd name="T2" fmla="*/ 28 w 141"/>
                  <a:gd name="T3" fmla="*/ 125 h 149"/>
                  <a:gd name="T4" fmla="*/ 9 w 141"/>
                  <a:gd name="T5" fmla="*/ 46 h 149"/>
                  <a:gd name="T6" fmla="*/ 100 w 141"/>
                  <a:gd name="T7" fmla="*/ 23 h 149"/>
                  <a:gd name="T8" fmla="*/ 122 w 141"/>
                  <a:gd name="T9" fmla="*/ 117 h 149"/>
                  <a:gd name="T10" fmla="*/ 69 w 141"/>
                  <a:gd name="T11" fmla="*/ 129 h 149"/>
                  <a:gd name="T12" fmla="*/ 115 w 141"/>
                  <a:gd name="T13" fmla="*/ 98 h 149"/>
                  <a:gd name="T14" fmla="*/ 96 w 141"/>
                  <a:gd name="T15" fmla="*/ 42 h 149"/>
                  <a:gd name="T16" fmla="*/ 49 w 141"/>
                  <a:gd name="T17" fmla="*/ 31 h 149"/>
                  <a:gd name="T18" fmla="*/ 69 w 141"/>
                  <a:gd name="T19" fmla="*/ 12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3" name="Freeform 135"/>
              <p:cNvSpPr/>
              <p:nvPr/>
            </p:nvSpPr>
            <p:spPr bwMode="auto">
              <a:xfrm>
                <a:off x="1444626" y="2416176"/>
                <a:ext cx="25400" cy="15875"/>
              </a:xfrm>
              <a:custGeom>
                <a:avLst/>
                <a:gdLst>
                  <a:gd name="T0" fmla="*/ 10 w 32"/>
                  <a:gd name="T1" fmla="*/ 19 h 21"/>
                  <a:gd name="T2" fmla="*/ 0 w 32"/>
                  <a:gd name="T3" fmla="*/ 7 h 21"/>
                  <a:gd name="T4" fmla="*/ 10 w 32"/>
                  <a:gd name="T5" fmla="*/ 0 h 21"/>
                  <a:gd name="T6" fmla="*/ 30 w 32"/>
                  <a:gd name="T7" fmla="*/ 7 h 21"/>
                  <a:gd name="T8" fmla="*/ 31 w 32"/>
                  <a:gd name="T9" fmla="*/ 16 h 21"/>
                  <a:gd name="T10" fmla="*/ 26 w 32"/>
                  <a:gd name="T11" fmla="*/ 21 h 21"/>
                  <a:gd name="T12" fmla="*/ 10 w 32"/>
                  <a:gd name="T1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4" name="Freeform 136"/>
              <p:cNvSpPr>
                <a:spLocks noEditPoints="1"/>
              </p:cNvSpPr>
              <p:nvPr/>
            </p:nvSpPr>
            <p:spPr bwMode="auto">
              <a:xfrm>
                <a:off x="1330326" y="2057401"/>
                <a:ext cx="465138" cy="985838"/>
              </a:xfrm>
              <a:custGeom>
                <a:avLst/>
                <a:gdLst>
                  <a:gd name="T0" fmla="*/ 7 w 599"/>
                  <a:gd name="T1" fmla="*/ 1095 h 1264"/>
                  <a:gd name="T2" fmla="*/ 59 w 599"/>
                  <a:gd name="T3" fmla="*/ 758 h 1264"/>
                  <a:gd name="T4" fmla="*/ 145 w 599"/>
                  <a:gd name="T5" fmla="*/ 439 h 1264"/>
                  <a:gd name="T6" fmla="*/ 284 w 599"/>
                  <a:gd name="T7" fmla="*/ 173 h 1264"/>
                  <a:gd name="T8" fmla="*/ 308 w 599"/>
                  <a:gd name="T9" fmla="*/ 1 h 1264"/>
                  <a:gd name="T10" fmla="*/ 335 w 599"/>
                  <a:gd name="T11" fmla="*/ 146 h 1264"/>
                  <a:gd name="T12" fmla="*/ 453 w 599"/>
                  <a:gd name="T13" fmla="*/ 337 h 1264"/>
                  <a:gd name="T14" fmla="*/ 549 w 599"/>
                  <a:gd name="T15" fmla="*/ 398 h 1264"/>
                  <a:gd name="T16" fmla="*/ 552 w 599"/>
                  <a:gd name="T17" fmla="*/ 721 h 1264"/>
                  <a:gd name="T18" fmla="*/ 594 w 599"/>
                  <a:gd name="T19" fmla="*/ 1076 h 1264"/>
                  <a:gd name="T20" fmla="*/ 552 w 599"/>
                  <a:gd name="T21" fmla="*/ 1083 h 1264"/>
                  <a:gd name="T22" fmla="*/ 389 w 599"/>
                  <a:gd name="T23" fmla="*/ 492 h 1264"/>
                  <a:gd name="T24" fmla="*/ 194 w 599"/>
                  <a:gd name="T25" fmla="*/ 675 h 1264"/>
                  <a:gd name="T26" fmla="*/ 181 w 599"/>
                  <a:gd name="T27" fmla="*/ 896 h 1264"/>
                  <a:gd name="T28" fmla="*/ 221 w 599"/>
                  <a:gd name="T29" fmla="*/ 966 h 1264"/>
                  <a:gd name="T30" fmla="*/ 159 w 599"/>
                  <a:gd name="T31" fmla="*/ 931 h 1264"/>
                  <a:gd name="T32" fmla="*/ 44 w 599"/>
                  <a:gd name="T33" fmla="*/ 1258 h 1264"/>
                  <a:gd name="T34" fmla="*/ 583 w 599"/>
                  <a:gd name="T35" fmla="*/ 1193 h 1264"/>
                  <a:gd name="T36" fmla="*/ 581 w 599"/>
                  <a:gd name="T37" fmla="*/ 1061 h 1264"/>
                  <a:gd name="T38" fmla="*/ 566 w 599"/>
                  <a:gd name="T39" fmla="*/ 871 h 1264"/>
                  <a:gd name="T40" fmla="*/ 396 w 599"/>
                  <a:gd name="T41" fmla="*/ 276 h 1264"/>
                  <a:gd name="T42" fmla="*/ 201 w 599"/>
                  <a:gd name="T43" fmla="*/ 357 h 1264"/>
                  <a:gd name="T44" fmla="*/ 375 w 599"/>
                  <a:gd name="T45" fmla="*/ 481 h 1264"/>
                  <a:gd name="T46" fmla="*/ 575 w 599"/>
                  <a:gd name="T47" fmla="*/ 977 h 1264"/>
                  <a:gd name="T48" fmla="*/ 459 w 599"/>
                  <a:gd name="T49" fmla="*/ 349 h 1264"/>
                  <a:gd name="T50" fmla="*/ 338 w 599"/>
                  <a:gd name="T51" fmla="*/ 40 h 1264"/>
                  <a:gd name="T52" fmla="*/ 324 w 599"/>
                  <a:gd name="T53" fmla="*/ 28 h 1264"/>
                  <a:gd name="T54" fmla="*/ 301 w 599"/>
                  <a:gd name="T55" fmla="*/ 187 h 1264"/>
                  <a:gd name="T56" fmla="*/ 327 w 599"/>
                  <a:gd name="T57" fmla="*/ 41 h 1264"/>
                  <a:gd name="T58" fmla="*/ 327 w 599"/>
                  <a:gd name="T59" fmla="*/ 41 h 1264"/>
                  <a:gd name="T60" fmla="*/ 303 w 599"/>
                  <a:gd name="T61" fmla="*/ 173 h 1264"/>
                  <a:gd name="T62" fmla="*/ 297 w 599"/>
                  <a:gd name="T63" fmla="*/ 134 h 1264"/>
                  <a:gd name="T64" fmla="*/ 223 w 599"/>
                  <a:gd name="T65" fmla="*/ 477 h 1264"/>
                  <a:gd name="T66" fmla="*/ 195 w 599"/>
                  <a:gd name="T67" fmla="*/ 410 h 1264"/>
                  <a:gd name="T68" fmla="*/ 275 w 599"/>
                  <a:gd name="T69" fmla="*/ 116 h 1264"/>
                  <a:gd name="T70" fmla="*/ 231 w 599"/>
                  <a:gd name="T71" fmla="*/ 893 h 1264"/>
                  <a:gd name="T72" fmla="*/ 191 w 599"/>
                  <a:gd name="T73" fmla="*/ 901 h 1264"/>
                  <a:gd name="T74" fmla="*/ 187 w 599"/>
                  <a:gd name="T75" fmla="*/ 912 h 1264"/>
                  <a:gd name="T76" fmla="*/ 187 w 599"/>
                  <a:gd name="T77" fmla="*/ 912 h 1264"/>
                  <a:gd name="T78" fmla="*/ 200 w 599"/>
                  <a:gd name="T79" fmla="*/ 863 h 1264"/>
                  <a:gd name="T80" fmla="*/ 216 w 599"/>
                  <a:gd name="T81" fmla="*/ 927 h 1264"/>
                  <a:gd name="T82" fmla="*/ 153 w 599"/>
                  <a:gd name="T83" fmla="*/ 717 h 1264"/>
                  <a:gd name="T84" fmla="*/ 185 w 599"/>
                  <a:gd name="T85" fmla="*/ 638 h 1264"/>
                  <a:gd name="T86" fmla="*/ 193 w 599"/>
                  <a:gd name="T87" fmla="*/ 497 h 1264"/>
                  <a:gd name="T88" fmla="*/ 187 w 599"/>
                  <a:gd name="T89" fmla="*/ 968 h 1264"/>
                  <a:gd name="T90" fmla="*/ 189 w 599"/>
                  <a:gd name="T91" fmla="*/ 485 h 1264"/>
                  <a:gd name="T92" fmla="*/ 159 w 599"/>
                  <a:gd name="T93" fmla="*/ 920 h 1264"/>
                  <a:gd name="T94" fmla="*/ 141 w 599"/>
                  <a:gd name="T95" fmla="*/ 726 h 1264"/>
                  <a:gd name="T96" fmla="*/ 91 w 599"/>
                  <a:gd name="T97" fmla="*/ 768 h 1264"/>
                  <a:gd name="T98" fmla="*/ 63 w 599"/>
                  <a:gd name="T99" fmla="*/ 777 h 1264"/>
                  <a:gd name="T100" fmla="*/ 143 w 599"/>
                  <a:gd name="T101" fmla="*/ 951 h 1264"/>
                  <a:gd name="T102" fmla="*/ 125 w 599"/>
                  <a:gd name="T103" fmla="*/ 530 h 1264"/>
                  <a:gd name="T104" fmla="*/ 68 w 599"/>
                  <a:gd name="T105" fmla="*/ 764 h 1264"/>
                  <a:gd name="T106" fmla="*/ 80 w 599"/>
                  <a:gd name="T107" fmla="*/ 1120 h 1264"/>
                  <a:gd name="T108" fmla="*/ 103 w 599"/>
                  <a:gd name="T109" fmla="*/ 1135 h 1264"/>
                  <a:gd name="T110" fmla="*/ 48 w 599"/>
                  <a:gd name="T111" fmla="*/ 1121 h 1264"/>
                  <a:gd name="T112" fmla="*/ 59 w 599"/>
                  <a:gd name="T113" fmla="*/ 1204 h 1264"/>
                  <a:gd name="T114" fmla="*/ 57 w 599"/>
                  <a:gd name="T115" fmla="*/ 1027 h 1264"/>
                  <a:gd name="T116" fmla="*/ 40 w 599"/>
                  <a:gd name="T117" fmla="*/ 1242 h 1264"/>
                  <a:gd name="T118" fmla="*/ 31 w 599"/>
                  <a:gd name="T119" fmla="*/ 1018 h 1264"/>
                  <a:gd name="T120" fmla="*/ 31 w 599"/>
                  <a:gd name="T121" fmla="*/ 1018 h 1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5" name="Freeform 137"/>
              <p:cNvSpPr/>
              <p:nvPr/>
            </p:nvSpPr>
            <p:spPr bwMode="auto">
              <a:xfrm>
                <a:off x="1366838" y="2519363"/>
                <a:ext cx="4763" cy="7938"/>
              </a:xfrm>
              <a:custGeom>
                <a:avLst/>
                <a:gdLst>
                  <a:gd name="T0" fmla="*/ 6 w 6"/>
                  <a:gd name="T1" fmla="*/ 0 h 9"/>
                  <a:gd name="T2" fmla="*/ 6 w 6"/>
                  <a:gd name="T3" fmla="*/ 9 h 9"/>
                  <a:gd name="T4" fmla="*/ 6 w 6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6" name="Freeform 138"/>
              <p:cNvSpPr/>
              <p:nvPr/>
            </p:nvSpPr>
            <p:spPr bwMode="auto">
              <a:xfrm>
                <a:off x="1358901" y="2535238"/>
                <a:ext cx="7938" cy="7938"/>
              </a:xfrm>
              <a:custGeom>
                <a:avLst/>
                <a:gdLst>
                  <a:gd name="T0" fmla="*/ 8 w 10"/>
                  <a:gd name="T1" fmla="*/ 7 h 10"/>
                  <a:gd name="T2" fmla="*/ 0 w 10"/>
                  <a:gd name="T3" fmla="*/ 7 h 10"/>
                  <a:gd name="T4" fmla="*/ 5 w 10"/>
                  <a:gd name="T5" fmla="*/ 0 h 10"/>
                  <a:gd name="T6" fmla="*/ 8 w 10"/>
                  <a:gd name="T7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7" name="Freeform 139"/>
              <p:cNvSpPr>
                <a:spLocks noEditPoints="1"/>
              </p:cNvSpPr>
              <p:nvPr/>
            </p:nvSpPr>
            <p:spPr bwMode="auto">
              <a:xfrm>
                <a:off x="1549401" y="2320926"/>
                <a:ext cx="58738" cy="46038"/>
              </a:xfrm>
              <a:custGeom>
                <a:avLst/>
                <a:gdLst>
                  <a:gd name="T0" fmla="*/ 25 w 75"/>
                  <a:gd name="T1" fmla="*/ 0 h 60"/>
                  <a:gd name="T2" fmla="*/ 62 w 75"/>
                  <a:gd name="T3" fmla="*/ 18 h 60"/>
                  <a:gd name="T4" fmla="*/ 66 w 75"/>
                  <a:gd name="T5" fmla="*/ 16 h 60"/>
                  <a:gd name="T6" fmla="*/ 33 w 75"/>
                  <a:gd name="T7" fmla="*/ 57 h 60"/>
                  <a:gd name="T8" fmla="*/ 25 w 75"/>
                  <a:gd name="T9" fmla="*/ 0 h 60"/>
                  <a:gd name="T10" fmla="*/ 52 w 75"/>
                  <a:gd name="T11" fmla="*/ 41 h 60"/>
                  <a:gd name="T12" fmla="*/ 35 w 75"/>
                  <a:gd name="T13" fmla="*/ 12 h 60"/>
                  <a:gd name="T14" fmla="*/ 26 w 75"/>
                  <a:gd name="T15" fmla="*/ 35 h 60"/>
                  <a:gd name="T16" fmla="*/ 52 w 75"/>
                  <a:gd name="T17" fmla="*/ 4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</p:grpSp>
      <p:grpSp>
        <p:nvGrpSpPr>
          <p:cNvPr id="319" name="组合 318"/>
          <p:cNvGrpSpPr/>
          <p:nvPr userDrawn="1"/>
        </p:nvGrpSpPr>
        <p:grpSpPr>
          <a:xfrm>
            <a:off x="5500771" y="1301707"/>
            <a:ext cx="1174275" cy="331710"/>
            <a:chOff x="11194442" y="138245"/>
            <a:chExt cx="781115" cy="220650"/>
          </a:xfrm>
        </p:grpSpPr>
        <p:grpSp>
          <p:nvGrpSpPr>
            <p:cNvPr id="314" name="组合 313"/>
            <p:cNvGrpSpPr/>
            <p:nvPr userDrawn="1"/>
          </p:nvGrpSpPr>
          <p:grpSpPr>
            <a:xfrm>
              <a:off x="11194442" y="138245"/>
              <a:ext cx="115312" cy="220650"/>
              <a:chOff x="1720218" y="2436790"/>
              <a:chExt cx="1328564" cy="2542220"/>
            </a:xfrm>
          </p:grpSpPr>
          <p:sp>
            <p:nvSpPr>
              <p:cNvPr id="315" name="任意多边形 314"/>
              <p:cNvSpPr/>
              <p:nvPr/>
            </p:nvSpPr>
            <p:spPr>
              <a:xfrm flipH="1">
                <a:off x="1720218" y="3135503"/>
                <a:ext cx="1328564" cy="1843507"/>
              </a:xfrm>
              <a:custGeom>
                <a:avLst/>
                <a:gdLst>
                  <a:gd name="connsiteX0" fmla="*/ 1540683 w 2201932"/>
                  <a:gd name="connsiteY0" fmla="*/ 0 h 3055372"/>
                  <a:gd name="connsiteX1" fmla="*/ 1462917 w 2201932"/>
                  <a:gd name="connsiteY1" fmla="*/ 0 h 3055372"/>
                  <a:gd name="connsiteX2" fmla="*/ 739017 w 2201932"/>
                  <a:gd name="connsiteY2" fmla="*/ 0 h 3055372"/>
                  <a:gd name="connsiteX3" fmla="*/ 661251 w 2201932"/>
                  <a:gd name="connsiteY3" fmla="*/ 0 h 3055372"/>
                  <a:gd name="connsiteX4" fmla="*/ 673672 w 2201932"/>
                  <a:gd name="connsiteY4" fmla="*/ 18403 h 3055372"/>
                  <a:gd name="connsiteX5" fmla="*/ 608505 w 2201932"/>
                  <a:gd name="connsiteY5" fmla="*/ 735857 h 3055372"/>
                  <a:gd name="connsiteX6" fmla="*/ 394099 w 2201932"/>
                  <a:gd name="connsiteY6" fmla="*/ 1099057 h 3055372"/>
                  <a:gd name="connsiteX7" fmla="*/ 323727 w 2201932"/>
                  <a:gd name="connsiteY7" fmla="*/ 1173138 h 3055372"/>
                  <a:gd name="connsiteX8" fmla="*/ 323727 w 2201932"/>
                  <a:gd name="connsiteY8" fmla="*/ 1174865 h 3055372"/>
                  <a:gd name="connsiteX9" fmla="*/ 322465 w 2201932"/>
                  <a:gd name="connsiteY9" fmla="*/ 1175906 h 3055372"/>
                  <a:gd name="connsiteX10" fmla="*/ 0 w 2201932"/>
                  <a:gd name="connsiteY10" fmla="*/ 1954406 h 3055372"/>
                  <a:gd name="connsiteX11" fmla="*/ 1100966 w 2201932"/>
                  <a:gd name="connsiteY11" fmla="*/ 3055372 h 3055372"/>
                  <a:gd name="connsiteX12" fmla="*/ 2201932 w 2201932"/>
                  <a:gd name="connsiteY12" fmla="*/ 1954406 h 3055372"/>
                  <a:gd name="connsiteX13" fmla="*/ 1879467 w 2201932"/>
                  <a:gd name="connsiteY13" fmla="*/ 1175906 h 3055372"/>
                  <a:gd name="connsiteX14" fmla="*/ 1878207 w 2201932"/>
                  <a:gd name="connsiteY14" fmla="*/ 1174866 h 3055372"/>
                  <a:gd name="connsiteX15" fmla="*/ 1878207 w 2201932"/>
                  <a:gd name="connsiteY15" fmla="*/ 1173138 h 3055372"/>
                  <a:gd name="connsiteX16" fmla="*/ 1807835 w 2201932"/>
                  <a:gd name="connsiteY16" fmla="*/ 1099057 h 3055372"/>
                  <a:gd name="connsiteX17" fmla="*/ 1593429 w 2201932"/>
                  <a:gd name="connsiteY17" fmla="*/ 735857 h 3055372"/>
                  <a:gd name="connsiteX18" fmla="*/ 1528262 w 2201932"/>
                  <a:gd name="connsiteY18" fmla="*/ 18403 h 3055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6" name="任意多边形 315"/>
              <p:cNvSpPr/>
              <p:nvPr/>
            </p:nvSpPr>
            <p:spPr>
              <a:xfrm>
                <a:off x="1998487" y="2436790"/>
                <a:ext cx="770124" cy="1303556"/>
              </a:xfrm>
              <a:custGeom>
                <a:avLst/>
                <a:gdLst>
                  <a:gd name="connsiteX0" fmla="*/ 352571 w 883454"/>
                  <a:gd name="connsiteY0" fmla="*/ 0 h 2106319"/>
                  <a:gd name="connsiteX1" fmla="*/ 530882 w 883454"/>
                  <a:gd name="connsiteY1" fmla="*/ 0 h 2106319"/>
                  <a:gd name="connsiteX2" fmla="*/ 530882 w 883454"/>
                  <a:gd name="connsiteY2" fmla="*/ 685907 h 2106319"/>
                  <a:gd name="connsiteX3" fmla="*/ 605180 w 883454"/>
                  <a:gd name="connsiteY3" fmla="*/ 685907 h 2106319"/>
                  <a:gd name="connsiteX4" fmla="*/ 764580 w 883454"/>
                  <a:gd name="connsiteY4" fmla="*/ 845307 h 2106319"/>
                  <a:gd name="connsiteX5" fmla="*/ 764580 w 883454"/>
                  <a:gd name="connsiteY5" fmla="*/ 861100 h 2106319"/>
                  <a:gd name="connsiteX6" fmla="*/ 771250 w 883454"/>
                  <a:gd name="connsiteY6" fmla="*/ 862448 h 2106319"/>
                  <a:gd name="connsiteX7" fmla="*/ 883454 w 883454"/>
                  <a:gd name="connsiteY7" fmla="*/ 1031724 h 2106319"/>
                  <a:gd name="connsiteX8" fmla="*/ 883454 w 883454"/>
                  <a:gd name="connsiteY8" fmla="*/ 1040503 h 2106319"/>
                  <a:gd name="connsiteX9" fmla="*/ 883454 w 883454"/>
                  <a:gd name="connsiteY9" fmla="*/ 1134392 h 2106319"/>
                  <a:gd name="connsiteX10" fmla="*/ 883454 w 883454"/>
                  <a:gd name="connsiteY10" fmla="*/ 2106319 h 2106319"/>
                  <a:gd name="connsiteX11" fmla="*/ 0 w 883454"/>
                  <a:gd name="connsiteY11" fmla="*/ 2106319 h 2106319"/>
                  <a:gd name="connsiteX12" fmla="*/ 0 w 883454"/>
                  <a:gd name="connsiteY12" fmla="*/ 1134392 h 2106319"/>
                  <a:gd name="connsiteX13" fmla="*/ 0 w 883454"/>
                  <a:gd name="connsiteY13" fmla="*/ 1040503 h 2106319"/>
                  <a:gd name="connsiteX14" fmla="*/ 0 w 883454"/>
                  <a:gd name="connsiteY14" fmla="*/ 1031724 h 2106319"/>
                  <a:gd name="connsiteX15" fmla="*/ 112204 w 883454"/>
                  <a:gd name="connsiteY15" fmla="*/ 862448 h 2106319"/>
                  <a:gd name="connsiteX16" fmla="*/ 118875 w 883454"/>
                  <a:gd name="connsiteY16" fmla="*/ 861100 h 2106319"/>
                  <a:gd name="connsiteX17" fmla="*/ 118875 w 883454"/>
                  <a:gd name="connsiteY17" fmla="*/ 845307 h 2106319"/>
                  <a:gd name="connsiteX18" fmla="*/ 278275 w 883454"/>
                  <a:gd name="connsiteY18" fmla="*/ 685907 h 2106319"/>
                  <a:gd name="connsiteX19" fmla="*/ 352571 w 883454"/>
                  <a:gd name="connsiteY19" fmla="*/ 685907 h 2106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7" name="任意多边形 316"/>
            <p:cNvSpPr/>
            <p:nvPr userDrawn="1"/>
          </p:nvSpPr>
          <p:spPr>
            <a:xfrm>
              <a:off x="11417978" y="163498"/>
              <a:ext cx="557579" cy="180482"/>
            </a:xfrm>
            <a:custGeom>
              <a:avLst/>
              <a:gdLst/>
              <a:ahLst/>
              <a:cxnLst/>
              <a:rect l="l" t="t" r="r" b="b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18" name="图片 317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 flipH="1">
            <a:off x="4261984" y="936109"/>
            <a:ext cx="993869" cy="1134381"/>
          </a:xfrm>
          <a:prstGeom prst="rect">
            <a:avLst/>
          </a:prstGeom>
        </p:spPr>
      </p:pic>
      <p:sp>
        <p:nvSpPr>
          <p:cNvPr id="320" name="圆角矩形 319"/>
          <p:cNvSpPr/>
          <p:nvPr userDrawn="1"/>
        </p:nvSpPr>
        <p:spPr>
          <a:xfrm>
            <a:off x="2172176" y="2013141"/>
            <a:ext cx="7847649" cy="2616302"/>
          </a:xfrm>
          <a:prstGeom prst="roundRect">
            <a:avLst>
              <a:gd name="adj" fmla="val 50000"/>
            </a:avLst>
          </a:prstGeom>
          <a:solidFill>
            <a:srgbClr val="82A3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321" name="直接连接符 320"/>
          <p:cNvCxnSpPr/>
          <p:nvPr userDrawn="1"/>
        </p:nvCxnSpPr>
        <p:spPr>
          <a:xfrm>
            <a:off x="3504002" y="3467415"/>
            <a:ext cx="518399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bg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98531" y="134080"/>
            <a:ext cx="12274737" cy="7123360"/>
            <a:chOff x="-98531" y="134080"/>
            <a:chExt cx="12274737" cy="7123360"/>
          </a:xfrm>
          <a:solidFill>
            <a:srgbClr val="82A337"/>
          </a:solidFill>
        </p:grpSpPr>
        <p:grpSp>
          <p:nvGrpSpPr>
            <p:cNvPr id="8" name="组合 7"/>
            <p:cNvGrpSpPr/>
            <p:nvPr userDrawn="1"/>
          </p:nvGrpSpPr>
          <p:grpSpPr>
            <a:xfrm>
              <a:off x="123461" y="1846161"/>
              <a:ext cx="1615112" cy="2373186"/>
              <a:chOff x="5356225" y="2438400"/>
              <a:chExt cx="1295400" cy="1903413"/>
            </a:xfrm>
            <a:grpFill/>
          </p:grpSpPr>
          <p:sp>
            <p:nvSpPr>
              <p:cNvPr id="310" name="Freeform 17"/>
              <p:cNvSpPr/>
              <p:nvPr/>
            </p:nvSpPr>
            <p:spPr bwMode="auto">
              <a:xfrm>
                <a:off x="5502275" y="2482850"/>
                <a:ext cx="36513" cy="26988"/>
              </a:xfrm>
              <a:custGeom>
                <a:avLst/>
                <a:gdLst>
                  <a:gd name="T0" fmla="*/ 56 w 56"/>
                  <a:gd name="T1" fmla="*/ 4 h 41"/>
                  <a:gd name="T2" fmla="*/ 0 w 56"/>
                  <a:gd name="T3" fmla="*/ 41 h 41"/>
                  <a:gd name="T4" fmla="*/ 56 w 56"/>
                  <a:gd name="T5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1" name="Freeform 18"/>
              <p:cNvSpPr>
                <a:spLocks noEditPoints="1"/>
              </p:cNvSpPr>
              <p:nvPr/>
            </p:nvSpPr>
            <p:spPr bwMode="auto">
              <a:xfrm>
                <a:off x="5356225" y="2438400"/>
                <a:ext cx="1295400" cy="1903413"/>
              </a:xfrm>
              <a:custGeom>
                <a:avLst/>
                <a:gdLst>
                  <a:gd name="T0" fmla="*/ 1512 w 2006"/>
                  <a:gd name="T1" fmla="*/ 1347 h 2944"/>
                  <a:gd name="T2" fmla="*/ 1016 w 2006"/>
                  <a:gd name="T3" fmla="*/ 1087 h 2944"/>
                  <a:gd name="T4" fmla="*/ 1615 w 2006"/>
                  <a:gd name="T5" fmla="*/ 2506 h 2944"/>
                  <a:gd name="T6" fmla="*/ 1411 w 2006"/>
                  <a:gd name="T7" fmla="*/ 2678 h 2944"/>
                  <a:gd name="T8" fmla="*/ 738 w 2006"/>
                  <a:gd name="T9" fmla="*/ 2315 h 2944"/>
                  <a:gd name="T10" fmla="*/ 258 w 2006"/>
                  <a:gd name="T11" fmla="*/ 2559 h 2944"/>
                  <a:gd name="T12" fmla="*/ 79 w 2006"/>
                  <a:gd name="T13" fmla="*/ 2650 h 2944"/>
                  <a:gd name="T14" fmla="*/ 284 w 2006"/>
                  <a:gd name="T15" fmla="*/ 2063 h 2944"/>
                  <a:gd name="T16" fmla="*/ 744 w 2006"/>
                  <a:gd name="T17" fmla="*/ 1153 h 2944"/>
                  <a:gd name="T18" fmla="*/ 792 w 2006"/>
                  <a:gd name="T19" fmla="*/ 720 h 2944"/>
                  <a:gd name="T20" fmla="*/ 946 w 2006"/>
                  <a:gd name="T21" fmla="*/ 520 h 2944"/>
                  <a:gd name="T22" fmla="*/ 1258 w 2006"/>
                  <a:gd name="T23" fmla="*/ 857 h 2944"/>
                  <a:gd name="T24" fmla="*/ 1877 w 2006"/>
                  <a:gd name="T25" fmla="*/ 1115 h 2944"/>
                  <a:gd name="T26" fmla="*/ 1875 w 2006"/>
                  <a:gd name="T27" fmla="*/ 1218 h 2944"/>
                  <a:gd name="T28" fmla="*/ 970 w 2006"/>
                  <a:gd name="T29" fmla="*/ 518 h 2944"/>
                  <a:gd name="T30" fmla="*/ 339 w 2006"/>
                  <a:gd name="T31" fmla="*/ 316 h 2944"/>
                  <a:gd name="T32" fmla="*/ 643 w 2006"/>
                  <a:gd name="T33" fmla="*/ 302 h 2944"/>
                  <a:gd name="T34" fmla="*/ 895 w 2006"/>
                  <a:gd name="T35" fmla="*/ 792 h 2944"/>
                  <a:gd name="T36" fmla="*/ 952 w 2006"/>
                  <a:gd name="T37" fmla="*/ 726 h 2944"/>
                  <a:gd name="T38" fmla="*/ 807 w 2006"/>
                  <a:gd name="T39" fmla="*/ 819 h 2944"/>
                  <a:gd name="T40" fmla="*/ 853 w 2006"/>
                  <a:gd name="T41" fmla="*/ 786 h 2944"/>
                  <a:gd name="T42" fmla="*/ 938 w 2006"/>
                  <a:gd name="T43" fmla="*/ 946 h 2944"/>
                  <a:gd name="T44" fmla="*/ 1051 w 2006"/>
                  <a:gd name="T45" fmla="*/ 1270 h 2944"/>
                  <a:gd name="T46" fmla="*/ 1248 w 2006"/>
                  <a:gd name="T47" fmla="*/ 877 h 2944"/>
                  <a:gd name="T48" fmla="*/ 923 w 2006"/>
                  <a:gd name="T49" fmla="*/ 962 h 2944"/>
                  <a:gd name="T50" fmla="*/ 1750 w 2006"/>
                  <a:gd name="T51" fmla="*/ 1012 h 2944"/>
                  <a:gd name="T52" fmla="*/ 1333 w 2006"/>
                  <a:gd name="T53" fmla="*/ 1210 h 2944"/>
                  <a:gd name="T54" fmla="*/ 683 w 2006"/>
                  <a:gd name="T55" fmla="*/ 1083 h 2944"/>
                  <a:gd name="T56" fmla="*/ 756 w 2006"/>
                  <a:gd name="T57" fmla="*/ 1079 h 2944"/>
                  <a:gd name="T58" fmla="*/ 1319 w 2006"/>
                  <a:gd name="T59" fmla="*/ 1430 h 2944"/>
                  <a:gd name="T60" fmla="*/ 690 w 2006"/>
                  <a:gd name="T61" fmla="*/ 1125 h 2944"/>
                  <a:gd name="T62" fmla="*/ 1887 w 2006"/>
                  <a:gd name="T63" fmla="*/ 1238 h 2944"/>
                  <a:gd name="T64" fmla="*/ 905 w 2006"/>
                  <a:gd name="T65" fmla="*/ 1242 h 2944"/>
                  <a:gd name="T66" fmla="*/ 833 w 2006"/>
                  <a:gd name="T67" fmla="*/ 1256 h 2944"/>
                  <a:gd name="T68" fmla="*/ 835 w 2006"/>
                  <a:gd name="T69" fmla="*/ 1258 h 2944"/>
                  <a:gd name="T70" fmla="*/ 756 w 2006"/>
                  <a:gd name="T71" fmla="*/ 1534 h 2944"/>
                  <a:gd name="T72" fmla="*/ 1180 w 2006"/>
                  <a:gd name="T73" fmla="*/ 2186 h 2944"/>
                  <a:gd name="T74" fmla="*/ 208 w 2006"/>
                  <a:gd name="T75" fmla="*/ 2347 h 2944"/>
                  <a:gd name="T76" fmla="*/ 490 w 2006"/>
                  <a:gd name="T77" fmla="*/ 1716 h 2944"/>
                  <a:gd name="T78" fmla="*/ 228 w 2006"/>
                  <a:gd name="T79" fmla="*/ 2539 h 2944"/>
                  <a:gd name="T80" fmla="*/ 1034 w 2006"/>
                  <a:gd name="T81" fmla="*/ 1540 h 2944"/>
                  <a:gd name="T82" fmla="*/ 1145 w 2006"/>
                  <a:gd name="T83" fmla="*/ 1710 h 2944"/>
                  <a:gd name="T84" fmla="*/ 1452 w 2006"/>
                  <a:gd name="T85" fmla="*/ 2519 h 2944"/>
                  <a:gd name="T86" fmla="*/ 1615 w 2006"/>
                  <a:gd name="T87" fmla="*/ 1343 h 2944"/>
                  <a:gd name="T88" fmla="*/ 1643 w 2006"/>
                  <a:gd name="T89" fmla="*/ 1403 h 2944"/>
                  <a:gd name="T90" fmla="*/ 1752 w 2006"/>
                  <a:gd name="T91" fmla="*/ 1476 h 2944"/>
                  <a:gd name="T92" fmla="*/ 1829 w 2006"/>
                  <a:gd name="T93" fmla="*/ 1514 h 2944"/>
                  <a:gd name="T94" fmla="*/ 1853 w 2006"/>
                  <a:gd name="T95" fmla="*/ 1472 h 2944"/>
                  <a:gd name="T96" fmla="*/ 690 w 2006"/>
                  <a:gd name="T97" fmla="*/ 2182 h 2944"/>
                  <a:gd name="T98" fmla="*/ 962 w 2006"/>
                  <a:gd name="T99" fmla="*/ 2180 h 2944"/>
                  <a:gd name="T100" fmla="*/ 611 w 2006"/>
                  <a:gd name="T101" fmla="*/ 2222 h 2944"/>
                  <a:gd name="T102" fmla="*/ 841 w 2006"/>
                  <a:gd name="T103" fmla="*/ 2256 h 2944"/>
                  <a:gd name="T104" fmla="*/ 714 w 2006"/>
                  <a:gd name="T105" fmla="*/ 2295 h 2944"/>
                  <a:gd name="T106" fmla="*/ 40 w 2006"/>
                  <a:gd name="T107" fmla="*/ 2516 h 2944"/>
                  <a:gd name="T108" fmla="*/ 1518 w 2006"/>
                  <a:gd name="T109" fmla="*/ 2521 h 2944"/>
                  <a:gd name="T110" fmla="*/ 234 w 2006"/>
                  <a:gd name="T111" fmla="*/ 2561 h 2944"/>
                  <a:gd name="T112" fmla="*/ 89 w 2006"/>
                  <a:gd name="T113" fmla="*/ 2575 h 2944"/>
                  <a:gd name="T114" fmla="*/ 1450 w 2006"/>
                  <a:gd name="T115" fmla="*/ 2684 h 2944"/>
                  <a:gd name="T116" fmla="*/ 1539 w 2006"/>
                  <a:gd name="T117" fmla="*/ 2865 h 29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12" name="Freeform 19"/>
              <p:cNvSpPr>
                <a:spLocks noEditPoints="1"/>
              </p:cNvSpPr>
              <p:nvPr/>
            </p:nvSpPr>
            <p:spPr bwMode="auto">
              <a:xfrm>
                <a:off x="5805488" y="2727325"/>
                <a:ext cx="119063" cy="109538"/>
              </a:xfrm>
              <a:custGeom>
                <a:avLst/>
                <a:gdLst>
                  <a:gd name="T0" fmla="*/ 43 w 183"/>
                  <a:gd name="T1" fmla="*/ 9 h 168"/>
                  <a:gd name="T2" fmla="*/ 53 w 183"/>
                  <a:gd name="T3" fmla="*/ 27 h 168"/>
                  <a:gd name="T4" fmla="*/ 122 w 183"/>
                  <a:gd name="T5" fmla="*/ 81 h 168"/>
                  <a:gd name="T6" fmla="*/ 150 w 183"/>
                  <a:gd name="T7" fmla="*/ 99 h 168"/>
                  <a:gd name="T8" fmla="*/ 154 w 183"/>
                  <a:gd name="T9" fmla="*/ 109 h 168"/>
                  <a:gd name="T10" fmla="*/ 182 w 183"/>
                  <a:gd name="T11" fmla="*/ 134 h 168"/>
                  <a:gd name="T12" fmla="*/ 162 w 183"/>
                  <a:gd name="T13" fmla="*/ 164 h 168"/>
                  <a:gd name="T14" fmla="*/ 112 w 183"/>
                  <a:gd name="T15" fmla="*/ 132 h 168"/>
                  <a:gd name="T16" fmla="*/ 53 w 183"/>
                  <a:gd name="T17" fmla="*/ 89 h 168"/>
                  <a:gd name="T18" fmla="*/ 1 w 183"/>
                  <a:gd name="T19" fmla="*/ 37 h 168"/>
                  <a:gd name="T20" fmla="*/ 43 w 183"/>
                  <a:gd name="T21" fmla="*/ 9 h 168"/>
                  <a:gd name="T22" fmla="*/ 118 w 183"/>
                  <a:gd name="T23" fmla="*/ 101 h 168"/>
                  <a:gd name="T24" fmla="*/ 33 w 183"/>
                  <a:gd name="T25" fmla="*/ 31 h 168"/>
                  <a:gd name="T26" fmla="*/ 21 w 183"/>
                  <a:gd name="T27" fmla="*/ 33 h 168"/>
                  <a:gd name="T28" fmla="*/ 19 w 183"/>
                  <a:gd name="T29" fmla="*/ 39 h 168"/>
                  <a:gd name="T30" fmla="*/ 156 w 183"/>
                  <a:gd name="T31" fmla="*/ 142 h 168"/>
                  <a:gd name="T32" fmla="*/ 118 w 183"/>
                  <a:gd name="T33" fmla="*/ 101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9" name="组合 8"/>
            <p:cNvGrpSpPr/>
            <p:nvPr userDrawn="1"/>
          </p:nvGrpSpPr>
          <p:grpSpPr>
            <a:xfrm>
              <a:off x="2864552" y="181354"/>
              <a:ext cx="703263" cy="1443038"/>
              <a:chOff x="4751388" y="812800"/>
              <a:chExt cx="703263" cy="1443038"/>
            </a:xfrm>
            <a:grpFill/>
          </p:grpSpPr>
          <p:sp>
            <p:nvSpPr>
              <p:cNvPr id="305" name="Freeform 20"/>
              <p:cNvSpPr>
                <a:spLocks noEditPoints="1"/>
              </p:cNvSpPr>
              <p:nvPr/>
            </p:nvSpPr>
            <p:spPr bwMode="auto">
              <a:xfrm>
                <a:off x="4865688" y="871538"/>
                <a:ext cx="55563" cy="49213"/>
              </a:xfrm>
              <a:custGeom>
                <a:avLst/>
                <a:gdLst>
                  <a:gd name="T0" fmla="*/ 17 w 87"/>
                  <a:gd name="T1" fmla="*/ 13 h 76"/>
                  <a:gd name="T2" fmla="*/ 38 w 87"/>
                  <a:gd name="T3" fmla="*/ 9 h 76"/>
                  <a:gd name="T4" fmla="*/ 42 w 87"/>
                  <a:gd name="T5" fmla="*/ 3 h 76"/>
                  <a:gd name="T6" fmla="*/ 56 w 87"/>
                  <a:gd name="T7" fmla="*/ 67 h 76"/>
                  <a:gd name="T8" fmla="*/ 17 w 87"/>
                  <a:gd name="T9" fmla="*/ 13 h 76"/>
                  <a:gd name="T10" fmla="*/ 26 w 87"/>
                  <a:gd name="T11" fmla="*/ 21 h 76"/>
                  <a:gd name="T12" fmla="*/ 38 w 87"/>
                  <a:gd name="T13" fmla="*/ 52 h 76"/>
                  <a:gd name="T14" fmla="*/ 56 w 87"/>
                  <a:gd name="T15" fmla="*/ 48 h 76"/>
                  <a:gd name="T16" fmla="*/ 26 w 87"/>
                  <a:gd name="T17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6" name="Freeform 21"/>
              <p:cNvSpPr>
                <a:spLocks noEditPoints="1"/>
              </p:cNvSpPr>
              <p:nvPr/>
            </p:nvSpPr>
            <p:spPr bwMode="auto">
              <a:xfrm>
                <a:off x="4962525" y="1177925"/>
                <a:ext cx="131763" cy="252413"/>
              </a:xfrm>
              <a:custGeom>
                <a:avLst/>
                <a:gdLst>
                  <a:gd name="T0" fmla="*/ 126 w 203"/>
                  <a:gd name="T1" fmla="*/ 22 h 391"/>
                  <a:gd name="T2" fmla="*/ 203 w 203"/>
                  <a:gd name="T3" fmla="*/ 273 h 391"/>
                  <a:gd name="T4" fmla="*/ 192 w 203"/>
                  <a:gd name="T5" fmla="*/ 321 h 391"/>
                  <a:gd name="T6" fmla="*/ 170 w 203"/>
                  <a:gd name="T7" fmla="*/ 342 h 391"/>
                  <a:gd name="T8" fmla="*/ 93 w 203"/>
                  <a:gd name="T9" fmla="*/ 381 h 391"/>
                  <a:gd name="T10" fmla="*/ 68 w 203"/>
                  <a:gd name="T11" fmla="*/ 362 h 391"/>
                  <a:gd name="T12" fmla="*/ 52 w 203"/>
                  <a:gd name="T13" fmla="*/ 321 h 391"/>
                  <a:gd name="T14" fmla="*/ 15 w 203"/>
                  <a:gd name="T15" fmla="*/ 181 h 391"/>
                  <a:gd name="T16" fmla="*/ 13 w 203"/>
                  <a:gd name="T17" fmla="*/ 57 h 391"/>
                  <a:gd name="T18" fmla="*/ 126 w 203"/>
                  <a:gd name="T19" fmla="*/ 22 h 391"/>
                  <a:gd name="T20" fmla="*/ 66 w 203"/>
                  <a:gd name="T21" fmla="*/ 36 h 391"/>
                  <a:gd name="T22" fmla="*/ 64 w 203"/>
                  <a:gd name="T23" fmla="*/ 46 h 391"/>
                  <a:gd name="T24" fmla="*/ 31 w 203"/>
                  <a:gd name="T25" fmla="*/ 65 h 391"/>
                  <a:gd name="T26" fmla="*/ 23 w 203"/>
                  <a:gd name="T27" fmla="*/ 119 h 391"/>
                  <a:gd name="T28" fmla="*/ 58 w 203"/>
                  <a:gd name="T29" fmla="*/ 251 h 391"/>
                  <a:gd name="T30" fmla="*/ 48 w 203"/>
                  <a:gd name="T31" fmla="*/ 139 h 391"/>
                  <a:gd name="T32" fmla="*/ 56 w 203"/>
                  <a:gd name="T33" fmla="*/ 80 h 391"/>
                  <a:gd name="T34" fmla="*/ 85 w 203"/>
                  <a:gd name="T35" fmla="*/ 112 h 391"/>
                  <a:gd name="T36" fmla="*/ 155 w 203"/>
                  <a:gd name="T37" fmla="*/ 224 h 391"/>
                  <a:gd name="T38" fmla="*/ 178 w 203"/>
                  <a:gd name="T39" fmla="*/ 284 h 391"/>
                  <a:gd name="T40" fmla="*/ 178 w 203"/>
                  <a:gd name="T41" fmla="*/ 205 h 391"/>
                  <a:gd name="T42" fmla="*/ 159 w 203"/>
                  <a:gd name="T43" fmla="*/ 203 h 391"/>
                  <a:gd name="T44" fmla="*/ 172 w 203"/>
                  <a:gd name="T45" fmla="*/ 189 h 391"/>
                  <a:gd name="T46" fmla="*/ 165 w 203"/>
                  <a:gd name="T47" fmla="*/ 162 h 391"/>
                  <a:gd name="T48" fmla="*/ 143 w 203"/>
                  <a:gd name="T49" fmla="*/ 160 h 391"/>
                  <a:gd name="T50" fmla="*/ 159 w 203"/>
                  <a:gd name="T51" fmla="*/ 144 h 391"/>
                  <a:gd name="T52" fmla="*/ 149 w 203"/>
                  <a:gd name="T53" fmla="*/ 125 h 391"/>
                  <a:gd name="T54" fmla="*/ 130 w 203"/>
                  <a:gd name="T55" fmla="*/ 127 h 391"/>
                  <a:gd name="T56" fmla="*/ 136 w 203"/>
                  <a:gd name="T57" fmla="*/ 92 h 391"/>
                  <a:gd name="T58" fmla="*/ 104 w 203"/>
                  <a:gd name="T59" fmla="*/ 100 h 391"/>
                  <a:gd name="T60" fmla="*/ 132 w 203"/>
                  <a:gd name="T61" fmla="*/ 79 h 391"/>
                  <a:gd name="T62" fmla="*/ 122 w 203"/>
                  <a:gd name="T63" fmla="*/ 53 h 391"/>
                  <a:gd name="T64" fmla="*/ 77 w 203"/>
                  <a:gd name="T65" fmla="*/ 61 h 391"/>
                  <a:gd name="T66" fmla="*/ 112 w 203"/>
                  <a:gd name="T67" fmla="*/ 42 h 391"/>
                  <a:gd name="T68" fmla="*/ 66 w 203"/>
                  <a:gd name="T69" fmla="*/ 36 h 391"/>
                  <a:gd name="T70" fmla="*/ 64 w 203"/>
                  <a:gd name="T71" fmla="*/ 137 h 391"/>
                  <a:gd name="T72" fmla="*/ 77 w 203"/>
                  <a:gd name="T73" fmla="*/ 133 h 391"/>
                  <a:gd name="T74" fmla="*/ 62 w 203"/>
                  <a:gd name="T75" fmla="*/ 106 h 391"/>
                  <a:gd name="T76" fmla="*/ 64 w 203"/>
                  <a:gd name="T77" fmla="*/ 137 h 391"/>
                  <a:gd name="T78" fmla="*/ 62 w 203"/>
                  <a:gd name="T79" fmla="*/ 150 h 391"/>
                  <a:gd name="T80" fmla="*/ 87 w 203"/>
                  <a:gd name="T81" fmla="*/ 265 h 391"/>
                  <a:gd name="T82" fmla="*/ 97 w 203"/>
                  <a:gd name="T83" fmla="*/ 242 h 391"/>
                  <a:gd name="T84" fmla="*/ 108 w 203"/>
                  <a:gd name="T85" fmla="*/ 240 h 391"/>
                  <a:gd name="T86" fmla="*/ 134 w 203"/>
                  <a:gd name="T87" fmla="*/ 273 h 391"/>
                  <a:gd name="T88" fmla="*/ 85 w 203"/>
                  <a:gd name="T89" fmla="*/ 139 h 391"/>
                  <a:gd name="T90" fmla="*/ 62 w 203"/>
                  <a:gd name="T91" fmla="*/ 150 h 391"/>
                  <a:gd name="T92" fmla="*/ 83 w 203"/>
                  <a:gd name="T93" fmla="*/ 276 h 391"/>
                  <a:gd name="T94" fmla="*/ 114 w 203"/>
                  <a:gd name="T95" fmla="*/ 362 h 391"/>
                  <a:gd name="T96" fmla="*/ 176 w 203"/>
                  <a:gd name="T97" fmla="*/ 309 h 391"/>
                  <a:gd name="T98" fmla="*/ 147 w 203"/>
                  <a:gd name="T99" fmla="*/ 259 h 391"/>
                  <a:gd name="T100" fmla="*/ 132 w 203"/>
                  <a:gd name="T101" fmla="*/ 286 h 391"/>
                  <a:gd name="T102" fmla="*/ 104 w 203"/>
                  <a:gd name="T103" fmla="*/ 255 h 391"/>
                  <a:gd name="T104" fmla="*/ 83 w 203"/>
                  <a:gd name="T105" fmla="*/ 276 h 391"/>
                  <a:gd name="T106" fmla="*/ 70 w 203"/>
                  <a:gd name="T107" fmla="*/ 325 h 391"/>
                  <a:gd name="T108" fmla="*/ 101 w 203"/>
                  <a:gd name="T109" fmla="*/ 360 h 391"/>
                  <a:gd name="T110" fmla="*/ 68 w 203"/>
                  <a:gd name="T111" fmla="*/ 273 h 391"/>
                  <a:gd name="T112" fmla="*/ 50 w 203"/>
                  <a:gd name="T113" fmla="*/ 267 h 391"/>
                  <a:gd name="T114" fmla="*/ 70 w 203"/>
                  <a:gd name="T115" fmla="*/ 325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7" name="Freeform 22"/>
              <p:cNvSpPr>
                <a:spLocks noEditPoints="1"/>
              </p:cNvSpPr>
              <p:nvPr/>
            </p:nvSpPr>
            <p:spPr bwMode="auto">
              <a:xfrm>
                <a:off x="4799013" y="1243013"/>
                <a:ext cx="133350" cy="220663"/>
              </a:xfrm>
              <a:custGeom>
                <a:avLst/>
                <a:gdLst>
                  <a:gd name="T0" fmla="*/ 97 w 207"/>
                  <a:gd name="T1" fmla="*/ 5 h 341"/>
                  <a:gd name="T2" fmla="*/ 147 w 207"/>
                  <a:gd name="T3" fmla="*/ 59 h 341"/>
                  <a:gd name="T4" fmla="*/ 170 w 207"/>
                  <a:gd name="T5" fmla="*/ 100 h 341"/>
                  <a:gd name="T6" fmla="*/ 170 w 207"/>
                  <a:gd name="T7" fmla="*/ 111 h 341"/>
                  <a:gd name="T8" fmla="*/ 184 w 207"/>
                  <a:gd name="T9" fmla="*/ 150 h 341"/>
                  <a:gd name="T10" fmla="*/ 205 w 207"/>
                  <a:gd name="T11" fmla="*/ 278 h 341"/>
                  <a:gd name="T12" fmla="*/ 168 w 207"/>
                  <a:gd name="T13" fmla="*/ 329 h 341"/>
                  <a:gd name="T14" fmla="*/ 83 w 207"/>
                  <a:gd name="T15" fmla="*/ 317 h 341"/>
                  <a:gd name="T16" fmla="*/ 79 w 207"/>
                  <a:gd name="T17" fmla="*/ 313 h 341"/>
                  <a:gd name="T18" fmla="*/ 13 w 207"/>
                  <a:gd name="T19" fmla="*/ 63 h 341"/>
                  <a:gd name="T20" fmla="*/ 64 w 207"/>
                  <a:gd name="T21" fmla="*/ 1 h 341"/>
                  <a:gd name="T22" fmla="*/ 97 w 207"/>
                  <a:gd name="T23" fmla="*/ 5 h 341"/>
                  <a:gd name="T24" fmla="*/ 36 w 207"/>
                  <a:gd name="T25" fmla="*/ 47 h 341"/>
                  <a:gd name="T26" fmla="*/ 25 w 207"/>
                  <a:gd name="T27" fmla="*/ 140 h 341"/>
                  <a:gd name="T28" fmla="*/ 50 w 207"/>
                  <a:gd name="T29" fmla="*/ 224 h 341"/>
                  <a:gd name="T30" fmla="*/ 91 w 207"/>
                  <a:gd name="T31" fmla="*/ 300 h 341"/>
                  <a:gd name="T32" fmla="*/ 143 w 207"/>
                  <a:gd name="T33" fmla="*/ 317 h 341"/>
                  <a:gd name="T34" fmla="*/ 188 w 207"/>
                  <a:gd name="T35" fmla="*/ 278 h 341"/>
                  <a:gd name="T36" fmla="*/ 172 w 207"/>
                  <a:gd name="T37" fmla="*/ 175 h 341"/>
                  <a:gd name="T38" fmla="*/ 153 w 207"/>
                  <a:gd name="T39" fmla="*/ 111 h 341"/>
                  <a:gd name="T40" fmla="*/ 114 w 207"/>
                  <a:gd name="T41" fmla="*/ 34 h 341"/>
                  <a:gd name="T42" fmla="*/ 62 w 207"/>
                  <a:gd name="T43" fmla="*/ 18 h 341"/>
                  <a:gd name="T44" fmla="*/ 36 w 207"/>
                  <a:gd name="T45" fmla="*/ 47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8" name="Freeform 23"/>
              <p:cNvSpPr>
                <a:spLocks noEditPoints="1"/>
              </p:cNvSpPr>
              <p:nvPr/>
            </p:nvSpPr>
            <p:spPr bwMode="auto">
              <a:xfrm>
                <a:off x="5037138" y="1643063"/>
                <a:ext cx="58738" cy="60325"/>
              </a:xfrm>
              <a:custGeom>
                <a:avLst/>
                <a:gdLst>
                  <a:gd name="T0" fmla="*/ 51 w 93"/>
                  <a:gd name="T1" fmla="*/ 3 h 94"/>
                  <a:gd name="T2" fmla="*/ 72 w 93"/>
                  <a:gd name="T3" fmla="*/ 16 h 94"/>
                  <a:gd name="T4" fmla="*/ 87 w 93"/>
                  <a:gd name="T5" fmla="*/ 59 h 94"/>
                  <a:gd name="T6" fmla="*/ 39 w 93"/>
                  <a:gd name="T7" fmla="*/ 90 h 94"/>
                  <a:gd name="T8" fmla="*/ 8 w 93"/>
                  <a:gd name="T9" fmla="*/ 24 h 94"/>
                  <a:gd name="T10" fmla="*/ 51 w 93"/>
                  <a:gd name="T11" fmla="*/ 3 h 94"/>
                  <a:gd name="T12" fmla="*/ 31 w 93"/>
                  <a:gd name="T13" fmla="*/ 32 h 94"/>
                  <a:gd name="T14" fmla="*/ 35 w 93"/>
                  <a:gd name="T15" fmla="*/ 65 h 94"/>
                  <a:gd name="T16" fmla="*/ 47 w 93"/>
                  <a:gd name="T17" fmla="*/ 28 h 94"/>
                  <a:gd name="T18" fmla="*/ 31 w 93"/>
                  <a:gd name="T19" fmla="*/ 32 h 94"/>
                  <a:gd name="T20" fmla="*/ 53 w 93"/>
                  <a:gd name="T21" fmla="*/ 73 h 94"/>
                  <a:gd name="T22" fmla="*/ 62 w 93"/>
                  <a:gd name="T23" fmla="*/ 36 h 94"/>
                  <a:gd name="T24" fmla="*/ 53 w 93"/>
                  <a:gd name="T25" fmla="*/ 73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9" name="Freeform 24"/>
              <p:cNvSpPr>
                <a:spLocks noEditPoints="1"/>
              </p:cNvSpPr>
              <p:nvPr/>
            </p:nvSpPr>
            <p:spPr bwMode="auto">
              <a:xfrm>
                <a:off x="4751388" y="812800"/>
                <a:ext cx="703263" cy="1443038"/>
              </a:xfrm>
              <a:custGeom>
                <a:avLst/>
                <a:gdLst>
                  <a:gd name="T0" fmla="*/ 289 w 1090"/>
                  <a:gd name="T1" fmla="*/ 1217 h 2232"/>
                  <a:gd name="T2" fmla="*/ 258 w 1090"/>
                  <a:gd name="T3" fmla="*/ 672 h 2232"/>
                  <a:gd name="T4" fmla="*/ 207 w 1090"/>
                  <a:gd name="T5" fmla="*/ 284 h 2232"/>
                  <a:gd name="T6" fmla="*/ 595 w 1090"/>
                  <a:gd name="T7" fmla="*/ 763 h 2232"/>
                  <a:gd name="T8" fmla="*/ 658 w 1090"/>
                  <a:gd name="T9" fmla="*/ 615 h 2232"/>
                  <a:gd name="T10" fmla="*/ 683 w 1090"/>
                  <a:gd name="T11" fmla="*/ 99 h 2232"/>
                  <a:gd name="T12" fmla="*/ 776 w 1090"/>
                  <a:gd name="T13" fmla="*/ 437 h 2232"/>
                  <a:gd name="T14" fmla="*/ 824 w 1090"/>
                  <a:gd name="T15" fmla="*/ 895 h 2232"/>
                  <a:gd name="T16" fmla="*/ 923 w 1090"/>
                  <a:gd name="T17" fmla="*/ 414 h 2232"/>
                  <a:gd name="T18" fmla="*/ 1024 w 1090"/>
                  <a:gd name="T19" fmla="*/ 650 h 2232"/>
                  <a:gd name="T20" fmla="*/ 1059 w 1090"/>
                  <a:gd name="T21" fmla="*/ 1091 h 2232"/>
                  <a:gd name="T22" fmla="*/ 768 w 1090"/>
                  <a:gd name="T23" fmla="*/ 2226 h 2232"/>
                  <a:gd name="T24" fmla="*/ 650 w 1090"/>
                  <a:gd name="T25" fmla="*/ 231 h 2232"/>
                  <a:gd name="T26" fmla="*/ 768 w 1090"/>
                  <a:gd name="T27" fmla="*/ 398 h 2232"/>
                  <a:gd name="T28" fmla="*/ 178 w 1090"/>
                  <a:gd name="T29" fmla="*/ 251 h 2232"/>
                  <a:gd name="T30" fmla="*/ 304 w 1090"/>
                  <a:gd name="T31" fmla="*/ 526 h 2232"/>
                  <a:gd name="T32" fmla="*/ 361 w 1090"/>
                  <a:gd name="T33" fmla="*/ 384 h 2232"/>
                  <a:gd name="T34" fmla="*/ 326 w 1090"/>
                  <a:gd name="T35" fmla="*/ 285 h 2232"/>
                  <a:gd name="T36" fmla="*/ 324 w 1090"/>
                  <a:gd name="T37" fmla="*/ 177 h 2232"/>
                  <a:gd name="T38" fmla="*/ 984 w 1090"/>
                  <a:gd name="T39" fmla="*/ 427 h 2232"/>
                  <a:gd name="T40" fmla="*/ 985 w 1090"/>
                  <a:gd name="T41" fmla="*/ 287 h 2232"/>
                  <a:gd name="T42" fmla="*/ 702 w 1090"/>
                  <a:gd name="T43" fmla="*/ 419 h 2232"/>
                  <a:gd name="T44" fmla="*/ 958 w 1090"/>
                  <a:gd name="T45" fmla="*/ 448 h 2232"/>
                  <a:gd name="T46" fmla="*/ 953 w 1090"/>
                  <a:gd name="T47" fmla="*/ 468 h 2232"/>
                  <a:gd name="T48" fmla="*/ 526 w 1090"/>
                  <a:gd name="T49" fmla="*/ 967 h 2232"/>
                  <a:gd name="T50" fmla="*/ 291 w 1090"/>
                  <a:gd name="T51" fmla="*/ 761 h 2232"/>
                  <a:gd name="T52" fmla="*/ 679 w 1090"/>
                  <a:gd name="T53" fmla="*/ 575 h 2232"/>
                  <a:gd name="T54" fmla="*/ 221 w 1090"/>
                  <a:gd name="T55" fmla="*/ 635 h 2232"/>
                  <a:gd name="T56" fmla="*/ 440 w 1090"/>
                  <a:gd name="T57" fmla="*/ 1240 h 2232"/>
                  <a:gd name="T58" fmla="*/ 650 w 1090"/>
                  <a:gd name="T59" fmla="*/ 778 h 2232"/>
                  <a:gd name="T60" fmla="*/ 692 w 1090"/>
                  <a:gd name="T61" fmla="*/ 1450 h 2232"/>
                  <a:gd name="T62" fmla="*/ 673 w 1090"/>
                  <a:gd name="T63" fmla="*/ 623 h 2232"/>
                  <a:gd name="T64" fmla="*/ 999 w 1090"/>
                  <a:gd name="T65" fmla="*/ 656 h 2232"/>
                  <a:gd name="T66" fmla="*/ 960 w 1090"/>
                  <a:gd name="T67" fmla="*/ 681 h 2232"/>
                  <a:gd name="T68" fmla="*/ 943 w 1090"/>
                  <a:gd name="T69" fmla="*/ 811 h 2232"/>
                  <a:gd name="T70" fmla="*/ 902 w 1090"/>
                  <a:gd name="T71" fmla="*/ 1097 h 2232"/>
                  <a:gd name="T72" fmla="*/ 758 w 1090"/>
                  <a:gd name="T73" fmla="*/ 792 h 2232"/>
                  <a:gd name="T74" fmla="*/ 978 w 1090"/>
                  <a:gd name="T75" fmla="*/ 926 h 2232"/>
                  <a:gd name="T76" fmla="*/ 733 w 1090"/>
                  <a:gd name="T77" fmla="*/ 860 h 2232"/>
                  <a:gd name="T78" fmla="*/ 954 w 1090"/>
                  <a:gd name="T79" fmla="*/ 994 h 2232"/>
                  <a:gd name="T80" fmla="*/ 958 w 1090"/>
                  <a:gd name="T81" fmla="*/ 932 h 2232"/>
                  <a:gd name="T82" fmla="*/ 710 w 1090"/>
                  <a:gd name="T83" fmla="*/ 1405 h 2232"/>
                  <a:gd name="T84" fmla="*/ 718 w 1090"/>
                  <a:gd name="T85" fmla="*/ 953 h 2232"/>
                  <a:gd name="T86" fmla="*/ 611 w 1090"/>
                  <a:gd name="T87" fmla="*/ 1203 h 2232"/>
                  <a:gd name="T88" fmla="*/ 570 w 1090"/>
                  <a:gd name="T89" fmla="*/ 1013 h 2232"/>
                  <a:gd name="T90" fmla="*/ 914 w 1090"/>
                  <a:gd name="T91" fmla="*/ 1174 h 2232"/>
                  <a:gd name="T92" fmla="*/ 588 w 1090"/>
                  <a:gd name="T93" fmla="*/ 1079 h 2232"/>
                  <a:gd name="T94" fmla="*/ 510 w 1090"/>
                  <a:gd name="T95" fmla="*/ 1157 h 2232"/>
                  <a:gd name="T96" fmla="*/ 366 w 1090"/>
                  <a:gd name="T97" fmla="*/ 1232 h 2232"/>
                  <a:gd name="T98" fmla="*/ 896 w 1090"/>
                  <a:gd name="T99" fmla="*/ 1450 h 2232"/>
                  <a:gd name="T100" fmla="*/ 415 w 1090"/>
                  <a:gd name="T101" fmla="*/ 1384 h 2232"/>
                  <a:gd name="T102" fmla="*/ 399 w 1090"/>
                  <a:gd name="T103" fmla="*/ 1444 h 2232"/>
                  <a:gd name="T104" fmla="*/ 415 w 1090"/>
                  <a:gd name="T105" fmla="*/ 1281 h 2232"/>
                  <a:gd name="T106" fmla="*/ 764 w 1090"/>
                  <a:gd name="T107" fmla="*/ 1562 h 2232"/>
                  <a:gd name="T108" fmla="*/ 776 w 1090"/>
                  <a:gd name="T109" fmla="*/ 1419 h 2232"/>
                  <a:gd name="T110" fmla="*/ 564 w 1090"/>
                  <a:gd name="T111" fmla="*/ 1510 h 2232"/>
                  <a:gd name="T112" fmla="*/ 343 w 1090"/>
                  <a:gd name="T113" fmla="*/ 1438 h 2232"/>
                  <a:gd name="T114" fmla="*/ 929 w 1090"/>
                  <a:gd name="T115" fmla="*/ 2170 h 2232"/>
                  <a:gd name="T116" fmla="*/ 883 w 1090"/>
                  <a:gd name="T117" fmla="*/ 1469 h 2232"/>
                  <a:gd name="T118" fmla="*/ 564 w 1090"/>
                  <a:gd name="T119" fmla="*/ 1954 h 2232"/>
                  <a:gd name="T120" fmla="*/ 576 w 1090"/>
                  <a:gd name="T121" fmla="*/ 1522 h 2232"/>
                  <a:gd name="T122" fmla="*/ 656 w 1090"/>
                  <a:gd name="T123" fmla="*/ 1859 h 2232"/>
                  <a:gd name="T124" fmla="*/ 807 w 1090"/>
                  <a:gd name="T125" fmla="*/ 1607 h 2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0" name="组合 9"/>
            <p:cNvGrpSpPr/>
            <p:nvPr userDrawn="1"/>
          </p:nvGrpSpPr>
          <p:grpSpPr>
            <a:xfrm>
              <a:off x="604431" y="5861306"/>
              <a:ext cx="776288" cy="847725"/>
              <a:chOff x="3394075" y="4440238"/>
              <a:chExt cx="776288" cy="847725"/>
            </a:xfrm>
            <a:grpFill/>
          </p:grpSpPr>
          <p:sp>
            <p:nvSpPr>
              <p:cNvPr id="302" name="Freeform 25"/>
              <p:cNvSpPr/>
              <p:nvPr/>
            </p:nvSpPr>
            <p:spPr bwMode="auto">
              <a:xfrm>
                <a:off x="3465513" y="4691063"/>
                <a:ext cx="200025" cy="187325"/>
              </a:xfrm>
              <a:custGeom>
                <a:avLst/>
                <a:gdLst>
                  <a:gd name="T0" fmla="*/ 134 w 309"/>
                  <a:gd name="T1" fmla="*/ 54 h 289"/>
                  <a:gd name="T2" fmla="*/ 49 w 309"/>
                  <a:gd name="T3" fmla="*/ 185 h 289"/>
                  <a:gd name="T4" fmla="*/ 272 w 309"/>
                  <a:gd name="T5" fmla="*/ 123 h 289"/>
                  <a:gd name="T6" fmla="*/ 252 w 309"/>
                  <a:gd name="T7" fmla="*/ 31 h 289"/>
                  <a:gd name="T8" fmla="*/ 242 w 309"/>
                  <a:gd name="T9" fmla="*/ 25 h 289"/>
                  <a:gd name="T10" fmla="*/ 167 w 309"/>
                  <a:gd name="T11" fmla="*/ 48 h 289"/>
                  <a:gd name="T12" fmla="*/ 249 w 309"/>
                  <a:gd name="T13" fmla="*/ 8 h 289"/>
                  <a:gd name="T14" fmla="*/ 272 w 309"/>
                  <a:gd name="T15" fmla="*/ 182 h 289"/>
                  <a:gd name="T16" fmla="*/ 49 w 309"/>
                  <a:gd name="T17" fmla="*/ 234 h 289"/>
                  <a:gd name="T18" fmla="*/ 134 w 309"/>
                  <a:gd name="T19" fmla="*/ 5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3" name="Freeform 26"/>
              <p:cNvSpPr/>
              <p:nvPr/>
            </p:nvSpPr>
            <p:spPr bwMode="auto">
              <a:xfrm>
                <a:off x="3459163" y="4911725"/>
                <a:ext cx="111125" cy="88900"/>
              </a:xfrm>
              <a:custGeom>
                <a:avLst/>
                <a:gdLst>
                  <a:gd name="T0" fmla="*/ 104 w 171"/>
                  <a:gd name="T1" fmla="*/ 0 h 136"/>
                  <a:gd name="T2" fmla="*/ 133 w 171"/>
                  <a:gd name="T3" fmla="*/ 112 h 136"/>
                  <a:gd name="T4" fmla="*/ 51 w 171"/>
                  <a:gd name="T5" fmla="*/ 128 h 136"/>
                  <a:gd name="T6" fmla="*/ 81 w 171"/>
                  <a:gd name="T7" fmla="*/ 17 h 136"/>
                  <a:gd name="T8" fmla="*/ 45 w 171"/>
                  <a:gd name="T9" fmla="*/ 69 h 136"/>
                  <a:gd name="T10" fmla="*/ 48 w 171"/>
                  <a:gd name="T11" fmla="*/ 99 h 136"/>
                  <a:gd name="T12" fmla="*/ 136 w 171"/>
                  <a:gd name="T13" fmla="*/ 69 h 136"/>
                  <a:gd name="T14" fmla="*/ 104 w 171"/>
                  <a:gd name="T15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4" name="Freeform 27"/>
              <p:cNvSpPr>
                <a:spLocks noEditPoints="1"/>
              </p:cNvSpPr>
              <p:nvPr/>
            </p:nvSpPr>
            <p:spPr bwMode="auto">
              <a:xfrm>
                <a:off x="3394075" y="4440238"/>
                <a:ext cx="776288" cy="847725"/>
              </a:xfrm>
              <a:custGeom>
                <a:avLst/>
                <a:gdLst>
                  <a:gd name="T0" fmla="*/ 554 w 1200"/>
                  <a:gd name="T1" fmla="*/ 1203 h 1312"/>
                  <a:gd name="T2" fmla="*/ 289 w 1200"/>
                  <a:gd name="T3" fmla="*/ 1187 h 1312"/>
                  <a:gd name="T4" fmla="*/ 10 w 1200"/>
                  <a:gd name="T5" fmla="*/ 656 h 1312"/>
                  <a:gd name="T6" fmla="*/ 82 w 1200"/>
                  <a:gd name="T7" fmla="*/ 456 h 1312"/>
                  <a:gd name="T8" fmla="*/ 577 w 1200"/>
                  <a:gd name="T9" fmla="*/ 279 h 1312"/>
                  <a:gd name="T10" fmla="*/ 780 w 1200"/>
                  <a:gd name="T11" fmla="*/ 63 h 1312"/>
                  <a:gd name="T12" fmla="*/ 882 w 1200"/>
                  <a:gd name="T13" fmla="*/ 171 h 1312"/>
                  <a:gd name="T14" fmla="*/ 1170 w 1200"/>
                  <a:gd name="T15" fmla="*/ 194 h 1312"/>
                  <a:gd name="T16" fmla="*/ 1079 w 1200"/>
                  <a:gd name="T17" fmla="*/ 410 h 1312"/>
                  <a:gd name="T18" fmla="*/ 1170 w 1200"/>
                  <a:gd name="T19" fmla="*/ 587 h 1312"/>
                  <a:gd name="T20" fmla="*/ 1036 w 1200"/>
                  <a:gd name="T21" fmla="*/ 1053 h 1312"/>
                  <a:gd name="T22" fmla="*/ 636 w 1200"/>
                  <a:gd name="T23" fmla="*/ 1229 h 1312"/>
                  <a:gd name="T24" fmla="*/ 551 w 1200"/>
                  <a:gd name="T25" fmla="*/ 1246 h 1312"/>
                  <a:gd name="T26" fmla="*/ 735 w 1200"/>
                  <a:gd name="T27" fmla="*/ 60 h 1312"/>
                  <a:gd name="T28" fmla="*/ 669 w 1200"/>
                  <a:gd name="T29" fmla="*/ 76 h 1312"/>
                  <a:gd name="T30" fmla="*/ 630 w 1200"/>
                  <a:gd name="T31" fmla="*/ 197 h 1312"/>
                  <a:gd name="T32" fmla="*/ 603 w 1200"/>
                  <a:gd name="T33" fmla="*/ 296 h 1312"/>
                  <a:gd name="T34" fmla="*/ 735 w 1200"/>
                  <a:gd name="T35" fmla="*/ 86 h 1312"/>
                  <a:gd name="T36" fmla="*/ 1039 w 1200"/>
                  <a:gd name="T37" fmla="*/ 210 h 1312"/>
                  <a:gd name="T38" fmla="*/ 754 w 1200"/>
                  <a:gd name="T39" fmla="*/ 266 h 1312"/>
                  <a:gd name="T40" fmla="*/ 807 w 1200"/>
                  <a:gd name="T41" fmla="*/ 305 h 1312"/>
                  <a:gd name="T42" fmla="*/ 833 w 1200"/>
                  <a:gd name="T43" fmla="*/ 302 h 1312"/>
                  <a:gd name="T44" fmla="*/ 938 w 1200"/>
                  <a:gd name="T45" fmla="*/ 220 h 1312"/>
                  <a:gd name="T46" fmla="*/ 970 w 1200"/>
                  <a:gd name="T47" fmla="*/ 286 h 1312"/>
                  <a:gd name="T48" fmla="*/ 1079 w 1200"/>
                  <a:gd name="T49" fmla="*/ 260 h 1312"/>
                  <a:gd name="T50" fmla="*/ 993 w 1200"/>
                  <a:gd name="T51" fmla="*/ 404 h 1312"/>
                  <a:gd name="T52" fmla="*/ 918 w 1200"/>
                  <a:gd name="T53" fmla="*/ 440 h 1312"/>
                  <a:gd name="T54" fmla="*/ 790 w 1200"/>
                  <a:gd name="T55" fmla="*/ 348 h 1312"/>
                  <a:gd name="T56" fmla="*/ 875 w 1200"/>
                  <a:gd name="T57" fmla="*/ 446 h 1312"/>
                  <a:gd name="T58" fmla="*/ 1161 w 1200"/>
                  <a:gd name="T59" fmla="*/ 227 h 1312"/>
                  <a:gd name="T60" fmla="*/ 417 w 1200"/>
                  <a:gd name="T61" fmla="*/ 296 h 1312"/>
                  <a:gd name="T62" fmla="*/ 158 w 1200"/>
                  <a:gd name="T63" fmla="*/ 410 h 1312"/>
                  <a:gd name="T64" fmla="*/ 112 w 1200"/>
                  <a:gd name="T65" fmla="*/ 463 h 1312"/>
                  <a:gd name="T66" fmla="*/ 46 w 1200"/>
                  <a:gd name="T67" fmla="*/ 784 h 1312"/>
                  <a:gd name="T68" fmla="*/ 197 w 1200"/>
                  <a:gd name="T69" fmla="*/ 1059 h 1312"/>
                  <a:gd name="T70" fmla="*/ 499 w 1200"/>
                  <a:gd name="T71" fmla="*/ 1190 h 1312"/>
                  <a:gd name="T72" fmla="*/ 518 w 1200"/>
                  <a:gd name="T73" fmla="*/ 1174 h 1312"/>
                  <a:gd name="T74" fmla="*/ 662 w 1200"/>
                  <a:gd name="T75" fmla="*/ 1075 h 1312"/>
                  <a:gd name="T76" fmla="*/ 767 w 1200"/>
                  <a:gd name="T77" fmla="*/ 1213 h 1312"/>
                  <a:gd name="T78" fmla="*/ 990 w 1200"/>
                  <a:gd name="T79" fmla="*/ 1062 h 1312"/>
                  <a:gd name="T80" fmla="*/ 1144 w 1200"/>
                  <a:gd name="T81" fmla="*/ 676 h 1312"/>
                  <a:gd name="T82" fmla="*/ 1046 w 1200"/>
                  <a:gd name="T83" fmla="*/ 437 h 1312"/>
                  <a:gd name="T84" fmla="*/ 682 w 1200"/>
                  <a:gd name="T85" fmla="*/ 453 h 1312"/>
                  <a:gd name="T86" fmla="*/ 548 w 1200"/>
                  <a:gd name="T87" fmla="*/ 377 h 1312"/>
                  <a:gd name="T88" fmla="*/ 607 w 1200"/>
                  <a:gd name="T89" fmla="*/ 437 h 1312"/>
                  <a:gd name="T90" fmla="*/ 417 w 1200"/>
                  <a:gd name="T91" fmla="*/ 296 h 1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1" name="组合 10"/>
            <p:cNvGrpSpPr/>
            <p:nvPr userDrawn="1"/>
          </p:nvGrpSpPr>
          <p:grpSpPr>
            <a:xfrm>
              <a:off x="4164890" y="134080"/>
              <a:ext cx="1541998" cy="1160496"/>
              <a:chOff x="5541963" y="495300"/>
              <a:chExt cx="1071563" cy="806450"/>
            </a:xfrm>
            <a:grpFill/>
          </p:grpSpPr>
          <p:sp>
            <p:nvSpPr>
              <p:cNvPr id="237" name="Freeform 28"/>
              <p:cNvSpPr/>
              <p:nvPr/>
            </p:nvSpPr>
            <p:spPr bwMode="auto">
              <a:xfrm>
                <a:off x="6230938" y="571500"/>
                <a:ext cx="17463" cy="44450"/>
              </a:xfrm>
              <a:custGeom>
                <a:avLst/>
                <a:gdLst>
                  <a:gd name="T0" fmla="*/ 2 w 29"/>
                  <a:gd name="T1" fmla="*/ 2 h 68"/>
                  <a:gd name="T2" fmla="*/ 15 w 29"/>
                  <a:gd name="T3" fmla="*/ 6 h 68"/>
                  <a:gd name="T4" fmla="*/ 25 w 29"/>
                  <a:gd name="T5" fmla="*/ 68 h 68"/>
                  <a:gd name="T6" fmla="*/ 0 w 29"/>
                  <a:gd name="T7" fmla="*/ 10 h 68"/>
                  <a:gd name="T8" fmla="*/ 2 w 29"/>
                  <a:gd name="T9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8" name="Freeform 29"/>
              <p:cNvSpPr/>
              <p:nvPr/>
            </p:nvSpPr>
            <p:spPr bwMode="auto">
              <a:xfrm>
                <a:off x="6257925" y="573088"/>
                <a:ext cx="14288" cy="34925"/>
              </a:xfrm>
              <a:custGeom>
                <a:avLst/>
                <a:gdLst>
                  <a:gd name="T0" fmla="*/ 15 w 22"/>
                  <a:gd name="T1" fmla="*/ 6 h 55"/>
                  <a:gd name="T2" fmla="*/ 14 w 22"/>
                  <a:gd name="T3" fmla="*/ 55 h 55"/>
                  <a:gd name="T4" fmla="*/ 0 w 22"/>
                  <a:gd name="T5" fmla="*/ 4 h 55"/>
                  <a:gd name="T6" fmla="*/ 15 w 22"/>
                  <a:gd name="T7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9" name="Freeform 30"/>
              <p:cNvSpPr/>
              <p:nvPr/>
            </p:nvSpPr>
            <p:spPr bwMode="auto">
              <a:xfrm>
                <a:off x="6323013" y="581025"/>
                <a:ext cx="15875" cy="33338"/>
              </a:xfrm>
              <a:custGeom>
                <a:avLst/>
                <a:gdLst>
                  <a:gd name="T0" fmla="*/ 12 w 24"/>
                  <a:gd name="T1" fmla="*/ 0 h 52"/>
                  <a:gd name="T2" fmla="*/ 19 w 24"/>
                  <a:gd name="T3" fmla="*/ 0 h 52"/>
                  <a:gd name="T4" fmla="*/ 17 w 24"/>
                  <a:gd name="T5" fmla="*/ 52 h 52"/>
                  <a:gd name="T6" fmla="*/ 12 w 24"/>
                  <a:gd name="T7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0" name="Freeform 31"/>
              <p:cNvSpPr/>
              <p:nvPr/>
            </p:nvSpPr>
            <p:spPr bwMode="auto">
              <a:xfrm>
                <a:off x="6208713" y="582613"/>
                <a:ext cx="20638" cy="34925"/>
              </a:xfrm>
              <a:custGeom>
                <a:avLst/>
                <a:gdLst>
                  <a:gd name="T0" fmla="*/ 2 w 32"/>
                  <a:gd name="T1" fmla="*/ 0 h 53"/>
                  <a:gd name="T2" fmla="*/ 10 w 32"/>
                  <a:gd name="T3" fmla="*/ 0 h 53"/>
                  <a:gd name="T4" fmla="*/ 26 w 32"/>
                  <a:gd name="T5" fmla="*/ 53 h 53"/>
                  <a:gd name="T6" fmla="*/ 23 w 32"/>
                  <a:gd name="T7" fmla="*/ 53 h 53"/>
                  <a:gd name="T8" fmla="*/ 2 w 32"/>
                  <a:gd name="T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1" name="Freeform 32"/>
              <p:cNvSpPr/>
              <p:nvPr/>
            </p:nvSpPr>
            <p:spPr bwMode="auto">
              <a:xfrm>
                <a:off x="6346825" y="584200"/>
                <a:ext cx="12700" cy="33338"/>
              </a:xfrm>
              <a:custGeom>
                <a:avLst/>
                <a:gdLst>
                  <a:gd name="T0" fmla="*/ 11 w 22"/>
                  <a:gd name="T1" fmla="*/ 0 h 51"/>
                  <a:gd name="T2" fmla="*/ 21 w 22"/>
                  <a:gd name="T3" fmla="*/ 0 h 51"/>
                  <a:gd name="T4" fmla="*/ 2 w 22"/>
                  <a:gd name="T5" fmla="*/ 51 h 51"/>
                  <a:gd name="T6" fmla="*/ 11 w 22"/>
                  <a:gd name="T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2" name="Freeform 33"/>
              <p:cNvSpPr/>
              <p:nvPr/>
            </p:nvSpPr>
            <p:spPr bwMode="auto">
              <a:xfrm>
                <a:off x="6191250" y="590550"/>
                <a:ext cx="23813" cy="26988"/>
              </a:xfrm>
              <a:custGeom>
                <a:avLst/>
                <a:gdLst>
                  <a:gd name="T0" fmla="*/ 3 w 37"/>
                  <a:gd name="T1" fmla="*/ 0 h 40"/>
                  <a:gd name="T2" fmla="*/ 6 w 37"/>
                  <a:gd name="T3" fmla="*/ 0 h 40"/>
                  <a:gd name="T4" fmla="*/ 18 w 37"/>
                  <a:gd name="T5" fmla="*/ 40 h 40"/>
                  <a:gd name="T6" fmla="*/ 3 w 37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3" name="Freeform 34"/>
              <p:cNvSpPr/>
              <p:nvPr/>
            </p:nvSpPr>
            <p:spPr bwMode="auto">
              <a:xfrm>
                <a:off x="6367463" y="592138"/>
                <a:ext cx="15875" cy="30163"/>
              </a:xfrm>
              <a:custGeom>
                <a:avLst/>
                <a:gdLst>
                  <a:gd name="T0" fmla="*/ 19 w 25"/>
                  <a:gd name="T1" fmla="*/ 0 h 47"/>
                  <a:gd name="T2" fmla="*/ 0 w 25"/>
                  <a:gd name="T3" fmla="*/ 47 h 47"/>
                  <a:gd name="T4" fmla="*/ 19 w 25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4" name="Freeform 35"/>
              <p:cNvSpPr/>
              <p:nvPr/>
            </p:nvSpPr>
            <p:spPr bwMode="auto">
              <a:xfrm>
                <a:off x="6388100" y="600075"/>
                <a:ext cx="19050" cy="30163"/>
              </a:xfrm>
              <a:custGeom>
                <a:avLst/>
                <a:gdLst>
                  <a:gd name="T0" fmla="*/ 30 w 30"/>
                  <a:gd name="T1" fmla="*/ 0 h 47"/>
                  <a:gd name="T2" fmla="*/ 0 w 30"/>
                  <a:gd name="T3" fmla="*/ 47 h 47"/>
                  <a:gd name="T4" fmla="*/ 30 w 3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5" name="Freeform 36"/>
              <p:cNvSpPr/>
              <p:nvPr/>
            </p:nvSpPr>
            <p:spPr bwMode="auto">
              <a:xfrm>
                <a:off x="6134100" y="600075"/>
                <a:ext cx="23813" cy="33338"/>
              </a:xfrm>
              <a:custGeom>
                <a:avLst/>
                <a:gdLst>
                  <a:gd name="T0" fmla="*/ 13 w 38"/>
                  <a:gd name="T1" fmla="*/ 1 h 50"/>
                  <a:gd name="T2" fmla="*/ 38 w 38"/>
                  <a:gd name="T3" fmla="*/ 50 h 50"/>
                  <a:gd name="T4" fmla="*/ 0 w 38"/>
                  <a:gd name="T5" fmla="*/ 6 h 50"/>
                  <a:gd name="T6" fmla="*/ 13 w 38"/>
                  <a:gd name="T7" fmla="*/ 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6" name="Freeform 37"/>
              <p:cNvSpPr/>
              <p:nvPr/>
            </p:nvSpPr>
            <p:spPr bwMode="auto">
              <a:xfrm>
                <a:off x="6116638" y="608013"/>
                <a:ext cx="22225" cy="31750"/>
              </a:xfrm>
              <a:custGeom>
                <a:avLst/>
                <a:gdLst>
                  <a:gd name="T0" fmla="*/ 32 w 34"/>
                  <a:gd name="T1" fmla="*/ 49 h 49"/>
                  <a:gd name="T2" fmla="*/ 0 w 34"/>
                  <a:gd name="T3" fmla="*/ 24 h 49"/>
                  <a:gd name="T4" fmla="*/ 32 w 34"/>
                  <a:gd name="T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7" name="Freeform 38"/>
              <p:cNvSpPr/>
              <p:nvPr/>
            </p:nvSpPr>
            <p:spPr bwMode="auto">
              <a:xfrm>
                <a:off x="6099175" y="623888"/>
                <a:ext cx="25400" cy="30163"/>
              </a:xfrm>
              <a:custGeom>
                <a:avLst/>
                <a:gdLst>
                  <a:gd name="T0" fmla="*/ 39 w 39"/>
                  <a:gd name="T1" fmla="*/ 46 h 47"/>
                  <a:gd name="T2" fmla="*/ 0 w 39"/>
                  <a:gd name="T3" fmla="*/ 15 h 47"/>
                  <a:gd name="T4" fmla="*/ 39 w 39"/>
                  <a:gd name="T5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8" name="Freeform 39"/>
              <p:cNvSpPr/>
              <p:nvPr/>
            </p:nvSpPr>
            <p:spPr bwMode="auto">
              <a:xfrm>
                <a:off x="6429375" y="631825"/>
                <a:ext cx="25400" cy="30163"/>
              </a:xfrm>
              <a:custGeom>
                <a:avLst/>
                <a:gdLst>
                  <a:gd name="T0" fmla="*/ 36 w 40"/>
                  <a:gd name="T1" fmla="*/ 0 h 47"/>
                  <a:gd name="T2" fmla="*/ 0 w 40"/>
                  <a:gd name="T3" fmla="*/ 47 h 47"/>
                  <a:gd name="T4" fmla="*/ 36 w 40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49" name="Freeform 40"/>
              <p:cNvSpPr/>
              <p:nvPr/>
            </p:nvSpPr>
            <p:spPr bwMode="auto">
              <a:xfrm>
                <a:off x="6086475" y="639763"/>
                <a:ext cx="26988" cy="25400"/>
              </a:xfrm>
              <a:custGeom>
                <a:avLst/>
                <a:gdLst>
                  <a:gd name="T0" fmla="*/ 41 w 41"/>
                  <a:gd name="T1" fmla="*/ 38 h 38"/>
                  <a:gd name="T2" fmla="*/ 0 w 41"/>
                  <a:gd name="T3" fmla="*/ 4 h 38"/>
                  <a:gd name="T4" fmla="*/ 5 w 41"/>
                  <a:gd name="T5" fmla="*/ 0 h 38"/>
                  <a:gd name="T6" fmla="*/ 41 w 41"/>
                  <a:gd name="T7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0" name="Freeform 41"/>
              <p:cNvSpPr/>
              <p:nvPr/>
            </p:nvSpPr>
            <p:spPr bwMode="auto">
              <a:xfrm>
                <a:off x="6448425" y="650875"/>
                <a:ext cx="25400" cy="28575"/>
              </a:xfrm>
              <a:custGeom>
                <a:avLst/>
                <a:gdLst>
                  <a:gd name="T0" fmla="*/ 40 w 40"/>
                  <a:gd name="T1" fmla="*/ 7 h 43"/>
                  <a:gd name="T2" fmla="*/ 0 w 40"/>
                  <a:gd name="T3" fmla="*/ 43 h 43"/>
                  <a:gd name="T4" fmla="*/ 30 w 40"/>
                  <a:gd name="T5" fmla="*/ 0 h 43"/>
                  <a:gd name="T6" fmla="*/ 40 w 40"/>
                  <a:gd name="T7" fmla="*/ 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1" name="Freeform 42"/>
              <p:cNvSpPr>
                <a:spLocks noEditPoints="1"/>
              </p:cNvSpPr>
              <p:nvPr/>
            </p:nvSpPr>
            <p:spPr bwMode="auto">
              <a:xfrm>
                <a:off x="6118225" y="655638"/>
                <a:ext cx="349250" cy="260350"/>
              </a:xfrm>
              <a:custGeom>
                <a:avLst/>
                <a:gdLst>
                  <a:gd name="T0" fmla="*/ 484 w 541"/>
                  <a:gd name="T1" fmla="*/ 402 h 402"/>
                  <a:gd name="T2" fmla="*/ 405 w 541"/>
                  <a:gd name="T3" fmla="*/ 362 h 402"/>
                  <a:gd name="T4" fmla="*/ 263 w 541"/>
                  <a:gd name="T5" fmla="*/ 294 h 402"/>
                  <a:gd name="T6" fmla="*/ 165 w 541"/>
                  <a:gd name="T7" fmla="*/ 243 h 402"/>
                  <a:gd name="T8" fmla="*/ 100 w 541"/>
                  <a:gd name="T9" fmla="*/ 209 h 402"/>
                  <a:gd name="T10" fmla="*/ 49 w 541"/>
                  <a:gd name="T11" fmla="*/ 183 h 402"/>
                  <a:gd name="T12" fmla="*/ 20 w 541"/>
                  <a:gd name="T13" fmla="*/ 164 h 402"/>
                  <a:gd name="T14" fmla="*/ 2 w 541"/>
                  <a:gd name="T15" fmla="*/ 164 h 402"/>
                  <a:gd name="T16" fmla="*/ 24 w 541"/>
                  <a:gd name="T17" fmla="*/ 125 h 402"/>
                  <a:gd name="T18" fmla="*/ 237 w 541"/>
                  <a:gd name="T19" fmla="*/ 6 h 402"/>
                  <a:gd name="T20" fmla="*/ 245 w 541"/>
                  <a:gd name="T21" fmla="*/ 0 h 402"/>
                  <a:gd name="T22" fmla="*/ 393 w 541"/>
                  <a:gd name="T23" fmla="*/ 30 h 402"/>
                  <a:gd name="T24" fmla="*/ 399 w 541"/>
                  <a:gd name="T25" fmla="*/ 40 h 402"/>
                  <a:gd name="T26" fmla="*/ 527 w 541"/>
                  <a:gd name="T27" fmla="*/ 266 h 402"/>
                  <a:gd name="T28" fmla="*/ 484 w 541"/>
                  <a:gd name="T29" fmla="*/ 402 h 402"/>
                  <a:gd name="T30" fmla="*/ 499 w 541"/>
                  <a:gd name="T31" fmla="*/ 309 h 402"/>
                  <a:gd name="T32" fmla="*/ 508 w 541"/>
                  <a:gd name="T33" fmla="*/ 200 h 402"/>
                  <a:gd name="T34" fmla="*/ 499 w 541"/>
                  <a:gd name="T35" fmla="*/ 185 h 402"/>
                  <a:gd name="T36" fmla="*/ 490 w 541"/>
                  <a:gd name="T37" fmla="*/ 155 h 402"/>
                  <a:gd name="T38" fmla="*/ 426 w 541"/>
                  <a:gd name="T39" fmla="*/ 79 h 402"/>
                  <a:gd name="T40" fmla="*/ 388 w 541"/>
                  <a:gd name="T41" fmla="*/ 61 h 402"/>
                  <a:gd name="T42" fmla="*/ 354 w 541"/>
                  <a:gd name="T43" fmla="*/ 38 h 402"/>
                  <a:gd name="T44" fmla="*/ 230 w 541"/>
                  <a:gd name="T45" fmla="*/ 25 h 402"/>
                  <a:gd name="T46" fmla="*/ 83 w 541"/>
                  <a:gd name="T47" fmla="*/ 78 h 402"/>
                  <a:gd name="T48" fmla="*/ 24 w 541"/>
                  <a:gd name="T49" fmla="*/ 155 h 402"/>
                  <a:gd name="T50" fmla="*/ 173 w 541"/>
                  <a:gd name="T51" fmla="*/ 223 h 402"/>
                  <a:gd name="T52" fmla="*/ 241 w 541"/>
                  <a:gd name="T53" fmla="*/ 258 h 402"/>
                  <a:gd name="T54" fmla="*/ 294 w 541"/>
                  <a:gd name="T55" fmla="*/ 290 h 402"/>
                  <a:gd name="T56" fmla="*/ 352 w 541"/>
                  <a:gd name="T57" fmla="*/ 317 h 402"/>
                  <a:gd name="T58" fmla="*/ 365 w 541"/>
                  <a:gd name="T59" fmla="*/ 328 h 402"/>
                  <a:gd name="T60" fmla="*/ 392 w 541"/>
                  <a:gd name="T61" fmla="*/ 336 h 402"/>
                  <a:gd name="T62" fmla="*/ 410 w 541"/>
                  <a:gd name="T63" fmla="*/ 351 h 402"/>
                  <a:gd name="T64" fmla="*/ 426 w 541"/>
                  <a:gd name="T65" fmla="*/ 355 h 402"/>
                  <a:gd name="T66" fmla="*/ 478 w 541"/>
                  <a:gd name="T67" fmla="*/ 383 h 402"/>
                  <a:gd name="T68" fmla="*/ 499 w 541"/>
                  <a:gd name="T69" fmla="*/ 309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2" name="Freeform 43"/>
              <p:cNvSpPr/>
              <p:nvPr/>
            </p:nvSpPr>
            <p:spPr bwMode="auto">
              <a:xfrm>
                <a:off x="6049963" y="6699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38 w 38"/>
                  <a:gd name="T3" fmla="*/ 23 h 30"/>
                  <a:gd name="T4" fmla="*/ 0 w 38"/>
                  <a:gd name="T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3" name="Freeform 44"/>
              <p:cNvSpPr/>
              <p:nvPr/>
            </p:nvSpPr>
            <p:spPr bwMode="auto">
              <a:xfrm>
                <a:off x="6467475" y="669925"/>
                <a:ext cx="22225" cy="23813"/>
              </a:xfrm>
              <a:custGeom>
                <a:avLst/>
                <a:gdLst>
                  <a:gd name="T0" fmla="*/ 35 w 35"/>
                  <a:gd name="T1" fmla="*/ 6 h 39"/>
                  <a:gd name="T2" fmla="*/ 0 w 35"/>
                  <a:gd name="T3" fmla="*/ 38 h 39"/>
                  <a:gd name="T4" fmla="*/ 26 w 35"/>
                  <a:gd name="T5" fmla="*/ 2 h 39"/>
                  <a:gd name="T6" fmla="*/ 35 w 35"/>
                  <a:gd name="T7" fmla="*/ 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4" name="Freeform 45"/>
              <p:cNvSpPr/>
              <p:nvPr/>
            </p:nvSpPr>
            <p:spPr bwMode="auto">
              <a:xfrm>
                <a:off x="6045200" y="6842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35 w 35"/>
                  <a:gd name="T3" fmla="*/ 20 h 22"/>
                  <a:gd name="T4" fmla="*/ 0 w 35"/>
                  <a:gd name="T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5" name="Freeform 46"/>
              <p:cNvSpPr/>
              <p:nvPr/>
            </p:nvSpPr>
            <p:spPr bwMode="auto">
              <a:xfrm>
                <a:off x="6043613" y="690563"/>
                <a:ext cx="20638" cy="17463"/>
              </a:xfrm>
              <a:custGeom>
                <a:avLst/>
                <a:gdLst>
                  <a:gd name="T0" fmla="*/ 32 w 33"/>
                  <a:gd name="T1" fmla="*/ 26 h 26"/>
                  <a:gd name="T2" fmla="*/ 0 w 33"/>
                  <a:gd name="T3" fmla="*/ 9 h 26"/>
                  <a:gd name="T4" fmla="*/ 32 w 33"/>
                  <a:gd name="T5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6" name="Freeform 47"/>
              <p:cNvSpPr/>
              <p:nvPr/>
            </p:nvSpPr>
            <p:spPr bwMode="auto">
              <a:xfrm>
                <a:off x="6500813" y="725488"/>
                <a:ext cx="25400" cy="22225"/>
              </a:xfrm>
              <a:custGeom>
                <a:avLst/>
                <a:gdLst>
                  <a:gd name="T0" fmla="*/ 40 w 40"/>
                  <a:gd name="T1" fmla="*/ 16 h 35"/>
                  <a:gd name="T2" fmla="*/ 0 w 40"/>
                  <a:gd name="T3" fmla="*/ 35 h 35"/>
                  <a:gd name="T4" fmla="*/ 40 w 40"/>
                  <a:gd name="T5" fmla="*/ 1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7" name="Freeform 48"/>
              <p:cNvSpPr/>
              <p:nvPr/>
            </p:nvSpPr>
            <p:spPr bwMode="auto">
              <a:xfrm>
                <a:off x="6507163" y="739775"/>
                <a:ext cx="25400" cy="26988"/>
              </a:xfrm>
              <a:custGeom>
                <a:avLst/>
                <a:gdLst>
                  <a:gd name="T0" fmla="*/ 39 w 39"/>
                  <a:gd name="T1" fmla="*/ 25 h 41"/>
                  <a:gd name="T2" fmla="*/ 0 w 39"/>
                  <a:gd name="T3" fmla="*/ 32 h 41"/>
                  <a:gd name="T4" fmla="*/ 39 w 39"/>
                  <a:gd name="T5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8" name="Freeform 49"/>
              <p:cNvSpPr/>
              <p:nvPr/>
            </p:nvSpPr>
            <p:spPr bwMode="auto">
              <a:xfrm>
                <a:off x="6510338" y="765175"/>
                <a:ext cx="26988" cy="19050"/>
              </a:xfrm>
              <a:custGeom>
                <a:avLst/>
                <a:gdLst>
                  <a:gd name="T0" fmla="*/ 42 w 42"/>
                  <a:gd name="T1" fmla="*/ 4 h 28"/>
                  <a:gd name="T2" fmla="*/ 0 w 42"/>
                  <a:gd name="T3" fmla="*/ 28 h 28"/>
                  <a:gd name="T4" fmla="*/ 42 w 42"/>
                  <a:gd name="T5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59" name="Freeform 50"/>
              <p:cNvSpPr/>
              <p:nvPr/>
            </p:nvSpPr>
            <p:spPr bwMode="auto">
              <a:xfrm>
                <a:off x="5970588" y="771525"/>
                <a:ext cx="38100" cy="71438"/>
              </a:xfrm>
              <a:custGeom>
                <a:avLst/>
                <a:gdLst>
                  <a:gd name="T0" fmla="*/ 53 w 59"/>
                  <a:gd name="T1" fmla="*/ 0 h 110"/>
                  <a:gd name="T2" fmla="*/ 48 w 59"/>
                  <a:gd name="T3" fmla="*/ 40 h 110"/>
                  <a:gd name="T4" fmla="*/ 5 w 59"/>
                  <a:gd name="T5" fmla="*/ 110 h 110"/>
                  <a:gd name="T6" fmla="*/ 18 w 59"/>
                  <a:gd name="T7" fmla="*/ 79 h 110"/>
                  <a:gd name="T8" fmla="*/ 46 w 59"/>
                  <a:gd name="T9" fmla="*/ 0 h 110"/>
                  <a:gd name="T10" fmla="*/ 53 w 59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0" name="Freeform 51"/>
              <p:cNvSpPr/>
              <p:nvPr/>
            </p:nvSpPr>
            <p:spPr bwMode="auto">
              <a:xfrm>
                <a:off x="6516688" y="779463"/>
                <a:ext cx="26988" cy="19050"/>
              </a:xfrm>
              <a:custGeom>
                <a:avLst/>
                <a:gdLst>
                  <a:gd name="T0" fmla="*/ 43 w 43"/>
                  <a:gd name="T1" fmla="*/ 20 h 31"/>
                  <a:gd name="T2" fmla="*/ 0 w 43"/>
                  <a:gd name="T3" fmla="*/ 28 h 31"/>
                  <a:gd name="T4" fmla="*/ 43 w 43"/>
                  <a:gd name="T5" fmla="*/ 2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1" name="Freeform 52"/>
              <p:cNvSpPr/>
              <p:nvPr/>
            </p:nvSpPr>
            <p:spPr bwMode="auto">
              <a:xfrm>
                <a:off x="5951538" y="804863"/>
                <a:ext cx="20638" cy="25400"/>
              </a:xfrm>
              <a:custGeom>
                <a:avLst/>
                <a:gdLst>
                  <a:gd name="T0" fmla="*/ 15 w 32"/>
                  <a:gd name="T1" fmla="*/ 0 h 40"/>
                  <a:gd name="T2" fmla="*/ 24 w 32"/>
                  <a:gd name="T3" fmla="*/ 0 h 40"/>
                  <a:gd name="T4" fmla="*/ 0 w 32"/>
                  <a:gd name="T5" fmla="*/ 28 h 40"/>
                  <a:gd name="T6" fmla="*/ 15 w 32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2" name="Freeform 53"/>
              <p:cNvSpPr/>
              <p:nvPr/>
            </p:nvSpPr>
            <p:spPr bwMode="auto">
              <a:xfrm>
                <a:off x="6072188" y="828675"/>
                <a:ext cx="34925" cy="68263"/>
              </a:xfrm>
              <a:custGeom>
                <a:avLst/>
                <a:gdLst>
                  <a:gd name="T0" fmla="*/ 53 w 53"/>
                  <a:gd name="T1" fmla="*/ 0 h 105"/>
                  <a:gd name="T2" fmla="*/ 17 w 53"/>
                  <a:gd name="T3" fmla="*/ 102 h 105"/>
                  <a:gd name="T4" fmla="*/ 0 w 53"/>
                  <a:gd name="T5" fmla="*/ 98 h 105"/>
                  <a:gd name="T6" fmla="*/ 53 w 53"/>
                  <a:gd name="T7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3" name="Freeform 54"/>
              <p:cNvSpPr/>
              <p:nvPr/>
            </p:nvSpPr>
            <p:spPr bwMode="auto">
              <a:xfrm>
                <a:off x="5997575" y="833438"/>
                <a:ext cx="15875" cy="23813"/>
              </a:xfrm>
              <a:custGeom>
                <a:avLst/>
                <a:gdLst>
                  <a:gd name="T0" fmla="*/ 25 w 25"/>
                  <a:gd name="T1" fmla="*/ 0 h 36"/>
                  <a:gd name="T2" fmla="*/ 13 w 25"/>
                  <a:gd name="T3" fmla="*/ 34 h 36"/>
                  <a:gd name="T4" fmla="*/ 0 w 25"/>
                  <a:gd name="T5" fmla="*/ 36 h 36"/>
                  <a:gd name="T6" fmla="*/ 25 w 25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4" name="Freeform 55"/>
              <p:cNvSpPr/>
              <p:nvPr/>
            </p:nvSpPr>
            <p:spPr bwMode="auto">
              <a:xfrm>
                <a:off x="6508750" y="838200"/>
                <a:ext cx="36513" cy="15875"/>
              </a:xfrm>
              <a:custGeom>
                <a:avLst/>
                <a:gdLst>
                  <a:gd name="T0" fmla="*/ 57 w 57"/>
                  <a:gd name="T1" fmla="*/ 11 h 23"/>
                  <a:gd name="T2" fmla="*/ 0 w 57"/>
                  <a:gd name="T3" fmla="*/ 15 h 23"/>
                  <a:gd name="T4" fmla="*/ 57 w 57"/>
                  <a:gd name="T5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5" name="Freeform 56"/>
              <p:cNvSpPr/>
              <p:nvPr/>
            </p:nvSpPr>
            <p:spPr bwMode="auto">
              <a:xfrm>
                <a:off x="6016625" y="836613"/>
                <a:ext cx="19050" cy="30163"/>
              </a:xfrm>
              <a:custGeom>
                <a:avLst/>
                <a:gdLst>
                  <a:gd name="T0" fmla="*/ 31 w 31"/>
                  <a:gd name="T1" fmla="*/ 16 h 46"/>
                  <a:gd name="T2" fmla="*/ 0 w 31"/>
                  <a:gd name="T3" fmla="*/ 46 h 46"/>
                  <a:gd name="T4" fmla="*/ 31 w 31"/>
                  <a:gd name="T5" fmla="*/ 1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6" name="Freeform 57"/>
              <p:cNvSpPr/>
              <p:nvPr/>
            </p:nvSpPr>
            <p:spPr bwMode="auto">
              <a:xfrm>
                <a:off x="6032500" y="847725"/>
                <a:ext cx="17463" cy="26988"/>
              </a:xfrm>
              <a:custGeom>
                <a:avLst/>
                <a:gdLst>
                  <a:gd name="T0" fmla="*/ 23 w 26"/>
                  <a:gd name="T1" fmla="*/ 6 h 41"/>
                  <a:gd name="T2" fmla="*/ 5 w 26"/>
                  <a:gd name="T3" fmla="*/ 41 h 41"/>
                  <a:gd name="T4" fmla="*/ 23 w 26"/>
                  <a:gd name="T5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7" name="Freeform 58"/>
              <p:cNvSpPr/>
              <p:nvPr/>
            </p:nvSpPr>
            <p:spPr bwMode="auto">
              <a:xfrm>
                <a:off x="6507163" y="855663"/>
                <a:ext cx="31750" cy="17463"/>
              </a:xfrm>
              <a:custGeom>
                <a:avLst/>
                <a:gdLst>
                  <a:gd name="T0" fmla="*/ 49 w 49"/>
                  <a:gd name="T1" fmla="*/ 14 h 27"/>
                  <a:gd name="T2" fmla="*/ 0 w 49"/>
                  <a:gd name="T3" fmla="*/ 15 h 27"/>
                  <a:gd name="T4" fmla="*/ 49 w 49"/>
                  <a:gd name="T5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8" name="Freeform 59"/>
              <p:cNvSpPr/>
              <p:nvPr/>
            </p:nvSpPr>
            <p:spPr bwMode="auto">
              <a:xfrm>
                <a:off x="6051550" y="857250"/>
                <a:ext cx="15875" cy="28575"/>
              </a:xfrm>
              <a:custGeom>
                <a:avLst/>
                <a:gdLst>
                  <a:gd name="T0" fmla="*/ 25 w 25"/>
                  <a:gd name="T1" fmla="*/ 5 h 43"/>
                  <a:gd name="T2" fmla="*/ 0 w 25"/>
                  <a:gd name="T3" fmla="*/ 39 h 43"/>
                  <a:gd name="T4" fmla="*/ 25 w 25"/>
                  <a:gd name="T5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69" name="Freeform 60"/>
              <p:cNvSpPr/>
              <p:nvPr/>
            </p:nvSpPr>
            <p:spPr bwMode="auto">
              <a:xfrm>
                <a:off x="6173788" y="874713"/>
                <a:ext cx="30163" cy="65088"/>
              </a:xfrm>
              <a:custGeom>
                <a:avLst/>
                <a:gdLst>
                  <a:gd name="T0" fmla="*/ 48 w 48"/>
                  <a:gd name="T1" fmla="*/ 6 h 101"/>
                  <a:gd name="T2" fmla="*/ 13 w 48"/>
                  <a:gd name="T3" fmla="*/ 100 h 101"/>
                  <a:gd name="T4" fmla="*/ 0 w 48"/>
                  <a:gd name="T5" fmla="*/ 95 h 101"/>
                  <a:gd name="T6" fmla="*/ 32 w 48"/>
                  <a:gd name="T7" fmla="*/ 6 h 101"/>
                  <a:gd name="T8" fmla="*/ 48 w 48"/>
                  <a:gd name="T9" fmla="*/ 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0" name="Freeform 61"/>
              <p:cNvSpPr/>
              <p:nvPr/>
            </p:nvSpPr>
            <p:spPr bwMode="auto">
              <a:xfrm>
                <a:off x="6099175" y="877888"/>
                <a:ext cx="17463" cy="26988"/>
              </a:xfrm>
              <a:custGeom>
                <a:avLst/>
                <a:gdLst>
                  <a:gd name="T0" fmla="*/ 24 w 28"/>
                  <a:gd name="T1" fmla="*/ 0 h 42"/>
                  <a:gd name="T2" fmla="*/ 0 w 28"/>
                  <a:gd name="T3" fmla="*/ 42 h 42"/>
                  <a:gd name="T4" fmla="*/ 24 w 28"/>
                  <a:gd name="T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1" name="Freeform 62"/>
              <p:cNvSpPr/>
              <p:nvPr/>
            </p:nvSpPr>
            <p:spPr bwMode="auto">
              <a:xfrm>
                <a:off x="6499225" y="874713"/>
                <a:ext cx="34925" cy="15875"/>
              </a:xfrm>
              <a:custGeom>
                <a:avLst/>
                <a:gdLst>
                  <a:gd name="T0" fmla="*/ 49 w 54"/>
                  <a:gd name="T1" fmla="*/ 7 h 26"/>
                  <a:gd name="T2" fmla="*/ 53 w 54"/>
                  <a:gd name="T3" fmla="*/ 22 h 26"/>
                  <a:gd name="T4" fmla="*/ 0 w 54"/>
                  <a:gd name="T5" fmla="*/ 11 h 26"/>
                  <a:gd name="T6" fmla="*/ 49 w 54"/>
                  <a:gd name="T7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2" name="Freeform 63"/>
              <p:cNvSpPr/>
              <p:nvPr/>
            </p:nvSpPr>
            <p:spPr bwMode="auto">
              <a:xfrm>
                <a:off x="6115050" y="890588"/>
                <a:ext cx="26988" cy="26988"/>
              </a:xfrm>
              <a:custGeom>
                <a:avLst/>
                <a:gdLst>
                  <a:gd name="T0" fmla="*/ 18 w 41"/>
                  <a:gd name="T1" fmla="*/ 0 h 41"/>
                  <a:gd name="T2" fmla="*/ 1 w 41"/>
                  <a:gd name="T3" fmla="*/ 41 h 41"/>
                  <a:gd name="T4" fmla="*/ 18 w 41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3" name="Freeform 64"/>
              <p:cNvSpPr/>
              <p:nvPr/>
            </p:nvSpPr>
            <p:spPr bwMode="auto">
              <a:xfrm>
                <a:off x="6132513" y="895350"/>
                <a:ext cx="19050" cy="26988"/>
              </a:xfrm>
              <a:custGeom>
                <a:avLst/>
                <a:gdLst>
                  <a:gd name="T0" fmla="*/ 17 w 30"/>
                  <a:gd name="T1" fmla="*/ 0 h 41"/>
                  <a:gd name="T2" fmla="*/ 14 w 30"/>
                  <a:gd name="T3" fmla="*/ 40 h 41"/>
                  <a:gd name="T4" fmla="*/ 0 w 30"/>
                  <a:gd name="T5" fmla="*/ 33 h 41"/>
                  <a:gd name="T6" fmla="*/ 17 w 30"/>
                  <a:gd name="T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4" name="Freeform 65"/>
              <p:cNvSpPr/>
              <p:nvPr/>
            </p:nvSpPr>
            <p:spPr bwMode="auto">
              <a:xfrm>
                <a:off x="6497638" y="895350"/>
                <a:ext cx="31750" cy="22225"/>
              </a:xfrm>
              <a:custGeom>
                <a:avLst/>
                <a:gdLst>
                  <a:gd name="T0" fmla="*/ 49 w 49"/>
                  <a:gd name="T1" fmla="*/ 13 h 36"/>
                  <a:gd name="T2" fmla="*/ 0 w 49"/>
                  <a:gd name="T3" fmla="*/ 3 h 36"/>
                  <a:gd name="T4" fmla="*/ 49 w 49"/>
                  <a:gd name="T5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5" name="Freeform 66"/>
              <p:cNvSpPr/>
              <p:nvPr/>
            </p:nvSpPr>
            <p:spPr bwMode="auto">
              <a:xfrm>
                <a:off x="6153150" y="908050"/>
                <a:ext cx="14288" cy="22225"/>
              </a:xfrm>
              <a:custGeom>
                <a:avLst/>
                <a:gdLst>
                  <a:gd name="T0" fmla="*/ 21 w 21"/>
                  <a:gd name="T1" fmla="*/ 4 h 36"/>
                  <a:gd name="T2" fmla="*/ 0 w 21"/>
                  <a:gd name="T3" fmla="*/ 29 h 36"/>
                  <a:gd name="T4" fmla="*/ 21 w 21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6" name="Freeform 67"/>
              <p:cNvSpPr/>
              <p:nvPr/>
            </p:nvSpPr>
            <p:spPr bwMode="auto">
              <a:xfrm>
                <a:off x="6276975" y="920750"/>
                <a:ext cx="31750" cy="68263"/>
              </a:xfrm>
              <a:custGeom>
                <a:avLst/>
                <a:gdLst>
                  <a:gd name="T0" fmla="*/ 51 w 51"/>
                  <a:gd name="T1" fmla="*/ 8 h 104"/>
                  <a:gd name="T2" fmla="*/ 42 w 51"/>
                  <a:gd name="T3" fmla="*/ 26 h 104"/>
                  <a:gd name="T4" fmla="*/ 44 w 51"/>
                  <a:gd name="T5" fmla="*/ 38 h 104"/>
                  <a:gd name="T6" fmla="*/ 35 w 51"/>
                  <a:gd name="T7" fmla="*/ 70 h 104"/>
                  <a:gd name="T8" fmla="*/ 6 w 51"/>
                  <a:gd name="T9" fmla="*/ 104 h 104"/>
                  <a:gd name="T10" fmla="*/ 35 w 51"/>
                  <a:gd name="T11" fmla="*/ 2 h 104"/>
                  <a:gd name="T12" fmla="*/ 51 w 51"/>
                  <a:gd name="T13" fmla="*/ 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7" name="Freeform 68"/>
              <p:cNvSpPr/>
              <p:nvPr/>
            </p:nvSpPr>
            <p:spPr bwMode="auto">
              <a:xfrm>
                <a:off x="6191250" y="927100"/>
                <a:ext cx="22225" cy="22225"/>
              </a:xfrm>
              <a:custGeom>
                <a:avLst/>
                <a:gdLst>
                  <a:gd name="T0" fmla="*/ 19 w 35"/>
                  <a:gd name="T1" fmla="*/ 0 h 35"/>
                  <a:gd name="T2" fmla="*/ 7 w 35"/>
                  <a:gd name="T3" fmla="*/ 35 h 35"/>
                  <a:gd name="T4" fmla="*/ 19 w 35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8" name="Freeform 69"/>
              <p:cNvSpPr/>
              <p:nvPr/>
            </p:nvSpPr>
            <p:spPr bwMode="auto">
              <a:xfrm>
                <a:off x="6211888" y="935038"/>
                <a:ext cx="17463" cy="23813"/>
              </a:xfrm>
              <a:custGeom>
                <a:avLst/>
                <a:gdLst>
                  <a:gd name="T0" fmla="*/ 15 w 27"/>
                  <a:gd name="T1" fmla="*/ 0 h 36"/>
                  <a:gd name="T2" fmla="*/ 5 w 27"/>
                  <a:gd name="T3" fmla="*/ 36 h 36"/>
                  <a:gd name="T4" fmla="*/ 15 w 27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79" name="Freeform 70"/>
              <p:cNvSpPr/>
              <p:nvPr/>
            </p:nvSpPr>
            <p:spPr bwMode="auto">
              <a:xfrm>
                <a:off x="6489700" y="938213"/>
                <a:ext cx="33338" cy="20638"/>
              </a:xfrm>
              <a:custGeom>
                <a:avLst/>
                <a:gdLst>
                  <a:gd name="T0" fmla="*/ 51 w 51"/>
                  <a:gd name="T1" fmla="*/ 29 h 33"/>
                  <a:gd name="T2" fmla="*/ 0 w 51"/>
                  <a:gd name="T3" fmla="*/ 0 h 33"/>
                  <a:gd name="T4" fmla="*/ 51 w 51"/>
                  <a:gd name="T5" fmla="*/ 2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0" name="Freeform 71"/>
              <p:cNvSpPr/>
              <p:nvPr/>
            </p:nvSpPr>
            <p:spPr bwMode="auto">
              <a:xfrm>
                <a:off x="6229350" y="942975"/>
                <a:ext cx="17463" cy="26988"/>
              </a:xfrm>
              <a:custGeom>
                <a:avLst/>
                <a:gdLst>
                  <a:gd name="T0" fmla="*/ 27 w 27"/>
                  <a:gd name="T1" fmla="*/ 4 h 41"/>
                  <a:gd name="T2" fmla="*/ 8 w 27"/>
                  <a:gd name="T3" fmla="*/ 41 h 41"/>
                  <a:gd name="T4" fmla="*/ 0 w 27"/>
                  <a:gd name="T5" fmla="*/ 38 h 41"/>
                  <a:gd name="T6" fmla="*/ 27 w 27"/>
                  <a:gd name="T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1" name="Freeform 72"/>
              <p:cNvSpPr/>
              <p:nvPr/>
            </p:nvSpPr>
            <p:spPr bwMode="auto">
              <a:xfrm>
                <a:off x="6248400" y="949325"/>
                <a:ext cx="19050" cy="34925"/>
              </a:xfrm>
              <a:custGeom>
                <a:avLst/>
                <a:gdLst>
                  <a:gd name="T0" fmla="*/ 29 w 29"/>
                  <a:gd name="T1" fmla="*/ 6 h 55"/>
                  <a:gd name="T2" fmla="*/ 0 w 29"/>
                  <a:gd name="T3" fmla="*/ 42 h 55"/>
                  <a:gd name="T4" fmla="*/ 29 w 29"/>
                  <a:gd name="T5" fmla="*/ 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2" name="Freeform 73"/>
              <p:cNvSpPr/>
              <p:nvPr/>
            </p:nvSpPr>
            <p:spPr bwMode="auto">
              <a:xfrm>
                <a:off x="6302375" y="981075"/>
                <a:ext cx="15875" cy="28575"/>
              </a:xfrm>
              <a:custGeom>
                <a:avLst/>
                <a:gdLst>
                  <a:gd name="T0" fmla="*/ 25 w 25"/>
                  <a:gd name="T1" fmla="*/ 4 h 44"/>
                  <a:gd name="T2" fmla="*/ 0 w 25"/>
                  <a:gd name="T3" fmla="*/ 40 h 44"/>
                  <a:gd name="T4" fmla="*/ 10 w 25"/>
                  <a:gd name="T5" fmla="*/ 2 h 44"/>
                  <a:gd name="T6" fmla="*/ 25 w 25"/>
                  <a:gd name="T7" fmla="*/ 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3" name="Freeform 74"/>
              <p:cNvSpPr/>
              <p:nvPr/>
            </p:nvSpPr>
            <p:spPr bwMode="auto">
              <a:xfrm>
                <a:off x="6319838" y="982663"/>
                <a:ext cx="15875" cy="28575"/>
              </a:xfrm>
              <a:custGeom>
                <a:avLst/>
                <a:gdLst>
                  <a:gd name="T0" fmla="*/ 25 w 25"/>
                  <a:gd name="T1" fmla="*/ 8 h 44"/>
                  <a:gd name="T2" fmla="*/ 0 w 25"/>
                  <a:gd name="T3" fmla="*/ 42 h 44"/>
                  <a:gd name="T4" fmla="*/ 25 w 25"/>
                  <a:gd name="T5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4" name="Freeform 75"/>
              <p:cNvSpPr/>
              <p:nvPr/>
            </p:nvSpPr>
            <p:spPr bwMode="auto">
              <a:xfrm>
                <a:off x="6338888" y="989013"/>
                <a:ext cx="14288" cy="31750"/>
              </a:xfrm>
              <a:custGeom>
                <a:avLst/>
                <a:gdLst>
                  <a:gd name="T0" fmla="*/ 22 w 22"/>
                  <a:gd name="T1" fmla="*/ 12 h 50"/>
                  <a:gd name="T2" fmla="*/ 2 w 22"/>
                  <a:gd name="T3" fmla="*/ 50 h 50"/>
                  <a:gd name="T4" fmla="*/ 22 w 22"/>
                  <a:gd name="T5" fmla="*/ 1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5" name="Freeform 76"/>
              <p:cNvSpPr/>
              <p:nvPr/>
            </p:nvSpPr>
            <p:spPr bwMode="auto">
              <a:xfrm>
                <a:off x="6359525" y="1003300"/>
                <a:ext cx="17463" cy="28575"/>
              </a:xfrm>
              <a:custGeom>
                <a:avLst/>
                <a:gdLst>
                  <a:gd name="T0" fmla="*/ 26 w 26"/>
                  <a:gd name="T1" fmla="*/ 10 h 46"/>
                  <a:gd name="T2" fmla="*/ 0 w 26"/>
                  <a:gd name="T3" fmla="*/ 46 h 46"/>
                  <a:gd name="T4" fmla="*/ 26 w 26"/>
                  <a:gd name="T5" fmla="*/ 1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6" name="Freeform 77"/>
              <p:cNvSpPr/>
              <p:nvPr/>
            </p:nvSpPr>
            <p:spPr bwMode="auto">
              <a:xfrm>
                <a:off x="6478588" y="1027113"/>
                <a:ext cx="31750" cy="66675"/>
              </a:xfrm>
              <a:custGeom>
                <a:avLst/>
                <a:gdLst>
                  <a:gd name="T0" fmla="*/ 48 w 50"/>
                  <a:gd name="T1" fmla="*/ 3 h 102"/>
                  <a:gd name="T2" fmla="*/ 26 w 50"/>
                  <a:gd name="T3" fmla="*/ 74 h 102"/>
                  <a:gd name="T4" fmla="*/ 0 w 50"/>
                  <a:gd name="T5" fmla="*/ 101 h 102"/>
                  <a:gd name="T6" fmla="*/ 43 w 50"/>
                  <a:gd name="T7" fmla="*/ 1 h 102"/>
                  <a:gd name="T8" fmla="*/ 48 w 50"/>
                  <a:gd name="T9" fmla="*/ 3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7" name="Freeform 78"/>
              <p:cNvSpPr/>
              <p:nvPr/>
            </p:nvSpPr>
            <p:spPr bwMode="auto">
              <a:xfrm>
                <a:off x="6413500" y="1031875"/>
                <a:ext cx="15875" cy="23813"/>
              </a:xfrm>
              <a:custGeom>
                <a:avLst/>
                <a:gdLst>
                  <a:gd name="T0" fmla="*/ 25 w 25"/>
                  <a:gd name="T1" fmla="*/ 4 h 36"/>
                  <a:gd name="T2" fmla="*/ 1 w 25"/>
                  <a:gd name="T3" fmla="*/ 36 h 36"/>
                  <a:gd name="T4" fmla="*/ 25 w 25"/>
                  <a:gd name="T5" fmla="*/ 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8" name="Freeform 79"/>
              <p:cNvSpPr/>
              <p:nvPr/>
            </p:nvSpPr>
            <p:spPr bwMode="auto">
              <a:xfrm>
                <a:off x="6427788" y="1041400"/>
                <a:ext cx="17463" cy="23813"/>
              </a:xfrm>
              <a:custGeom>
                <a:avLst/>
                <a:gdLst>
                  <a:gd name="T0" fmla="*/ 26 w 26"/>
                  <a:gd name="T1" fmla="*/ 11 h 37"/>
                  <a:gd name="T2" fmla="*/ 3 w 26"/>
                  <a:gd name="T3" fmla="*/ 37 h 37"/>
                  <a:gd name="T4" fmla="*/ 26 w 26"/>
                  <a:gd name="T5" fmla="*/ 1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89" name="Freeform 80"/>
              <p:cNvSpPr/>
              <p:nvPr/>
            </p:nvSpPr>
            <p:spPr bwMode="auto">
              <a:xfrm>
                <a:off x="6440488" y="1050925"/>
                <a:ext cx="19050" cy="22225"/>
              </a:xfrm>
              <a:custGeom>
                <a:avLst/>
                <a:gdLst>
                  <a:gd name="T0" fmla="*/ 19 w 28"/>
                  <a:gd name="T1" fmla="*/ 2 h 34"/>
                  <a:gd name="T2" fmla="*/ 28 w 28"/>
                  <a:gd name="T3" fmla="*/ 4 h 34"/>
                  <a:gd name="T4" fmla="*/ 6 w 28"/>
                  <a:gd name="T5" fmla="*/ 34 h 34"/>
                  <a:gd name="T6" fmla="*/ 19 w 28"/>
                  <a:gd name="T7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0" name="Freeform 81"/>
              <p:cNvSpPr/>
              <p:nvPr/>
            </p:nvSpPr>
            <p:spPr bwMode="auto">
              <a:xfrm>
                <a:off x="6454775" y="1050925"/>
                <a:ext cx="22225" cy="31750"/>
              </a:xfrm>
              <a:custGeom>
                <a:avLst/>
                <a:gdLst>
                  <a:gd name="T0" fmla="*/ 33 w 33"/>
                  <a:gd name="T1" fmla="*/ 12 h 48"/>
                  <a:gd name="T2" fmla="*/ 10 w 33"/>
                  <a:gd name="T3" fmla="*/ 48 h 48"/>
                  <a:gd name="T4" fmla="*/ 33 w 33"/>
                  <a:gd name="T5" fmla="*/ 1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1" name="Freeform 82"/>
              <p:cNvSpPr/>
              <p:nvPr/>
            </p:nvSpPr>
            <p:spPr bwMode="auto">
              <a:xfrm>
                <a:off x="6496050" y="1065213"/>
                <a:ext cx="20638" cy="39688"/>
              </a:xfrm>
              <a:custGeom>
                <a:avLst/>
                <a:gdLst>
                  <a:gd name="T0" fmla="*/ 18 w 33"/>
                  <a:gd name="T1" fmla="*/ 33 h 62"/>
                  <a:gd name="T2" fmla="*/ 5 w 33"/>
                  <a:gd name="T3" fmla="*/ 46 h 62"/>
                  <a:gd name="T4" fmla="*/ 14 w 33"/>
                  <a:gd name="T5" fmla="*/ 1 h 62"/>
                  <a:gd name="T6" fmla="*/ 23 w 33"/>
                  <a:gd name="T7" fmla="*/ 5 h 62"/>
                  <a:gd name="T8" fmla="*/ 20 w 33"/>
                  <a:gd name="T9" fmla="*/ 26 h 62"/>
                  <a:gd name="T10" fmla="*/ 29 w 33"/>
                  <a:gd name="T11" fmla="*/ 18 h 62"/>
                  <a:gd name="T12" fmla="*/ 12 w 33"/>
                  <a:gd name="T13" fmla="*/ 62 h 62"/>
                  <a:gd name="T14" fmla="*/ 18 w 33"/>
                  <a:gd name="T15" fmla="*/ 3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2" name="Freeform 83"/>
              <p:cNvSpPr/>
              <p:nvPr/>
            </p:nvSpPr>
            <p:spPr bwMode="auto">
              <a:xfrm>
                <a:off x="6518275" y="1085850"/>
                <a:ext cx="12700" cy="20638"/>
              </a:xfrm>
              <a:custGeom>
                <a:avLst/>
                <a:gdLst>
                  <a:gd name="T0" fmla="*/ 13 w 19"/>
                  <a:gd name="T1" fmla="*/ 0 h 32"/>
                  <a:gd name="T2" fmla="*/ 19 w 19"/>
                  <a:gd name="T3" fmla="*/ 2 h 32"/>
                  <a:gd name="T4" fmla="*/ 11 w 19"/>
                  <a:gd name="T5" fmla="*/ 32 h 32"/>
                  <a:gd name="T6" fmla="*/ 0 w 19"/>
                  <a:gd name="T7" fmla="*/ 32 h 32"/>
                  <a:gd name="T8" fmla="*/ 13 w 19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3" name="Freeform 84"/>
              <p:cNvSpPr/>
              <p:nvPr/>
            </p:nvSpPr>
            <p:spPr bwMode="auto">
              <a:xfrm>
                <a:off x="5786438" y="1116013"/>
                <a:ext cx="239713" cy="71438"/>
              </a:xfrm>
              <a:custGeom>
                <a:avLst/>
                <a:gdLst>
                  <a:gd name="T0" fmla="*/ 373 w 373"/>
                  <a:gd name="T1" fmla="*/ 21 h 112"/>
                  <a:gd name="T2" fmla="*/ 373 w 373"/>
                  <a:gd name="T3" fmla="*/ 25 h 112"/>
                  <a:gd name="T4" fmla="*/ 332 w 373"/>
                  <a:gd name="T5" fmla="*/ 57 h 112"/>
                  <a:gd name="T6" fmla="*/ 145 w 373"/>
                  <a:gd name="T7" fmla="*/ 110 h 112"/>
                  <a:gd name="T8" fmla="*/ 53 w 373"/>
                  <a:gd name="T9" fmla="*/ 98 h 112"/>
                  <a:gd name="T10" fmla="*/ 0 w 373"/>
                  <a:gd name="T11" fmla="*/ 82 h 112"/>
                  <a:gd name="T12" fmla="*/ 206 w 373"/>
                  <a:gd name="T13" fmla="*/ 91 h 112"/>
                  <a:gd name="T14" fmla="*/ 232 w 373"/>
                  <a:gd name="T15" fmla="*/ 85 h 112"/>
                  <a:gd name="T16" fmla="*/ 258 w 373"/>
                  <a:gd name="T17" fmla="*/ 70 h 112"/>
                  <a:gd name="T18" fmla="*/ 289 w 373"/>
                  <a:gd name="T19" fmla="*/ 65 h 112"/>
                  <a:gd name="T20" fmla="*/ 353 w 373"/>
                  <a:gd name="T21" fmla="*/ 31 h 112"/>
                  <a:gd name="T22" fmla="*/ 309 w 373"/>
                  <a:gd name="T23" fmla="*/ 6 h 112"/>
                  <a:gd name="T24" fmla="*/ 311 w 373"/>
                  <a:gd name="T25" fmla="*/ 4 h 112"/>
                  <a:gd name="T26" fmla="*/ 373 w 373"/>
                  <a:gd name="T27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4" name="Freeform 85"/>
              <p:cNvSpPr/>
              <p:nvPr/>
            </p:nvSpPr>
            <p:spPr bwMode="auto">
              <a:xfrm>
                <a:off x="5740400" y="1149350"/>
                <a:ext cx="33338" cy="30163"/>
              </a:xfrm>
              <a:custGeom>
                <a:avLst/>
                <a:gdLst>
                  <a:gd name="T0" fmla="*/ 51 w 51"/>
                  <a:gd name="T1" fmla="*/ 19 h 46"/>
                  <a:gd name="T2" fmla="*/ 0 w 51"/>
                  <a:gd name="T3" fmla="*/ 13 h 46"/>
                  <a:gd name="T4" fmla="*/ 51 w 51"/>
                  <a:gd name="T5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5" name="Freeform 86"/>
              <p:cNvSpPr/>
              <p:nvPr/>
            </p:nvSpPr>
            <p:spPr bwMode="auto">
              <a:xfrm>
                <a:off x="6338888" y="1235075"/>
                <a:ext cx="14288" cy="14288"/>
              </a:xfrm>
              <a:custGeom>
                <a:avLst/>
                <a:gdLst>
                  <a:gd name="T0" fmla="*/ 20 w 21"/>
                  <a:gd name="T1" fmla="*/ 9 h 23"/>
                  <a:gd name="T2" fmla="*/ 19 w 21"/>
                  <a:gd name="T3" fmla="*/ 20 h 23"/>
                  <a:gd name="T4" fmla="*/ 20 w 21"/>
                  <a:gd name="T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6" name="Freeform 87"/>
              <p:cNvSpPr/>
              <p:nvPr/>
            </p:nvSpPr>
            <p:spPr bwMode="auto">
              <a:xfrm>
                <a:off x="6323013" y="1247775"/>
                <a:ext cx="12700" cy="12700"/>
              </a:xfrm>
              <a:custGeom>
                <a:avLst/>
                <a:gdLst>
                  <a:gd name="T0" fmla="*/ 20 w 20"/>
                  <a:gd name="T1" fmla="*/ 6 h 19"/>
                  <a:gd name="T2" fmla="*/ 5 w 20"/>
                  <a:gd name="T3" fmla="*/ 17 h 19"/>
                  <a:gd name="T4" fmla="*/ 1 w 20"/>
                  <a:gd name="T5" fmla="*/ 4 h 19"/>
                  <a:gd name="T6" fmla="*/ 20 w 20"/>
                  <a:gd name="T7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7" name="Freeform 88"/>
              <p:cNvSpPr/>
              <p:nvPr/>
            </p:nvSpPr>
            <p:spPr bwMode="auto">
              <a:xfrm>
                <a:off x="6340475" y="1254125"/>
                <a:ext cx="12700" cy="11113"/>
              </a:xfrm>
              <a:custGeom>
                <a:avLst/>
                <a:gdLst>
                  <a:gd name="T0" fmla="*/ 19 w 19"/>
                  <a:gd name="T1" fmla="*/ 8 h 19"/>
                  <a:gd name="T2" fmla="*/ 17 w 19"/>
                  <a:gd name="T3" fmla="*/ 17 h 19"/>
                  <a:gd name="T4" fmla="*/ 6 w 19"/>
                  <a:gd name="T5" fmla="*/ 19 h 19"/>
                  <a:gd name="T6" fmla="*/ 0 w 19"/>
                  <a:gd name="T7" fmla="*/ 12 h 19"/>
                  <a:gd name="T8" fmla="*/ 19 w 19"/>
                  <a:gd name="T9" fmla="*/ 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8" name="Freeform 89"/>
              <p:cNvSpPr>
                <a:spLocks noEditPoints="1"/>
              </p:cNvSpPr>
              <p:nvPr/>
            </p:nvSpPr>
            <p:spPr bwMode="auto">
              <a:xfrm>
                <a:off x="5541963" y="495300"/>
                <a:ext cx="1071563" cy="806450"/>
              </a:xfrm>
              <a:custGeom>
                <a:avLst/>
                <a:gdLst>
                  <a:gd name="T0" fmla="*/ 235 w 1658"/>
                  <a:gd name="T1" fmla="*/ 146 h 1248"/>
                  <a:gd name="T2" fmla="*/ 597 w 1658"/>
                  <a:gd name="T3" fmla="*/ 246 h 1248"/>
                  <a:gd name="T4" fmla="*/ 944 w 1658"/>
                  <a:gd name="T5" fmla="*/ 121 h 1248"/>
                  <a:gd name="T6" fmla="*/ 1077 w 1658"/>
                  <a:gd name="T7" fmla="*/ 93 h 1248"/>
                  <a:gd name="T8" fmla="*/ 1401 w 1658"/>
                  <a:gd name="T9" fmla="*/ 174 h 1248"/>
                  <a:gd name="T10" fmla="*/ 1577 w 1658"/>
                  <a:gd name="T11" fmla="*/ 434 h 1248"/>
                  <a:gd name="T12" fmla="*/ 1658 w 1658"/>
                  <a:gd name="T13" fmla="*/ 786 h 1248"/>
                  <a:gd name="T14" fmla="*/ 1332 w 1658"/>
                  <a:gd name="T15" fmla="*/ 907 h 1248"/>
                  <a:gd name="T16" fmla="*/ 962 w 1658"/>
                  <a:gd name="T17" fmla="*/ 720 h 1248"/>
                  <a:gd name="T18" fmla="*/ 814 w 1658"/>
                  <a:gd name="T19" fmla="*/ 641 h 1248"/>
                  <a:gd name="T20" fmla="*/ 955 w 1658"/>
                  <a:gd name="T21" fmla="*/ 815 h 1248"/>
                  <a:gd name="T22" fmla="*/ 1196 w 1658"/>
                  <a:gd name="T23" fmla="*/ 1046 h 1248"/>
                  <a:gd name="T24" fmla="*/ 1156 w 1658"/>
                  <a:gd name="T25" fmla="*/ 1188 h 1248"/>
                  <a:gd name="T26" fmla="*/ 1023 w 1658"/>
                  <a:gd name="T27" fmla="*/ 1052 h 1248"/>
                  <a:gd name="T28" fmla="*/ 435 w 1658"/>
                  <a:gd name="T29" fmla="*/ 506 h 1248"/>
                  <a:gd name="T30" fmla="*/ 297 w 1658"/>
                  <a:gd name="T31" fmla="*/ 379 h 1248"/>
                  <a:gd name="T32" fmla="*/ 54 w 1658"/>
                  <a:gd name="T33" fmla="*/ 89 h 1248"/>
                  <a:gd name="T34" fmla="*/ 697 w 1658"/>
                  <a:gd name="T35" fmla="*/ 575 h 1248"/>
                  <a:gd name="T36" fmla="*/ 1010 w 1658"/>
                  <a:gd name="T37" fmla="*/ 724 h 1248"/>
                  <a:gd name="T38" fmla="*/ 1543 w 1658"/>
                  <a:gd name="T39" fmla="*/ 984 h 1248"/>
                  <a:gd name="T40" fmla="*/ 1441 w 1658"/>
                  <a:gd name="T41" fmla="*/ 637 h 1248"/>
                  <a:gd name="T42" fmla="*/ 1558 w 1658"/>
                  <a:gd name="T43" fmla="*/ 496 h 1248"/>
                  <a:gd name="T44" fmla="*/ 1518 w 1658"/>
                  <a:gd name="T45" fmla="*/ 321 h 1248"/>
                  <a:gd name="T46" fmla="*/ 1313 w 1658"/>
                  <a:gd name="T47" fmla="*/ 266 h 1248"/>
                  <a:gd name="T48" fmla="*/ 1173 w 1658"/>
                  <a:gd name="T49" fmla="*/ 229 h 1248"/>
                  <a:gd name="T50" fmla="*/ 996 w 1658"/>
                  <a:gd name="T51" fmla="*/ 219 h 1248"/>
                  <a:gd name="T52" fmla="*/ 789 w 1658"/>
                  <a:gd name="T53" fmla="*/ 257 h 1248"/>
                  <a:gd name="T54" fmla="*/ 861 w 1658"/>
                  <a:gd name="T55" fmla="*/ 393 h 1248"/>
                  <a:gd name="T56" fmla="*/ 725 w 1658"/>
                  <a:gd name="T57" fmla="*/ 328 h 1248"/>
                  <a:gd name="T58" fmla="*/ 559 w 1658"/>
                  <a:gd name="T59" fmla="*/ 379 h 1248"/>
                  <a:gd name="T60" fmla="*/ 574 w 1658"/>
                  <a:gd name="T61" fmla="*/ 457 h 1248"/>
                  <a:gd name="T62" fmla="*/ 631 w 1658"/>
                  <a:gd name="T63" fmla="*/ 460 h 1248"/>
                  <a:gd name="T64" fmla="*/ 132 w 1658"/>
                  <a:gd name="T65" fmla="*/ 210 h 1248"/>
                  <a:gd name="T66" fmla="*/ 105 w 1658"/>
                  <a:gd name="T67" fmla="*/ 102 h 1248"/>
                  <a:gd name="T68" fmla="*/ 137 w 1658"/>
                  <a:gd name="T69" fmla="*/ 99 h 1248"/>
                  <a:gd name="T70" fmla="*/ 282 w 1658"/>
                  <a:gd name="T71" fmla="*/ 232 h 1248"/>
                  <a:gd name="T72" fmla="*/ 621 w 1658"/>
                  <a:gd name="T73" fmla="*/ 549 h 1248"/>
                  <a:gd name="T74" fmla="*/ 983 w 1658"/>
                  <a:gd name="T75" fmla="*/ 877 h 1248"/>
                  <a:gd name="T76" fmla="*/ 1055 w 1658"/>
                  <a:gd name="T77" fmla="*/ 948 h 1248"/>
                  <a:gd name="T78" fmla="*/ 1068 w 1658"/>
                  <a:gd name="T79" fmla="*/ 939 h 1248"/>
                  <a:gd name="T80" fmla="*/ 544 w 1658"/>
                  <a:gd name="T81" fmla="*/ 449 h 1248"/>
                  <a:gd name="T82" fmla="*/ 218 w 1658"/>
                  <a:gd name="T83" fmla="*/ 178 h 1248"/>
                  <a:gd name="T84" fmla="*/ 371 w 1658"/>
                  <a:gd name="T85" fmla="*/ 379 h 1248"/>
                  <a:gd name="T86" fmla="*/ 910 w 1658"/>
                  <a:gd name="T87" fmla="*/ 882 h 1248"/>
                  <a:gd name="T88" fmla="*/ 627 w 1658"/>
                  <a:gd name="T89" fmla="*/ 577 h 1248"/>
                  <a:gd name="T90" fmla="*/ 190 w 1658"/>
                  <a:gd name="T91" fmla="*/ 212 h 1248"/>
                  <a:gd name="T92" fmla="*/ 567 w 1658"/>
                  <a:gd name="T93" fmla="*/ 588 h 1248"/>
                  <a:gd name="T94" fmla="*/ 141 w 1658"/>
                  <a:gd name="T95" fmla="*/ 219 h 1248"/>
                  <a:gd name="T96" fmla="*/ 327 w 1658"/>
                  <a:gd name="T97" fmla="*/ 383 h 1248"/>
                  <a:gd name="T98" fmla="*/ 985 w 1658"/>
                  <a:gd name="T99" fmla="*/ 995 h 1248"/>
                  <a:gd name="T100" fmla="*/ 1030 w 1658"/>
                  <a:gd name="T101" fmla="*/ 1056 h 1248"/>
                  <a:gd name="T102" fmla="*/ 1124 w 1658"/>
                  <a:gd name="T103" fmla="*/ 977 h 1248"/>
                  <a:gd name="T104" fmla="*/ 1100 w 1658"/>
                  <a:gd name="T105" fmla="*/ 1097 h 1248"/>
                  <a:gd name="T106" fmla="*/ 1068 w 1658"/>
                  <a:gd name="T107" fmla="*/ 1076 h 1248"/>
                  <a:gd name="T108" fmla="*/ 1175 w 1658"/>
                  <a:gd name="T109" fmla="*/ 1048 h 1248"/>
                  <a:gd name="T110" fmla="*/ 1204 w 1658"/>
                  <a:gd name="T111" fmla="*/ 1073 h 1248"/>
                  <a:gd name="T112" fmla="*/ 1138 w 1658"/>
                  <a:gd name="T113" fmla="*/ 1165 h 1248"/>
                  <a:gd name="T114" fmla="*/ 1226 w 1658"/>
                  <a:gd name="T115" fmla="*/ 1133 h 1248"/>
                  <a:gd name="T116" fmla="*/ 1243 w 1658"/>
                  <a:gd name="T117" fmla="*/ 1108 h 1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99" name="Freeform 90"/>
              <p:cNvSpPr/>
              <p:nvPr/>
            </p:nvSpPr>
            <p:spPr bwMode="auto">
              <a:xfrm>
                <a:off x="6383338" y="973138"/>
                <a:ext cx="36513" cy="71438"/>
              </a:xfrm>
              <a:custGeom>
                <a:avLst/>
                <a:gdLst>
                  <a:gd name="T0" fmla="*/ 46 w 55"/>
                  <a:gd name="T1" fmla="*/ 2 h 111"/>
                  <a:gd name="T2" fmla="*/ 55 w 55"/>
                  <a:gd name="T3" fmla="*/ 4 h 111"/>
                  <a:gd name="T4" fmla="*/ 17 w 55"/>
                  <a:gd name="T5" fmla="*/ 104 h 111"/>
                  <a:gd name="T6" fmla="*/ 0 w 55"/>
                  <a:gd name="T7" fmla="*/ 107 h 111"/>
                  <a:gd name="T8" fmla="*/ 21 w 55"/>
                  <a:gd name="T9" fmla="*/ 66 h 111"/>
                  <a:gd name="T10" fmla="*/ 21 w 55"/>
                  <a:gd name="T11" fmla="*/ 64 h 111"/>
                  <a:gd name="T12" fmla="*/ 46 w 55"/>
                  <a:gd name="T13" fmla="*/ 2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0" name="Freeform 91"/>
              <p:cNvSpPr/>
              <p:nvPr/>
            </p:nvSpPr>
            <p:spPr bwMode="auto">
              <a:xfrm>
                <a:off x="6480175" y="687388"/>
                <a:ext cx="26988" cy="23813"/>
              </a:xfrm>
              <a:custGeom>
                <a:avLst/>
                <a:gdLst>
                  <a:gd name="T0" fmla="*/ 42 w 42"/>
                  <a:gd name="T1" fmla="*/ 5 h 39"/>
                  <a:gd name="T2" fmla="*/ 0 w 42"/>
                  <a:gd name="T3" fmla="*/ 39 h 39"/>
                  <a:gd name="T4" fmla="*/ 34 w 42"/>
                  <a:gd name="T5" fmla="*/ 1 h 39"/>
                  <a:gd name="T6" fmla="*/ 42 w 42"/>
                  <a:gd name="T7" fmla="*/ 5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301" name="Freeform 92"/>
              <p:cNvSpPr>
                <a:spLocks noEditPoints="1"/>
              </p:cNvSpPr>
              <p:nvPr/>
            </p:nvSpPr>
            <p:spPr bwMode="auto">
              <a:xfrm>
                <a:off x="5554663" y="1020763"/>
                <a:ext cx="508000" cy="247650"/>
              </a:xfrm>
              <a:custGeom>
                <a:avLst/>
                <a:gdLst>
                  <a:gd name="T0" fmla="*/ 781 w 787"/>
                  <a:gd name="T1" fmla="*/ 246 h 384"/>
                  <a:gd name="T2" fmla="*/ 770 w 787"/>
                  <a:gd name="T3" fmla="*/ 286 h 384"/>
                  <a:gd name="T4" fmla="*/ 454 w 787"/>
                  <a:gd name="T5" fmla="*/ 384 h 384"/>
                  <a:gd name="T6" fmla="*/ 378 w 787"/>
                  <a:gd name="T7" fmla="*/ 367 h 384"/>
                  <a:gd name="T8" fmla="*/ 327 w 787"/>
                  <a:gd name="T9" fmla="*/ 360 h 384"/>
                  <a:gd name="T10" fmla="*/ 301 w 787"/>
                  <a:gd name="T11" fmla="*/ 348 h 384"/>
                  <a:gd name="T12" fmla="*/ 203 w 787"/>
                  <a:gd name="T13" fmla="*/ 327 h 384"/>
                  <a:gd name="T14" fmla="*/ 109 w 787"/>
                  <a:gd name="T15" fmla="*/ 301 h 384"/>
                  <a:gd name="T16" fmla="*/ 52 w 787"/>
                  <a:gd name="T17" fmla="*/ 256 h 384"/>
                  <a:gd name="T18" fmla="*/ 5 w 787"/>
                  <a:gd name="T19" fmla="*/ 133 h 384"/>
                  <a:gd name="T20" fmla="*/ 3 w 787"/>
                  <a:gd name="T21" fmla="*/ 94 h 384"/>
                  <a:gd name="T22" fmla="*/ 39 w 787"/>
                  <a:gd name="T23" fmla="*/ 58 h 384"/>
                  <a:gd name="T24" fmla="*/ 135 w 787"/>
                  <a:gd name="T25" fmla="*/ 35 h 384"/>
                  <a:gd name="T26" fmla="*/ 160 w 787"/>
                  <a:gd name="T27" fmla="*/ 26 h 384"/>
                  <a:gd name="T28" fmla="*/ 177 w 787"/>
                  <a:gd name="T29" fmla="*/ 24 h 384"/>
                  <a:gd name="T30" fmla="*/ 207 w 787"/>
                  <a:gd name="T31" fmla="*/ 11 h 384"/>
                  <a:gd name="T32" fmla="*/ 324 w 787"/>
                  <a:gd name="T33" fmla="*/ 19 h 384"/>
                  <a:gd name="T34" fmla="*/ 363 w 787"/>
                  <a:gd name="T35" fmla="*/ 32 h 384"/>
                  <a:gd name="T36" fmla="*/ 405 w 787"/>
                  <a:gd name="T37" fmla="*/ 43 h 384"/>
                  <a:gd name="T38" fmla="*/ 433 w 787"/>
                  <a:gd name="T39" fmla="*/ 62 h 384"/>
                  <a:gd name="T40" fmla="*/ 572 w 787"/>
                  <a:gd name="T41" fmla="*/ 101 h 384"/>
                  <a:gd name="T42" fmla="*/ 627 w 787"/>
                  <a:gd name="T43" fmla="*/ 111 h 384"/>
                  <a:gd name="T44" fmla="*/ 653 w 787"/>
                  <a:gd name="T45" fmla="*/ 122 h 384"/>
                  <a:gd name="T46" fmla="*/ 742 w 787"/>
                  <a:gd name="T47" fmla="*/ 135 h 384"/>
                  <a:gd name="T48" fmla="*/ 781 w 787"/>
                  <a:gd name="T49" fmla="*/ 246 h 384"/>
                  <a:gd name="T50" fmla="*/ 471 w 787"/>
                  <a:gd name="T51" fmla="*/ 369 h 384"/>
                  <a:gd name="T52" fmla="*/ 604 w 787"/>
                  <a:gd name="T53" fmla="*/ 348 h 384"/>
                  <a:gd name="T54" fmla="*/ 759 w 787"/>
                  <a:gd name="T55" fmla="*/ 275 h 384"/>
                  <a:gd name="T56" fmla="*/ 747 w 787"/>
                  <a:gd name="T57" fmla="*/ 154 h 384"/>
                  <a:gd name="T58" fmla="*/ 670 w 787"/>
                  <a:gd name="T59" fmla="*/ 137 h 384"/>
                  <a:gd name="T60" fmla="*/ 499 w 787"/>
                  <a:gd name="T61" fmla="*/ 103 h 384"/>
                  <a:gd name="T62" fmla="*/ 374 w 787"/>
                  <a:gd name="T63" fmla="*/ 54 h 384"/>
                  <a:gd name="T64" fmla="*/ 320 w 787"/>
                  <a:gd name="T65" fmla="*/ 35 h 384"/>
                  <a:gd name="T66" fmla="*/ 58 w 787"/>
                  <a:gd name="T67" fmla="*/ 69 h 384"/>
                  <a:gd name="T68" fmla="*/ 18 w 787"/>
                  <a:gd name="T69" fmla="*/ 86 h 384"/>
                  <a:gd name="T70" fmla="*/ 54 w 787"/>
                  <a:gd name="T71" fmla="*/ 139 h 384"/>
                  <a:gd name="T72" fmla="*/ 118 w 787"/>
                  <a:gd name="T73" fmla="*/ 162 h 384"/>
                  <a:gd name="T74" fmla="*/ 171 w 787"/>
                  <a:gd name="T75" fmla="*/ 173 h 384"/>
                  <a:gd name="T76" fmla="*/ 218 w 787"/>
                  <a:gd name="T77" fmla="*/ 190 h 384"/>
                  <a:gd name="T78" fmla="*/ 267 w 787"/>
                  <a:gd name="T79" fmla="*/ 205 h 384"/>
                  <a:gd name="T80" fmla="*/ 26 w 787"/>
                  <a:gd name="T81" fmla="*/ 141 h 384"/>
                  <a:gd name="T82" fmla="*/ 47 w 787"/>
                  <a:gd name="T83" fmla="*/ 220 h 384"/>
                  <a:gd name="T84" fmla="*/ 88 w 787"/>
                  <a:gd name="T85" fmla="*/ 269 h 384"/>
                  <a:gd name="T86" fmla="*/ 113 w 787"/>
                  <a:gd name="T87" fmla="*/ 284 h 384"/>
                  <a:gd name="T88" fmla="*/ 214 w 787"/>
                  <a:gd name="T89" fmla="*/ 316 h 384"/>
                  <a:gd name="T90" fmla="*/ 295 w 787"/>
                  <a:gd name="T91" fmla="*/ 329 h 384"/>
                  <a:gd name="T92" fmla="*/ 378 w 787"/>
                  <a:gd name="T93" fmla="*/ 352 h 384"/>
                  <a:gd name="T94" fmla="*/ 380 w 787"/>
                  <a:gd name="T95" fmla="*/ 297 h 384"/>
                  <a:gd name="T96" fmla="*/ 471 w 787"/>
                  <a:gd name="T97" fmla="*/ 36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3100631" y="2861107"/>
              <a:ext cx="276759" cy="1532452"/>
              <a:chOff x="6881813" y="2139950"/>
              <a:chExt cx="277813" cy="1538288"/>
            </a:xfrm>
            <a:grpFill/>
          </p:grpSpPr>
          <p:sp>
            <p:nvSpPr>
              <p:cNvPr id="230" name="Freeform 93"/>
              <p:cNvSpPr/>
              <p:nvPr/>
            </p:nvSpPr>
            <p:spPr bwMode="auto">
              <a:xfrm>
                <a:off x="6975475" y="2171700"/>
                <a:ext cx="158750" cy="46038"/>
              </a:xfrm>
              <a:custGeom>
                <a:avLst/>
                <a:gdLst>
                  <a:gd name="T0" fmla="*/ 245 w 245"/>
                  <a:gd name="T1" fmla="*/ 48 h 72"/>
                  <a:gd name="T2" fmla="*/ 189 w 245"/>
                  <a:gd name="T3" fmla="*/ 54 h 72"/>
                  <a:gd name="T4" fmla="*/ 144 w 245"/>
                  <a:gd name="T5" fmla="*/ 51 h 72"/>
                  <a:gd name="T6" fmla="*/ 87 w 245"/>
                  <a:gd name="T7" fmla="*/ 34 h 72"/>
                  <a:gd name="T8" fmla="*/ 0 w 245"/>
                  <a:gd name="T9" fmla="*/ 31 h 72"/>
                  <a:gd name="T10" fmla="*/ 110 w 245"/>
                  <a:gd name="T11" fmla="*/ 12 h 72"/>
                  <a:gd name="T12" fmla="*/ 175 w 245"/>
                  <a:gd name="T13" fmla="*/ 31 h 72"/>
                  <a:gd name="T14" fmla="*/ 245 w 245"/>
                  <a:gd name="T15" fmla="*/ 4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1" name="Freeform 94"/>
              <p:cNvSpPr/>
              <p:nvPr/>
            </p:nvSpPr>
            <p:spPr bwMode="auto">
              <a:xfrm>
                <a:off x="7029450" y="2347913"/>
                <a:ext cx="19050" cy="15875"/>
              </a:xfrm>
              <a:custGeom>
                <a:avLst/>
                <a:gdLst>
                  <a:gd name="T0" fmla="*/ 22 w 29"/>
                  <a:gd name="T1" fmla="*/ 1 h 24"/>
                  <a:gd name="T2" fmla="*/ 28 w 29"/>
                  <a:gd name="T3" fmla="*/ 18 h 24"/>
                  <a:gd name="T4" fmla="*/ 0 w 29"/>
                  <a:gd name="T5" fmla="*/ 18 h 24"/>
                  <a:gd name="T6" fmla="*/ 0 w 29"/>
                  <a:gd name="T7" fmla="*/ 4 h 24"/>
                  <a:gd name="T8" fmla="*/ 22 w 29"/>
                  <a:gd name="T9" fmla="*/ 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2" name="Freeform 95"/>
              <p:cNvSpPr/>
              <p:nvPr/>
            </p:nvSpPr>
            <p:spPr bwMode="auto">
              <a:xfrm>
                <a:off x="7027863" y="2401888"/>
                <a:ext cx="20638" cy="19050"/>
              </a:xfrm>
              <a:custGeom>
                <a:avLst/>
                <a:gdLst>
                  <a:gd name="T0" fmla="*/ 30 w 31"/>
                  <a:gd name="T1" fmla="*/ 9 h 29"/>
                  <a:gd name="T2" fmla="*/ 24 w 31"/>
                  <a:gd name="T3" fmla="*/ 26 h 29"/>
                  <a:gd name="T4" fmla="*/ 2 w 31"/>
                  <a:gd name="T5" fmla="*/ 7 h 29"/>
                  <a:gd name="T6" fmla="*/ 30 w 31"/>
                  <a:gd name="T7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3" name="Freeform 96"/>
              <p:cNvSpPr>
                <a:spLocks noEditPoints="1"/>
              </p:cNvSpPr>
              <p:nvPr/>
            </p:nvSpPr>
            <p:spPr bwMode="auto">
              <a:xfrm>
                <a:off x="7005638" y="2524125"/>
                <a:ext cx="60325" cy="404813"/>
              </a:xfrm>
              <a:custGeom>
                <a:avLst/>
                <a:gdLst>
                  <a:gd name="T0" fmla="*/ 47 w 94"/>
                  <a:gd name="T1" fmla="*/ 628 h 628"/>
                  <a:gd name="T2" fmla="*/ 27 w 94"/>
                  <a:gd name="T3" fmla="*/ 529 h 628"/>
                  <a:gd name="T4" fmla="*/ 25 w 94"/>
                  <a:gd name="T5" fmla="*/ 448 h 628"/>
                  <a:gd name="T6" fmla="*/ 19 w 94"/>
                  <a:gd name="T7" fmla="*/ 290 h 628"/>
                  <a:gd name="T8" fmla="*/ 30 w 94"/>
                  <a:gd name="T9" fmla="*/ 3 h 628"/>
                  <a:gd name="T10" fmla="*/ 56 w 94"/>
                  <a:gd name="T11" fmla="*/ 3 h 628"/>
                  <a:gd name="T12" fmla="*/ 75 w 94"/>
                  <a:gd name="T13" fmla="*/ 31 h 628"/>
                  <a:gd name="T14" fmla="*/ 70 w 94"/>
                  <a:gd name="T15" fmla="*/ 158 h 628"/>
                  <a:gd name="T16" fmla="*/ 87 w 94"/>
                  <a:gd name="T17" fmla="*/ 307 h 628"/>
                  <a:gd name="T18" fmla="*/ 84 w 94"/>
                  <a:gd name="T19" fmla="*/ 355 h 628"/>
                  <a:gd name="T20" fmla="*/ 92 w 94"/>
                  <a:gd name="T21" fmla="*/ 400 h 628"/>
                  <a:gd name="T22" fmla="*/ 72 w 94"/>
                  <a:gd name="T23" fmla="*/ 608 h 628"/>
                  <a:gd name="T24" fmla="*/ 47 w 94"/>
                  <a:gd name="T25" fmla="*/ 628 h 628"/>
                  <a:gd name="T26" fmla="*/ 30 w 94"/>
                  <a:gd name="T27" fmla="*/ 160 h 628"/>
                  <a:gd name="T28" fmla="*/ 47 w 94"/>
                  <a:gd name="T29" fmla="*/ 349 h 628"/>
                  <a:gd name="T30" fmla="*/ 47 w 94"/>
                  <a:gd name="T31" fmla="*/ 603 h 628"/>
                  <a:gd name="T32" fmla="*/ 72 w 94"/>
                  <a:gd name="T33" fmla="*/ 327 h 628"/>
                  <a:gd name="T34" fmla="*/ 50 w 94"/>
                  <a:gd name="T35" fmla="*/ 177 h 628"/>
                  <a:gd name="T36" fmla="*/ 47 w 94"/>
                  <a:gd name="T37" fmla="*/ 31 h 628"/>
                  <a:gd name="T38" fmla="*/ 30 w 94"/>
                  <a:gd name="T39" fmla="*/ 160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4" name="Freeform 97"/>
              <p:cNvSpPr/>
              <p:nvPr/>
            </p:nvSpPr>
            <p:spPr bwMode="auto">
              <a:xfrm>
                <a:off x="7046913" y="3459163"/>
                <a:ext cx="28575" cy="38100"/>
              </a:xfrm>
              <a:custGeom>
                <a:avLst/>
                <a:gdLst>
                  <a:gd name="T0" fmla="*/ 25 w 43"/>
                  <a:gd name="T1" fmla="*/ 0 h 59"/>
                  <a:gd name="T2" fmla="*/ 0 w 43"/>
                  <a:gd name="T3" fmla="*/ 59 h 59"/>
                  <a:gd name="T4" fmla="*/ 25 w 43"/>
                  <a:gd name="T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5" name="Freeform 98"/>
              <p:cNvSpPr>
                <a:spLocks noEditPoints="1"/>
              </p:cNvSpPr>
              <p:nvPr/>
            </p:nvSpPr>
            <p:spPr bwMode="auto">
              <a:xfrm>
                <a:off x="6881813" y="2139950"/>
                <a:ext cx="277813" cy="1538288"/>
              </a:xfrm>
              <a:custGeom>
                <a:avLst/>
                <a:gdLst>
                  <a:gd name="T0" fmla="*/ 48 w 429"/>
                  <a:gd name="T1" fmla="*/ 464 h 2380"/>
                  <a:gd name="T2" fmla="*/ 39 w 429"/>
                  <a:gd name="T3" fmla="*/ 278 h 2380"/>
                  <a:gd name="T4" fmla="*/ 121 w 429"/>
                  <a:gd name="T5" fmla="*/ 25 h 2380"/>
                  <a:gd name="T6" fmla="*/ 386 w 429"/>
                  <a:gd name="T7" fmla="*/ 273 h 2380"/>
                  <a:gd name="T8" fmla="*/ 366 w 429"/>
                  <a:gd name="T9" fmla="*/ 495 h 2380"/>
                  <a:gd name="T10" fmla="*/ 349 w 429"/>
                  <a:gd name="T11" fmla="*/ 602 h 2380"/>
                  <a:gd name="T12" fmla="*/ 366 w 429"/>
                  <a:gd name="T13" fmla="*/ 1560 h 2380"/>
                  <a:gd name="T14" fmla="*/ 338 w 429"/>
                  <a:gd name="T15" fmla="*/ 2059 h 2380"/>
                  <a:gd name="T16" fmla="*/ 160 w 429"/>
                  <a:gd name="T17" fmla="*/ 2374 h 2380"/>
                  <a:gd name="T18" fmla="*/ 28 w 429"/>
                  <a:gd name="T19" fmla="*/ 2005 h 2380"/>
                  <a:gd name="T20" fmla="*/ 33 w 429"/>
                  <a:gd name="T21" fmla="*/ 1366 h 2380"/>
                  <a:gd name="T22" fmla="*/ 28 w 429"/>
                  <a:gd name="T23" fmla="*/ 1000 h 2380"/>
                  <a:gd name="T24" fmla="*/ 253 w 429"/>
                  <a:gd name="T25" fmla="*/ 1974 h 2380"/>
                  <a:gd name="T26" fmla="*/ 202 w 429"/>
                  <a:gd name="T27" fmla="*/ 2185 h 2380"/>
                  <a:gd name="T28" fmla="*/ 152 w 429"/>
                  <a:gd name="T29" fmla="*/ 2132 h 2380"/>
                  <a:gd name="T30" fmla="*/ 141 w 429"/>
                  <a:gd name="T31" fmla="*/ 2264 h 2380"/>
                  <a:gd name="T32" fmla="*/ 186 w 429"/>
                  <a:gd name="T33" fmla="*/ 2242 h 2380"/>
                  <a:gd name="T34" fmla="*/ 233 w 429"/>
                  <a:gd name="T35" fmla="*/ 2233 h 2380"/>
                  <a:gd name="T36" fmla="*/ 290 w 429"/>
                  <a:gd name="T37" fmla="*/ 2039 h 2380"/>
                  <a:gd name="T38" fmla="*/ 281 w 429"/>
                  <a:gd name="T39" fmla="*/ 1974 h 2380"/>
                  <a:gd name="T40" fmla="*/ 146 w 429"/>
                  <a:gd name="T41" fmla="*/ 45 h 2380"/>
                  <a:gd name="T42" fmla="*/ 388 w 429"/>
                  <a:gd name="T43" fmla="*/ 81 h 2380"/>
                  <a:gd name="T44" fmla="*/ 380 w 429"/>
                  <a:gd name="T45" fmla="*/ 295 h 2380"/>
                  <a:gd name="T46" fmla="*/ 67 w 429"/>
                  <a:gd name="T47" fmla="*/ 278 h 2380"/>
                  <a:gd name="T48" fmla="*/ 104 w 429"/>
                  <a:gd name="T49" fmla="*/ 340 h 2380"/>
                  <a:gd name="T50" fmla="*/ 276 w 429"/>
                  <a:gd name="T51" fmla="*/ 307 h 2380"/>
                  <a:gd name="T52" fmla="*/ 321 w 429"/>
                  <a:gd name="T53" fmla="*/ 473 h 2380"/>
                  <a:gd name="T54" fmla="*/ 301 w 429"/>
                  <a:gd name="T55" fmla="*/ 473 h 2380"/>
                  <a:gd name="T56" fmla="*/ 36 w 429"/>
                  <a:gd name="T57" fmla="*/ 532 h 2380"/>
                  <a:gd name="T58" fmla="*/ 346 w 429"/>
                  <a:gd name="T59" fmla="*/ 560 h 2380"/>
                  <a:gd name="T60" fmla="*/ 346 w 429"/>
                  <a:gd name="T61" fmla="*/ 507 h 2380"/>
                  <a:gd name="T62" fmla="*/ 332 w 429"/>
                  <a:gd name="T63" fmla="*/ 1763 h 2380"/>
                  <a:gd name="T64" fmla="*/ 332 w 429"/>
                  <a:gd name="T65" fmla="*/ 1149 h 2380"/>
                  <a:gd name="T66" fmla="*/ 315 w 429"/>
                  <a:gd name="T67" fmla="*/ 732 h 2380"/>
                  <a:gd name="T68" fmla="*/ 62 w 429"/>
                  <a:gd name="T69" fmla="*/ 766 h 2380"/>
                  <a:gd name="T70" fmla="*/ 53 w 429"/>
                  <a:gd name="T71" fmla="*/ 1352 h 2380"/>
                  <a:gd name="T72" fmla="*/ 45 w 429"/>
                  <a:gd name="T73" fmla="*/ 1768 h 2380"/>
                  <a:gd name="T74" fmla="*/ 157 w 429"/>
                  <a:gd name="T75" fmla="*/ 1980 h 2380"/>
                  <a:gd name="T76" fmla="*/ 304 w 429"/>
                  <a:gd name="T77" fmla="*/ 1999 h 2380"/>
                  <a:gd name="T78" fmla="*/ 321 w 429"/>
                  <a:gd name="T79" fmla="*/ 569 h 2380"/>
                  <a:gd name="T80" fmla="*/ 163 w 429"/>
                  <a:gd name="T81" fmla="*/ 2259 h 2380"/>
                  <a:gd name="T82" fmla="*/ 205 w 429"/>
                  <a:gd name="T83" fmla="*/ 2253 h 2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36" name="Freeform 99"/>
              <p:cNvSpPr>
                <a:spLocks noEditPoints="1"/>
              </p:cNvSpPr>
              <p:nvPr/>
            </p:nvSpPr>
            <p:spPr bwMode="auto">
              <a:xfrm>
                <a:off x="7000875" y="2973388"/>
                <a:ext cx="60325" cy="333375"/>
              </a:xfrm>
              <a:custGeom>
                <a:avLst/>
                <a:gdLst>
                  <a:gd name="T0" fmla="*/ 83 w 93"/>
                  <a:gd name="T1" fmla="*/ 10 h 515"/>
                  <a:gd name="T2" fmla="*/ 86 w 93"/>
                  <a:gd name="T3" fmla="*/ 359 h 515"/>
                  <a:gd name="T4" fmla="*/ 78 w 93"/>
                  <a:gd name="T5" fmla="*/ 449 h 515"/>
                  <a:gd name="T6" fmla="*/ 66 w 93"/>
                  <a:gd name="T7" fmla="*/ 503 h 515"/>
                  <a:gd name="T8" fmla="*/ 24 w 93"/>
                  <a:gd name="T9" fmla="*/ 503 h 515"/>
                  <a:gd name="T10" fmla="*/ 33 w 93"/>
                  <a:gd name="T11" fmla="*/ 432 h 515"/>
                  <a:gd name="T12" fmla="*/ 16 w 93"/>
                  <a:gd name="T13" fmla="*/ 182 h 515"/>
                  <a:gd name="T14" fmla="*/ 33 w 93"/>
                  <a:gd name="T15" fmla="*/ 10 h 515"/>
                  <a:gd name="T16" fmla="*/ 72 w 93"/>
                  <a:gd name="T17" fmla="*/ 1 h 515"/>
                  <a:gd name="T18" fmla="*/ 83 w 93"/>
                  <a:gd name="T19" fmla="*/ 10 h 515"/>
                  <a:gd name="T20" fmla="*/ 52 w 93"/>
                  <a:gd name="T21" fmla="*/ 35 h 515"/>
                  <a:gd name="T22" fmla="*/ 44 w 93"/>
                  <a:gd name="T23" fmla="*/ 41 h 515"/>
                  <a:gd name="T24" fmla="*/ 52 w 93"/>
                  <a:gd name="T25" fmla="*/ 463 h 515"/>
                  <a:gd name="T26" fmla="*/ 72 w 93"/>
                  <a:gd name="T27" fmla="*/ 280 h 515"/>
                  <a:gd name="T28" fmla="*/ 66 w 93"/>
                  <a:gd name="T29" fmla="*/ 207 h 515"/>
                  <a:gd name="T30" fmla="*/ 69 w 93"/>
                  <a:gd name="T31" fmla="*/ 131 h 515"/>
                  <a:gd name="T32" fmla="*/ 58 w 93"/>
                  <a:gd name="T33" fmla="*/ 92 h 515"/>
                  <a:gd name="T34" fmla="*/ 58 w 93"/>
                  <a:gd name="T35" fmla="*/ 35 h 515"/>
                  <a:gd name="T36" fmla="*/ 52 w 93"/>
                  <a:gd name="T37" fmla="*/ 35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3" name="组合 12"/>
            <p:cNvGrpSpPr/>
            <p:nvPr userDrawn="1"/>
          </p:nvGrpSpPr>
          <p:grpSpPr>
            <a:xfrm>
              <a:off x="8599519" y="1766555"/>
              <a:ext cx="1532893" cy="1523741"/>
              <a:chOff x="6543675" y="663575"/>
              <a:chExt cx="1063625" cy="1057275"/>
            </a:xfrm>
            <a:grpFill/>
          </p:grpSpPr>
          <p:sp>
            <p:nvSpPr>
              <p:cNvPr id="228" name="Freeform 100"/>
              <p:cNvSpPr/>
              <p:nvPr/>
            </p:nvSpPr>
            <p:spPr bwMode="auto">
              <a:xfrm>
                <a:off x="7107238" y="1377950"/>
                <a:ext cx="17463" cy="80963"/>
              </a:xfrm>
              <a:custGeom>
                <a:avLst/>
                <a:gdLst>
                  <a:gd name="T0" fmla="*/ 27 w 27"/>
                  <a:gd name="T1" fmla="*/ 0 h 125"/>
                  <a:gd name="T2" fmla="*/ 15 w 27"/>
                  <a:gd name="T3" fmla="*/ 77 h 125"/>
                  <a:gd name="T4" fmla="*/ 0 w 27"/>
                  <a:gd name="T5" fmla="*/ 125 h 125"/>
                  <a:gd name="T6" fmla="*/ 20 w 27"/>
                  <a:gd name="T7" fmla="*/ 0 h 125"/>
                  <a:gd name="T8" fmla="*/ 27 w 27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9" name="Freeform 101"/>
              <p:cNvSpPr>
                <a:spLocks noEditPoints="1"/>
              </p:cNvSpPr>
              <p:nvPr/>
            </p:nvSpPr>
            <p:spPr bwMode="auto">
              <a:xfrm>
                <a:off x="6543675" y="663575"/>
                <a:ext cx="1063625" cy="1057275"/>
              </a:xfrm>
              <a:custGeom>
                <a:avLst/>
                <a:gdLst>
                  <a:gd name="T0" fmla="*/ 1483 w 1645"/>
                  <a:gd name="T1" fmla="*/ 1284 h 1635"/>
                  <a:gd name="T2" fmla="*/ 1241 w 1645"/>
                  <a:gd name="T3" fmla="*/ 1522 h 1635"/>
                  <a:gd name="T4" fmla="*/ 944 w 1645"/>
                  <a:gd name="T5" fmla="*/ 1623 h 1635"/>
                  <a:gd name="T6" fmla="*/ 52 w 1645"/>
                  <a:gd name="T7" fmla="*/ 1435 h 1635"/>
                  <a:gd name="T8" fmla="*/ 318 w 1645"/>
                  <a:gd name="T9" fmla="*/ 836 h 1635"/>
                  <a:gd name="T10" fmla="*/ 537 w 1645"/>
                  <a:gd name="T11" fmla="*/ 436 h 1635"/>
                  <a:gd name="T12" fmla="*/ 754 w 1645"/>
                  <a:gd name="T13" fmla="*/ 14 h 1635"/>
                  <a:gd name="T14" fmla="*/ 1621 w 1645"/>
                  <a:gd name="T15" fmla="*/ 291 h 1635"/>
                  <a:gd name="T16" fmla="*/ 1397 w 1645"/>
                  <a:gd name="T17" fmla="*/ 1145 h 1635"/>
                  <a:gd name="T18" fmla="*/ 832 w 1645"/>
                  <a:gd name="T19" fmla="*/ 1601 h 1635"/>
                  <a:gd name="T20" fmla="*/ 1307 w 1645"/>
                  <a:gd name="T21" fmla="*/ 1410 h 1635"/>
                  <a:gd name="T22" fmla="*/ 1450 w 1645"/>
                  <a:gd name="T23" fmla="*/ 877 h 1635"/>
                  <a:gd name="T24" fmla="*/ 1618 w 1645"/>
                  <a:gd name="T25" fmla="*/ 107 h 1635"/>
                  <a:gd name="T26" fmla="*/ 1520 w 1645"/>
                  <a:gd name="T27" fmla="*/ 514 h 1635"/>
                  <a:gd name="T28" fmla="*/ 1232 w 1645"/>
                  <a:gd name="T29" fmla="*/ 1485 h 1635"/>
                  <a:gd name="T30" fmla="*/ 907 w 1645"/>
                  <a:gd name="T31" fmla="*/ 1581 h 1635"/>
                  <a:gd name="T32" fmla="*/ 47 w 1645"/>
                  <a:gd name="T33" fmla="*/ 1493 h 1635"/>
                  <a:gd name="T34" fmla="*/ 1329 w 1645"/>
                  <a:gd name="T35" fmla="*/ 1188 h 1635"/>
                  <a:gd name="T36" fmla="*/ 1473 w 1645"/>
                  <a:gd name="T37" fmla="*/ 655 h 1635"/>
                  <a:gd name="T38" fmla="*/ 1541 w 1645"/>
                  <a:gd name="T39" fmla="*/ 363 h 1635"/>
                  <a:gd name="T40" fmla="*/ 1257 w 1645"/>
                  <a:gd name="T41" fmla="*/ 26 h 1635"/>
                  <a:gd name="T42" fmla="*/ 522 w 1645"/>
                  <a:gd name="T43" fmla="*/ 515 h 1635"/>
                  <a:gd name="T44" fmla="*/ 1144 w 1645"/>
                  <a:gd name="T45" fmla="*/ 454 h 1635"/>
                  <a:gd name="T46" fmla="*/ 1128 w 1645"/>
                  <a:gd name="T47" fmla="*/ 867 h 1635"/>
                  <a:gd name="T48" fmla="*/ 1037 w 1645"/>
                  <a:gd name="T49" fmla="*/ 1221 h 1635"/>
                  <a:gd name="T50" fmla="*/ 945 w 1645"/>
                  <a:gd name="T51" fmla="*/ 1422 h 1635"/>
                  <a:gd name="T52" fmla="*/ 590 w 1645"/>
                  <a:gd name="T53" fmla="*/ 1397 h 1635"/>
                  <a:gd name="T54" fmla="*/ 188 w 1645"/>
                  <a:gd name="T55" fmla="*/ 1370 h 1635"/>
                  <a:gd name="T56" fmla="*/ 587 w 1645"/>
                  <a:gd name="T57" fmla="*/ 1546 h 1635"/>
                  <a:gd name="T58" fmla="*/ 1111 w 1645"/>
                  <a:gd name="T59" fmla="*/ 1553 h 1635"/>
                  <a:gd name="T60" fmla="*/ 1277 w 1645"/>
                  <a:gd name="T61" fmla="*/ 1385 h 1635"/>
                  <a:gd name="T62" fmla="*/ 1035 w 1645"/>
                  <a:gd name="T63" fmla="*/ 431 h 1635"/>
                  <a:gd name="T64" fmla="*/ 995 w 1645"/>
                  <a:gd name="T65" fmla="*/ 1000 h 1635"/>
                  <a:gd name="T66" fmla="*/ 939 w 1645"/>
                  <a:gd name="T67" fmla="*/ 562 h 1635"/>
                  <a:gd name="T68" fmla="*/ 585 w 1645"/>
                  <a:gd name="T69" fmla="*/ 532 h 1635"/>
                  <a:gd name="T70" fmla="*/ 246 w 1645"/>
                  <a:gd name="T71" fmla="*/ 1339 h 1635"/>
                  <a:gd name="T72" fmla="*/ 779 w 1645"/>
                  <a:gd name="T73" fmla="*/ 558 h 1635"/>
                  <a:gd name="T74" fmla="*/ 434 w 1645"/>
                  <a:gd name="T75" fmla="*/ 535 h 1635"/>
                  <a:gd name="T76" fmla="*/ 206 w 1645"/>
                  <a:gd name="T77" fmla="*/ 1336 h 1635"/>
                  <a:gd name="T78" fmla="*/ 1030 w 1645"/>
                  <a:gd name="T79" fmla="*/ 671 h 1635"/>
                  <a:gd name="T80" fmla="*/ 997 w 1645"/>
                  <a:gd name="T81" fmla="*/ 627 h 1635"/>
                  <a:gd name="T82" fmla="*/ 829 w 1645"/>
                  <a:gd name="T83" fmla="*/ 1276 h 1635"/>
                  <a:gd name="T84" fmla="*/ 841 w 1645"/>
                  <a:gd name="T85" fmla="*/ 1307 h 1635"/>
                  <a:gd name="T86" fmla="*/ 925 w 1645"/>
                  <a:gd name="T87" fmla="*/ 1072 h 1635"/>
                  <a:gd name="T88" fmla="*/ 949 w 1645"/>
                  <a:gd name="T89" fmla="*/ 924 h 1635"/>
                  <a:gd name="T90" fmla="*/ 993 w 1645"/>
                  <a:gd name="T91" fmla="*/ 645 h 1635"/>
                  <a:gd name="T92" fmla="*/ 927 w 1645"/>
                  <a:gd name="T93" fmla="*/ 1050 h 1635"/>
                  <a:gd name="T94" fmla="*/ 1010 w 1645"/>
                  <a:gd name="T95" fmla="*/ 1093 h 1635"/>
                  <a:gd name="T96" fmla="*/ 915 w 1645"/>
                  <a:gd name="T97" fmla="*/ 1236 h 1635"/>
                  <a:gd name="T98" fmla="*/ 1037 w 1645"/>
                  <a:gd name="T99" fmla="*/ 1158 h 1635"/>
                  <a:gd name="T100" fmla="*/ 1025 w 1645"/>
                  <a:gd name="T101" fmla="*/ 1199 h 1635"/>
                  <a:gd name="T102" fmla="*/ 1349 w 1645"/>
                  <a:gd name="T103" fmla="*/ 1312 h 1635"/>
                  <a:gd name="T104" fmla="*/ 1417 w 1645"/>
                  <a:gd name="T105" fmla="*/ 1284 h 1635"/>
                  <a:gd name="T106" fmla="*/ 1535 w 1645"/>
                  <a:gd name="T107" fmla="*/ 1239 h 1635"/>
                  <a:gd name="T108" fmla="*/ 952 w 1645"/>
                  <a:gd name="T109" fmla="*/ 1397 h 1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4" name="组合 13"/>
            <p:cNvGrpSpPr/>
            <p:nvPr userDrawn="1"/>
          </p:nvGrpSpPr>
          <p:grpSpPr>
            <a:xfrm>
              <a:off x="3711143" y="2189537"/>
              <a:ext cx="1137783" cy="1087438"/>
              <a:chOff x="5734050" y="1673225"/>
              <a:chExt cx="896938" cy="857250"/>
            </a:xfrm>
            <a:grpFill/>
          </p:grpSpPr>
          <p:sp>
            <p:nvSpPr>
              <p:cNvPr id="219" name="Freeform 102"/>
              <p:cNvSpPr/>
              <p:nvPr/>
            </p:nvSpPr>
            <p:spPr bwMode="auto">
              <a:xfrm>
                <a:off x="5789613" y="1949450"/>
                <a:ext cx="49213" cy="200025"/>
              </a:xfrm>
              <a:custGeom>
                <a:avLst/>
                <a:gdLst>
                  <a:gd name="T0" fmla="*/ 59 w 77"/>
                  <a:gd name="T1" fmla="*/ 35 h 310"/>
                  <a:gd name="T2" fmla="*/ 34 w 77"/>
                  <a:gd name="T3" fmla="*/ 310 h 310"/>
                  <a:gd name="T4" fmla="*/ 39 w 77"/>
                  <a:gd name="T5" fmla="*/ 41 h 310"/>
                  <a:gd name="T6" fmla="*/ 76 w 77"/>
                  <a:gd name="T7" fmla="*/ 25 h 310"/>
                  <a:gd name="T8" fmla="*/ 59 w 77"/>
                  <a:gd name="T9" fmla="*/ 35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0" name="Freeform 103"/>
              <p:cNvSpPr>
                <a:spLocks noEditPoints="1"/>
              </p:cNvSpPr>
              <p:nvPr/>
            </p:nvSpPr>
            <p:spPr bwMode="auto">
              <a:xfrm>
                <a:off x="6280150" y="2005013"/>
                <a:ext cx="90488" cy="93663"/>
              </a:xfrm>
              <a:custGeom>
                <a:avLst/>
                <a:gdLst>
                  <a:gd name="T0" fmla="*/ 36 w 138"/>
                  <a:gd name="T1" fmla="*/ 1 h 145"/>
                  <a:gd name="T2" fmla="*/ 119 w 138"/>
                  <a:gd name="T3" fmla="*/ 61 h 145"/>
                  <a:gd name="T4" fmla="*/ 129 w 138"/>
                  <a:gd name="T5" fmla="*/ 122 h 145"/>
                  <a:gd name="T6" fmla="*/ 85 w 138"/>
                  <a:gd name="T7" fmla="*/ 144 h 145"/>
                  <a:gd name="T8" fmla="*/ 33 w 138"/>
                  <a:gd name="T9" fmla="*/ 111 h 145"/>
                  <a:gd name="T10" fmla="*/ 7 w 138"/>
                  <a:gd name="T11" fmla="*/ 57 h 145"/>
                  <a:gd name="T12" fmla="*/ 0 w 138"/>
                  <a:gd name="T13" fmla="*/ 39 h 145"/>
                  <a:gd name="T14" fmla="*/ 17 w 138"/>
                  <a:gd name="T15" fmla="*/ 3 h 145"/>
                  <a:gd name="T16" fmla="*/ 36 w 138"/>
                  <a:gd name="T17" fmla="*/ 1 h 145"/>
                  <a:gd name="T18" fmla="*/ 23 w 138"/>
                  <a:gd name="T19" fmla="*/ 23 h 145"/>
                  <a:gd name="T20" fmla="*/ 96 w 138"/>
                  <a:gd name="T21" fmla="*/ 124 h 145"/>
                  <a:gd name="T22" fmla="*/ 23 w 138"/>
                  <a:gd name="T23" fmla="*/ 23 h 145"/>
                  <a:gd name="T24" fmla="*/ 106 w 138"/>
                  <a:gd name="T25" fmla="*/ 111 h 145"/>
                  <a:gd name="T26" fmla="*/ 55 w 138"/>
                  <a:gd name="T27" fmla="*/ 26 h 145"/>
                  <a:gd name="T28" fmla="*/ 106 w 138"/>
                  <a:gd name="T29" fmla="*/ 11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1" name="Freeform 104"/>
              <p:cNvSpPr/>
              <p:nvPr/>
            </p:nvSpPr>
            <p:spPr bwMode="auto">
              <a:xfrm>
                <a:off x="5818188" y="2017713"/>
                <a:ext cx="15875" cy="95250"/>
              </a:xfrm>
              <a:custGeom>
                <a:avLst/>
                <a:gdLst>
                  <a:gd name="T0" fmla="*/ 21 w 26"/>
                  <a:gd name="T1" fmla="*/ 0 h 146"/>
                  <a:gd name="T2" fmla="*/ 25 w 26"/>
                  <a:gd name="T3" fmla="*/ 2 h 146"/>
                  <a:gd name="T4" fmla="*/ 15 w 26"/>
                  <a:gd name="T5" fmla="*/ 75 h 146"/>
                  <a:gd name="T6" fmla="*/ 26 w 26"/>
                  <a:gd name="T7" fmla="*/ 146 h 146"/>
                  <a:gd name="T8" fmla="*/ 21 w 26"/>
                  <a:gd name="T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2" name="Freeform 105"/>
              <p:cNvSpPr/>
              <p:nvPr/>
            </p:nvSpPr>
            <p:spPr bwMode="auto">
              <a:xfrm>
                <a:off x="5843588" y="2068513"/>
                <a:ext cx="7938" cy="44450"/>
              </a:xfrm>
              <a:custGeom>
                <a:avLst/>
                <a:gdLst>
                  <a:gd name="T0" fmla="*/ 3 w 13"/>
                  <a:gd name="T1" fmla="*/ 0 h 70"/>
                  <a:gd name="T2" fmla="*/ 6 w 13"/>
                  <a:gd name="T3" fmla="*/ 2 h 70"/>
                  <a:gd name="T4" fmla="*/ 13 w 13"/>
                  <a:gd name="T5" fmla="*/ 70 h 70"/>
                  <a:gd name="T6" fmla="*/ 3 w 13"/>
                  <a:gd name="T7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3" name="Freeform 106"/>
              <p:cNvSpPr/>
              <p:nvPr/>
            </p:nvSpPr>
            <p:spPr bwMode="auto">
              <a:xfrm>
                <a:off x="5902325" y="2300288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9 w 138"/>
                  <a:gd name="T3" fmla="*/ 3 h 119"/>
                  <a:gd name="T4" fmla="*/ 102 w 138"/>
                  <a:gd name="T5" fmla="*/ 94 h 119"/>
                  <a:gd name="T6" fmla="*/ 138 w 138"/>
                  <a:gd name="T7" fmla="*/ 119 h 119"/>
                  <a:gd name="T8" fmla="*/ 27 w 138"/>
                  <a:gd name="T9" fmla="*/ 38 h 119"/>
                  <a:gd name="T10" fmla="*/ 0 w 138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4" name="Freeform 107"/>
              <p:cNvSpPr/>
              <p:nvPr/>
            </p:nvSpPr>
            <p:spPr bwMode="auto">
              <a:xfrm>
                <a:off x="6038850" y="2401888"/>
                <a:ext cx="249238" cy="77788"/>
              </a:xfrm>
              <a:custGeom>
                <a:avLst/>
                <a:gdLst>
                  <a:gd name="T0" fmla="*/ 0 w 386"/>
                  <a:gd name="T1" fmla="*/ 2 h 119"/>
                  <a:gd name="T2" fmla="*/ 4 w 386"/>
                  <a:gd name="T3" fmla="*/ 0 h 119"/>
                  <a:gd name="T4" fmla="*/ 311 w 386"/>
                  <a:gd name="T5" fmla="*/ 97 h 119"/>
                  <a:gd name="T6" fmla="*/ 386 w 386"/>
                  <a:gd name="T7" fmla="*/ 103 h 119"/>
                  <a:gd name="T8" fmla="*/ 0 w 386"/>
                  <a:gd name="T9" fmla="*/ 2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5" name="Freeform 108"/>
              <p:cNvSpPr/>
              <p:nvPr/>
            </p:nvSpPr>
            <p:spPr bwMode="auto">
              <a:xfrm>
                <a:off x="6097588" y="2405063"/>
                <a:ext cx="133350" cy="39688"/>
              </a:xfrm>
              <a:custGeom>
                <a:avLst/>
                <a:gdLst>
                  <a:gd name="T0" fmla="*/ 208 w 208"/>
                  <a:gd name="T1" fmla="*/ 51 h 62"/>
                  <a:gd name="T2" fmla="*/ 154 w 208"/>
                  <a:gd name="T3" fmla="*/ 49 h 62"/>
                  <a:gd name="T4" fmla="*/ 0 w 208"/>
                  <a:gd name="T5" fmla="*/ 0 h 62"/>
                  <a:gd name="T6" fmla="*/ 65 w 208"/>
                  <a:gd name="T7" fmla="*/ 23 h 62"/>
                  <a:gd name="T8" fmla="*/ 181 w 208"/>
                  <a:gd name="T9" fmla="*/ 46 h 62"/>
                  <a:gd name="T10" fmla="*/ 208 w 208"/>
                  <a:gd name="T11" fmla="*/ 5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6" name="Freeform 109"/>
              <p:cNvSpPr>
                <a:spLocks noEditPoints="1"/>
              </p:cNvSpPr>
              <p:nvPr/>
            </p:nvSpPr>
            <p:spPr bwMode="auto">
              <a:xfrm>
                <a:off x="5734050" y="1673225"/>
                <a:ext cx="896938" cy="857250"/>
              </a:xfrm>
              <a:custGeom>
                <a:avLst/>
                <a:gdLst>
                  <a:gd name="T0" fmla="*/ 371 w 1387"/>
                  <a:gd name="T1" fmla="*/ 189 h 1326"/>
                  <a:gd name="T2" fmla="*/ 461 w 1387"/>
                  <a:gd name="T3" fmla="*/ 68 h 1326"/>
                  <a:gd name="T4" fmla="*/ 665 w 1387"/>
                  <a:gd name="T5" fmla="*/ 3 h 1326"/>
                  <a:gd name="T6" fmla="*/ 877 w 1387"/>
                  <a:gd name="T7" fmla="*/ 80 h 1326"/>
                  <a:gd name="T8" fmla="*/ 1190 w 1387"/>
                  <a:gd name="T9" fmla="*/ 329 h 1326"/>
                  <a:gd name="T10" fmla="*/ 1372 w 1387"/>
                  <a:gd name="T11" fmla="*/ 699 h 1326"/>
                  <a:gd name="T12" fmla="*/ 1362 w 1387"/>
                  <a:gd name="T13" fmla="*/ 1003 h 1326"/>
                  <a:gd name="T14" fmla="*/ 1176 w 1387"/>
                  <a:gd name="T15" fmla="*/ 1219 h 1326"/>
                  <a:gd name="T16" fmla="*/ 517 w 1387"/>
                  <a:gd name="T17" fmla="*/ 1262 h 1326"/>
                  <a:gd name="T18" fmla="*/ 364 w 1387"/>
                  <a:gd name="T19" fmla="*/ 1179 h 1326"/>
                  <a:gd name="T20" fmla="*/ 169 w 1387"/>
                  <a:gd name="T21" fmla="*/ 1033 h 1326"/>
                  <a:gd name="T22" fmla="*/ 7 w 1387"/>
                  <a:gd name="T23" fmla="*/ 742 h 1326"/>
                  <a:gd name="T24" fmla="*/ 62 w 1387"/>
                  <a:gd name="T25" fmla="*/ 460 h 1326"/>
                  <a:gd name="T26" fmla="*/ 1231 w 1387"/>
                  <a:gd name="T27" fmla="*/ 1142 h 1326"/>
                  <a:gd name="T28" fmla="*/ 1317 w 1387"/>
                  <a:gd name="T29" fmla="*/ 1069 h 1326"/>
                  <a:gd name="T30" fmla="*/ 1371 w 1387"/>
                  <a:gd name="T31" fmla="*/ 828 h 1326"/>
                  <a:gd name="T32" fmla="*/ 1337 w 1387"/>
                  <a:gd name="T33" fmla="*/ 631 h 1326"/>
                  <a:gd name="T34" fmla="*/ 1130 w 1387"/>
                  <a:gd name="T35" fmla="*/ 282 h 1326"/>
                  <a:gd name="T36" fmla="*/ 952 w 1387"/>
                  <a:gd name="T37" fmla="*/ 134 h 1326"/>
                  <a:gd name="T38" fmla="*/ 783 w 1387"/>
                  <a:gd name="T39" fmla="*/ 51 h 1326"/>
                  <a:gd name="T40" fmla="*/ 607 w 1387"/>
                  <a:gd name="T41" fmla="*/ 18 h 1326"/>
                  <a:gd name="T42" fmla="*/ 354 w 1387"/>
                  <a:gd name="T43" fmla="*/ 319 h 1326"/>
                  <a:gd name="T44" fmla="*/ 539 w 1387"/>
                  <a:gd name="T45" fmla="*/ 882 h 1326"/>
                  <a:gd name="T46" fmla="*/ 652 w 1387"/>
                  <a:gd name="T47" fmla="*/ 998 h 1326"/>
                  <a:gd name="T48" fmla="*/ 331 w 1387"/>
                  <a:gd name="T49" fmla="*/ 334 h 1326"/>
                  <a:gd name="T50" fmla="*/ 331 w 1387"/>
                  <a:gd name="T51" fmla="*/ 334 h 1326"/>
                  <a:gd name="T52" fmla="*/ 760 w 1387"/>
                  <a:gd name="T53" fmla="*/ 1139 h 1326"/>
                  <a:gd name="T54" fmla="*/ 550 w 1387"/>
                  <a:gd name="T55" fmla="*/ 971 h 1326"/>
                  <a:gd name="T56" fmla="*/ 409 w 1387"/>
                  <a:gd name="T57" fmla="*/ 767 h 1326"/>
                  <a:gd name="T58" fmla="*/ 353 w 1387"/>
                  <a:gd name="T59" fmla="*/ 623 h 1326"/>
                  <a:gd name="T60" fmla="*/ 343 w 1387"/>
                  <a:gd name="T61" fmla="*/ 569 h 1326"/>
                  <a:gd name="T62" fmla="*/ 39 w 1387"/>
                  <a:gd name="T63" fmla="*/ 626 h 1326"/>
                  <a:gd name="T64" fmla="*/ 218 w 1387"/>
                  <a:gd name="T65" fmla="*/ 1004 h 1326"/>
                  <a:gd name="T66" fmla="*/ 278 w 1387"/>
                  <a:gd name="T67" fmla="*/ 1063 h 1326"/>
                  <a:gd name="T68" fmla="*/ 376 w 1387"/>
                  <a:gd name="T69" fmla="*/ 1136 h 1326"/>
                  <a:gd name="T70" fmla="*/ 549 w 1387"/>
                  <a:gd name="T71" fmla="*/ 1220 h 1326"/>
                  <a:gd name="T72" fmla="*/ 662 w 1387"/>
                  <a:gd name="T73" fmla="*/ 1262 h 1326"/>
                  <a:gd name="T74" fmla="*/ 813 w 1387"/>
                  <a:gd name="T75" fmla="*/ 1278 h 1326"/>
                  <a:gd name="T76" fmla="*/ 1044 w 1387"/>
                  <a:gd name="T77" fmla="*/ 1244 h 1326"/>
                  <a:gd name="T78" fmla="*/ 336 w 1387"/>
                  <a:gd name="T79" fmla="*/ 467 h 1326"/>
                  <a:gd name="T80" fmla="*/ 341 w 1387"/>
                  <a:gd name="T81" fmla="*/ 501 h 1326"/>
                  <a:gd name="T82" fmla="*/ 413 w 1387"/>
                  <a:gd name="T83" fmla="*/ 745 h 1326"/>
                  <a:gd name="T84" fmla="*/ 781 w 1387"/>
                  <a:gd name="T85" fmla="*/ 1137 h 1326"/>
                  <a:gd name="T86" fmla="*/ 1014 w 1387"/>
                  <a:gd name="T87" fmla="*/ 1185 h 1326"/>
                  <a:gd name="T88" fmla="*/ 575 w 1387"/>
                  <a:gd name="T89" fmla="*/ 941 h 1326"/>
                  <a:gd name="T90" fmla="*/ 340 w 1387"/>
                  <a:gd name="T91" fmla="*/ 478 h 1326"/>
                  <a:gd name="T92" fmla="*/ 37 w 1387"/>
                  <a:gd name="T93" fmla="*/ 540 h 1326"/>
                  <a:gd name="T94" fmla="*/ 16 w 1387"/>
                  <a:gd name="T95" fmla="*/ 679 h 1326"/>
                  <a:gd name="T96" fmla="*/ 99 w 1387"/>
                  <a:gd name="T97" fmla="*/ 920 h 1326"/>
                  <a:gd name="T98" fmla="*/ 129 w 1387"/>
                  <a:gd name="T99" fmla="*/ 963 h 1326"/>
                  <a:gd name="T100" fmla="*/ 333 w 1387"/>
                  <a:gd name="T101" fmla="*/ 1147 h 1326"/>
                  <a:gd name="T102" fmla="*/ 587 w 1387"/>
                  <a:gd name="T103" fmla="*/ 1270 h 1326"/>
                  <a:gd name="T104" fmla="*/ 1135 w 1387"/>
                  <a:gd name="T105" fmla="*/ 1229 h 1326"/>
                  <a:gd name="T106" fmla="*/ 1125 w 1387"/>
                  <a:gd name="T107" fmla="*/ 1230 h 1326"/>
                  <a:gd name="T108" fmla="*/ 897 w 1387"/>
                  <a:gd name="T109" fmla="*/ 1292 h 1326"/>
                  <a:gd name="T110" fmla="*/ 532 w 1387"/>
                  <a:gd name="T111" fmla="*/ 1230 h 1326"/>
                  <a:gd name="T112" fmla="*/ 129 w 1387"/>
                  <a:gd name="T113" fmla="*/ 938 h 1326"/>
                  <a:gd name="T114" fmla="*/ 56 w 1387"/>
                  <a:gd name="T115" fmla="*/ 804 h 1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27" name="Freeform 110"/>
              <p:cNvSpPr>
                <a:spLocks noEditPoints="1"/>
              </p:cNvSpPr>
              <p:nvPr/>
            </p:nvSpPr>
            <p:spPr bwMode="auto">
              <a:xfrm>
                <a:off x="6215063" y="1930400"/>
                <a:ext cx="209550" cy="255588"/>
              </a:xfrm>
              <a:custGeom>
                <a:avLst/>
                <a:gdLst>
                  <a:gd name="T0" fmla="*/ 111 w 324"/>
                  <a:gd name="T1" fmla="*/ 0 h 396"/>
                  <a:gd name="T2" fmla="*/ 317 w 324"/>
                  <a:gd name="T3" fmla="*/ 239 h 396"/>
                  <a:gd name="T4" fmla="*/ 275 w 324"/>
                  <a:gd name="T5" fmla="*/ 368 h 396"/>
                  <a:gd name="T6" fmla="*/ 249 w 324"/>
                  <a:gd name="T7" fmla="*/ 380 h 396"/>
                  <a:gd name="T8" fmla="*/ 6 w 324"/>
                  <a:gd name="T9" fmla="*/ 129 h 396"/>
                  <a:gd name="T10" fmla="*/ 8 w 324"/>
                  <a:gd name="T11" fmla="*/ 60 h 396"/>
                  <a:gd name="T12" fmla="*/ 36 w 324"/>
                  <a:gd name="T13" fmla="*/ 16 h 396"/>
                  <a:gd name="T14" fmla="*/ 111 w 324"/>
                  <a:gd name="T15" fmla="*/ 0 h 396"/>
                  <a:gd name="T16" fmla="*/ 114 w 324"/>
                  <a:gd name="T17" fmla="*/ 20 h 396"/>
                  <a:gd name="T18" fmla="*/ 48 w 324"/>
                  <a:gd name="T19" fmla="*/ 35 h 396"/>
                  <a:gd name="T20" fmla="*/ 61 w 324"/>
                  <a:gd name="T21" fmla="*/ 224 h 396"/>
                  <a:gd name="T22" fmla="*/ 101 w 324"/>
                  <a:gd name="T23" fmla="*/ 290 h 396"/>
                  <a:gd name="T24" fmla="*/ 144 w 324"/>
                  <a:gd name="T25" fmla="*/ 337 h 396"/>
                  <a:gd name="T26" fmla="*/ 196 w 324"/>
                  <a:gd name="T27" fmla="*/ 362 h 396"/>
                  <a:gd name="T28" fmla="*/ 282 w 324"/>
                  <a:gd name="T29" fmla="*/ 345 h 396"/>
                  <a:gd name="T30" fmla="*/ 289 w 324"/>
                  <a:gd name="T31" fmla="*/ 194 h 396"/>
                  <a:gd name="T32" fmla="*/ 242 w 324"/>
                  <a:gd name="T33" fmla="*/ 111 h 396"/>
                  <a:gd name="T34" fmla="*/ 239 w 324"/>
                  <a:gd name="T35" fmla="*/ 99 h 396"/>
                  <a:gd name="T36" fmla="*/ 114 w 324"/>
                  <a:gd name="T37" fmla="*/ 20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5" name="组合 14"/>
            <p:cNvGrpSpPr/>
            <p:nvPr userDrawn="1"/>
          </p:nvGrpSpPr>
          <p:grpSpPr>
            <a:xfrm>
              <a:off x="9015628" y="3627665"/>
              <a:ext cx="965200" cy="960690"/>
              <a:chOff x="8181975" y="1892300"/>
              <a:chExt cx="679451" cy="676276"/>
            </a:xfrm>
            <a:grpFill/>
          </p:grpSpPr>
          <p:sp>
            <p:nvSpPr>
              <p:cNvPr id="215" name="Freeform 111"/>
              <p:cNvSpPr/>
              <p:nvPr/>
            </p:nvSpPr>
            <p:spPr bwMode="auto">
              <a:xfrm>
                <a:off x="8723313" y="2473325"/>
                <a:ext cx="15875" cy="39688"/>
              </a:xfrm>
              <a:custGeom>
                <a:avLst/>
                <a:gdLst>
                  <a:gd name="T0" fmla="*/ 4 w 23"/>
                  <a:gd name="T1" fmla="*/ 0 h 62"/>
                  <a:gd name="T2" fmla="*/ 14 w 23"/>
                  <a:gd name="T3" fmla="*/ 3 h 62"/>
                  <a:gd name="T4" fmla="*/ 15 w 23"/>
                  <a:gd name="T5" fmla="*/ 62 h 62"/>
                  <a:gd name="T6" fmla="*/ 4 w 23"/>
                  <a:gd name="T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6" name="Freeform 112"/>
              <p:cNvSpPr>
                <a:spLocks noEditPoints="1"/>
              </p:cNvSpPr>
              <p:nvPr/>
            </p:nvSpPr>
            <p:spPr bwMode="auto">
              <a:xfrm>
                <a:off x="8181975" y="1892300"/>
                <a:ext cx="177800" cy="655638"/>
              </a:xfrm>
              <a:custGeom>
                <a:avLst/>
                <a:gdLst>
                  <a:gd name="T0" fmla="*/ 200 w 276"/>
                  <a:gd name="T1" fmla="*/ 596 h 1013"/>
                  <a:gd name="T2" fmla="*/ 172 w 276"/>
                  <a:gd name="T3" fmla="*/ 641 h 1013"/>
                  <a:gd name="T4" fmla="*/ 170 w 276"/>
                  <a:gd name="T5" fmla="*/ 697 h 1013"/>
                  <a:gd name="T6" fmla="*/ 149 w 276"/>
                  <a:gd name="T7" fmla="*/ 989 h 1013"/>
                  <a:gd name="T8" fmla="*/ 77 w 276"/>
                  <a:gd name="T9" fmla="*/ 1003 h 1013"/>
                  <a:gd name="T10" fmla="*/ 64 w 276"/>
                  <a:gd name="T11" fmla="*/ 945 h 1013"/>
                  <a:gd name="T12" fmla="*/ 69 w 276"/>
                  <a:gd name="T13" fmla="*/ 697 h 1013"/>
                  <a:gd name="T14" fmla="*/ 51 w 276"/>
                  <a:gd name="T15" fmla="*/ 656 h 1013"/>
                  <a:gd name="T16" fmla="*/ 77 w 276"/>
                  <a:gd name="T17" fmla="*/ 618 h 1013"/>
                  <a:gd name="T18" fmla="*/ 77 w 276"/>
                  <a:gd name="T19" fmla="*/ 558 h 1013"/>
                  <a:gd name="T20" fmla="*/ 21 w 276"/>
                  <a:gd name="T21" fmla="*/ 456 h 1013"/>
                  <a:gd name="T22" fmla="*/ 49 w 276"/>
                  <a:gd name="T23" fmla="*/ 251 h 1013"/>
                  <a:gd name="T24" fmla="*/ 82 w 276"/>
                  <a:gd name="T25" fmla="*/ 184 h 1013"/>
                  <a:gd name="T26" fmla="*/ 82 w 276"/>
                  <a:gd name="T27" fmla="*/ 86 h 1013"/>
                  <a:gd name="T28" fmla="*/ 157 w 276"/>
                  <a:gd name="T29" fmla="*/ 2 h 1013"/>
                  <a:gd name="T30" fmla="*/ 179 w 276"/>
                  <a:gd name="T31" fmla="*/ 124 h 1013"/>
                  <a:gd name="T32" fmla="*/ 240 w 276"/>
                  <a:gd name="T33" fmla="*/ 445 h 1013"/>
                  <a:gd name="T34" fmla="*/ 175 w 276"/>
                  <a:gd name="T35" fmla="*/ 556 h 1013"/>
                  <a:gd name="T36" fmla="*/ 180 w 276"/>
                  <a:gd name="T37" fmla="*/ 329 h 1013"/>
                  <a:gd name="T38" fmla="*/ 135 w 276"/>
                  <a:gd name="T39" fmla="*/ 385 h 1013"/>
                  <a:gd name="T40" fmla="*/ 119 w 276"/>
                  <a:gd name="T41" fmla="*/ 302 h 1013"/>
                  <a:gd name="T42" fmla="*/ 130 w 276"/>
                  <a:gd name="T43" fmla="*/ 294 h 1013"/>
                  <a:gd name="T44" fmla="*/ 130 w 276"/>
                  <a:gd name="T45" fmla="*/ 136 h 1013"/>
                  <a:gd name="T46" fmla="*/ 132 w 276"/>
                  <a:gd name="T47" fmla="*/ 20 h 1013"/>
                  <a:gd name="T48" fmla="*/ 115 w 276"/>
                  <a:gd name="T49" fmla="*/ 126 h 1013"/>
                  <a:gd name="T50" fmla="*/ 79 w 276"/>
                  <a:gd name="T51" fmla="*/ 217 h 1013"/>
                  <a:gd name="T52" fmla="*/ 56 w 276"/>
                  <a:gd name="T53" fmla="*/ 266 h 1013"/>
                  <a:gd name="T54" fmla="*/ 31 w 276"/>
                  <a:gd name="T55" fmla="*/ 327 h 1013"/>
                  <a:gd name="T56" fmla="*/ 92 w 276"/>
                  <a:gd name="T57" fmla="*/ 559 h 1013"/>
                  <a:gd name="T58" fmla="*/ 227 w 276"/>
                  <a:gd name="T59" fmla="*/ 422 h 1013"/>
                  <a:gd name="T60" fmla="*/ 220 w 276"/>
                  <a:gd name="T61" fmla="*/ 294 h 1013"/>
                  <a:gd name="T62" fmla="*/ 180 w 276"/>
                  <a:gd name="T63" fmla="*/ 206 h 1013"/>
                  <a:gd name="T64" fmla="*/ 162 w 276"/>
                  <a:gd name="T65" fmla="*/ 119 h 1013"/>
                  <a:gd name="T66" fmla="*/ 150 w 276"/>
                  <a:gd name="T67" fmla="*/ 16 h 1013"/>
                  <a:gd name="T68" fmla="*/ 155 w 276"/>
                  <a:gd name="T69" fmla="*/ 294 h 1013"/>
                  <a:gd name="T70" fmla="*/ 150 w 276"/>
                  <a:gd name="T71" fmla="*/ 314 h 1013"/>
                  <a:gd name="T72" fmla="*/ 112 w 276"/>
                  <a:gd name="T73" fmla="*/ 335 h 1013"/>
                  <a:gd name="T74" fmla="*/ 135 w 276"/>
                  <a:gd name="T75" fmla="*/ 320 h 1013"/>
                  <a:gd name="T76" fmla="*/ 74 w 276"/>
                  <a:gd name="T77" fmla="*/ 599 h 1013"/>
                  <a:gd name="T78" fmla="*/ 185 w 276"/>
                  <a:gd name="T79" fmla="*/ 594 h 1013"/>
                  <a:gd name="T80" fmla="*/ 74 w 276"/>
                  <a:gd name="T81" fmla="*/ 599 h 1013"/>
                  <a:gd name="T82" fmla="*/ 92 w 276"/>
                  <a:gd name="T83" fmla="*/ 639 h 1013"/>
                  <a:gd name="T84" fmla="*/ 159 w 276"/>
                  <a:gd name="T85" fmla="*/ 616 h 1013"/>
                  <a:gd name="T86" fmla="*/ 162 w 276"/>
                  <a:gd name="T87" fmla="*/ 662 h 1013"/>
                  <a:gd name="T88" fmla="*/ 62 w 276"/>
                  <a:gd name="T89" fmla="*/ 677 h 1013"/>
                  <a:gd name="T90" fmla="*/ 180 w 276"/>
                  <a:gd name="T91" fmla="*/ 667 h 1013"/>
                  <a:gd name="T92" fmla="*/ 89 w 276"/>
                  <a:gd name="T93" fmla="*/ 696 h 1013"/>
                  <a:gd name="T94" fmla="*/ 79 w 276"/>
                  <a:gd name="T95" fmla="*/ 887 h 1013"/>
                  <a:gd name="T96" fmla="*/ 139 w 276"/>
                  <a:gd name="T97" fmla="*/ 960 h 1013"/>
                  <a:gd name="T98" fmla="*/ 152 w 276"/>
                  <a:gd name="T99" fmla="*/ 875 h 1013"/>
                  <a:gd name="T100" fmla="*/ 147 w 276"/>
                  <a:gd name="T101" fmla="*/ 696 h 10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7" name="Freeform 113"/>
              <p:cNvSpPr>
                <a:spLocks noEditPoints="1"/>
              </p:cNvSpPr>
              <p:nvPr/>
            </p:nvSpPr>
            <p:spPr bwMode="auto">
              <a:xfrm>
                <a:off x="8682038" y="1897063"/>
                <a:ext cx="179388" cy="671513"/>
              </a:xfrm>
              <a:custGeom>
                <a:avLst/>
                <a:gdLst>
                  <a:gd name="T0" fmla="*/ 197 w 276"/>
                  <a:gd name="T1" fmla="*/ 574 h 1039"/>
                  <a:gd name="T2" fmla="*/ 199 w 276"/>
                  <a:gd name="T3" fmla="*/ 629 h 1039"/>
                  <a:gd name="T4" fmla="*/ 192 w 276"/>
                  <a:gd name="T5" fmla="*/ 715 h 1039"/>
                  <a:gd name="T6" fmla="*/ 179 w 276"/>
                  <a:gd name="T7" fmla="*/ 891 h 1039"/>
                  <a:gd name="T8" fmla="*/ 129 w 276"/>
                  <a:gd name="T9" fmla="*/ 1016 h 1039"/>
                  <a:gd name="T10" fmla="*/ 44 w 276"/>
                  <a:gd name="T11" fmla="*/ 924 h 1039"/>
                  <a:gd name="T12" fmla="*/ 44 w 276"/>
                  <a:gd name="T13" fmla="*/ 717 h 1039"/>
                  <a:gd name="T14" fmla="*/ 66 w 276"/>
                  <a:gd name="T15" fmla="*/ 657 h 1039"/>
                  <a:gd name="T16" fmla="*/ 89 w 276"/>
                  <a:gd name="T17" fmla="*/ 614 h 1039"/>
                  <a:gd name="T18" fmla="*/ 74 w 276"/>
                  <a:gd name="T19" fmla="*/ 547 h 1039"/>
                  <a:gd name="T20" fmla="*/ 13 w 276"/>
                  <a:gd name="T21" fmla="*/ 479 h 1039"/>
                  <a:gd name="T22" fmla="*/ 40 w 276"/>
                  <a:gd name="T23" fmla="*/ 245 h 1039"/>
                  <a:gd name="T24" fmla="*/ 98 w 276"/>
                  <a:gd name="T25" fmla="*/ 84 h 1039"/>
                  <a:gd name="T26" fmla="*/ 144 w 276"/>
                  <a:gd name="T27" fmla="*/ 3 h 1039"/>
                  <a:gd name="T28" fmla="*/ 211 w 276"/>
                  <a:gd name="T29" fmla="*/ 164 h 1039"/>
                  <a:gd name="T30" fmla="*/ 257 w 276"/>
                  <a:gd name="T31" fmla="*/ 330 h 1039"/>
                  <a:gd name="T32" fmla="*/ 149 w 276"/>
                  <a:gd name="T33" fmla="*/ 242 h 1039"/>
                  <a:gd name="T34" fmla="*/ 171 w 276"/>
                  <a:gd name="T35" fmla="*/ 307 h 1039"/>
                  <a:gd name="T36" fmla="*/ 103 w 276"/>
                  <a:gd name="T37" fmla="*/ 353 h 1039"/>
                  <a:gd name="T38" fmla="*/ 128 w 276"/>
                  <a:gd name="T39" fmla="*/ 38 h 1039"/>
                  <a:gd name="T40" fmla="*/ 36 w 276"/>
                  <a:gd name="T41" fmla="*/ 307 h 1039"/>
                  <a:gd name="T42" fmla="*/ 23 w 276"/>
                  <a:gd name="T43" fmla="*/ 464 h 1039"/>
                  <a:gd name="T44" fmla="*/ 214 w 276"/>
                  <a:gd name="T45" fmla="*/ 499 h 1039"/>
                  <a:gd name="T46" fmla="*/ 234 w 276"/>
                  <a:gd name="T47" fmla="*/ 283 h 1039"/>
                  <a:gd name="T48" fmla="*/ 144 w 276"/>
                  <a:gd name="T49" fmla="*/ 31 h 1039"/>
                  <a:gd name="T50" fmla="*/ 142 w 276"/>
                  <a:gd name="T51" fmla="*/ 352 h 1039"/>
                  <a:gd name="T52" fmla="*/ 142 w 276"/>
                  <a:gd name="T53" fmla="*/ 352 h 1039"/>
                  <a:gd name="T54" fmla="*/ 131 w 276"/>
                  <a:gd name="T55" fmla="*/ 305 h 1039"/>
                  <a:gd name="T56" fmla="*/ 94 w 276"/>
                  <a:gd name="T57" fmla="*/ 557 h 1039"/>
                  <a:gd name="T58" fmla="*/ 113 w 276"/>
                  <a:gd name="T59" fmla="*/ 574 h 1039"/>
                  <a:gd name="T60" fmla="*/ 94 w 276"/>
                  <a:gd name="T61" fmla="*/ 557 h 1039"/>
                  <a:gd name="T62" fmla="*/ 101 w 276"/>
                  <a:gd name="T63" fmla="*/ 617 h 1039"/>
                  <a:gd name="T64" fmla="*/ 162 w 276"/>
                  <a:gd name="T65" fmla="*/ 592 h 1039"/>
                  <a:gd name="T66" fmla="*/ 81 w 276"/>
                  <a:gd name="T67" fmla="*/ 642 h 1039"/>
                  <a:gd name="T68" fmla="*/ 177 w 276"/>
                  <a:gd name="T69" fmla="*/ 639 h 1039"/>
                  <a:gd name="T70" fmla="*/ 106 w 276"/>
                  <a:gd name="T71" fmla="*/ 672 h 1039"/>
                  <a:gd name="T72" fmla="*/ 167 w 276"/>
                  <a:gd name="T73" fmla="*/ 722 h 1039"/>
                  <a:gd name="T74" fmla="*/ 106 w 276"/>
                  <a:gd name="T75" fmla="*/ 672 h 1039"/>
                  <a:gd name="T76" fmla="*/ 56 w 276"/>
                  <a:gd name="T77" fmla="*/ 974 h 1039"/>
                  <a:gd name="T78" fmla="*/ 166 w 276"/>
                  <a:gd name="T79" fmla="*/ 878 h 1039"/>
                  <a:gd name="T80" fmla="*/ 167 w 276"/>
                  <a:gd name="T81" fmla="*/ 767 h 1039"/>
                  <a:gd name="T82" fmla="*/ 174 w 276"/>
                  <a:gd name="T83" fmla="*/ 733 h 1039"/>
                  <a:gd name="T84" fmla="*/ 96 w 276"/>
                  <a:gd name="T85" fmla="*/ 795 h 1039"/>
                  <a:gd name="T86" fmla="*/ 78 w 276"/>
                  <a:gd name="T87" fmla="*/ 866 h 1039"/>
                  <a:gd name="T88" fmla="*/ 59 w 276"/>
                  <a:gd name="T89" fmla="*/ 733 h 10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8" name="Freeform 114"/>
              <p:cNvSpPr>
                <a:spLocks noEditPoints="1"/>
              </p:cNvSpPr>
              <p:nvPr/>
            </p:nvSpPr>
            <p:spPr bwMode="auto">
              <a:xfrm>
                <a:off x="8467725" y="2076450"/>
                <a:ext cx="103188" cy="487363"/>
              </a:xfrm>
              <a:custGeom>
                <a:avLst/>
                <a:gdLst>
                  <a:gd name="T0" fmla="*/ 73 w 158"/>
                  <a:gd name="T1" fmla="*/ 0 h 754"/>
                  <a:gd name="T2" fmla="*/ 75 w 158"/>
                  <a:gd name="T3" fmla="*/ 1 h 754"/>
                  <a:gd name="T4" fmla="*/ 87 w 158"/>
                  <a:gd name="T5" fmla="*/ 30 h 754"/>
                  <a:gd name="T6" fmla="*/ 158 w 158"/>
                  <a:gd name="T7" fmla="*/ 229 h 754"/>
                  <a:gd name="T8" fmla="*/ 143 w 158"/>
                  <a:gd name="T9" fmla="*/ 539 h 754"/>
                  <a:gd name="T10" fmla="*/ 146 w 158"/>
                  <a:gd name="T11" fmla="*/ 604 h 754"/>
                  <a:gd name="T12" fmla="*/ 95 w 158"/>
                  <a:gd name="T13" fmla="*/ 750 h 754"/>
                  <a:gd name="T14" fmla="*/ 37 w 158"/>
                  <a:gd name="T15" fmla="*/ 747 h 754"/>
                  <a:gd name="T16" fmla="*/ 10 w 158"/>
                  <a:gd name="T17" fmla="*/ 715 h 754"/>
                  <a:gd name="T18" fmla="*/ 5 w 158"/>
                  <a:gd name="T19" fmla="*/ 674 h 754"/>
                  <a:gd name="T20" fmla="*/ 0 w 158"/>
                  <a:gd name="T21" fmla="*/ 594 h 754"/>
                  <a:gd name="T22" fmla="*/ 4 w 158"/>
                  <a:gd name="T23" fmla="*/ 511 h 754"/>
                  <a:gd name="T24" fmla="*/ 5 w 158"/>
                  <a:gd name="T25" fmla="*/ 455 h 754"/>
                  <a:gd name="T26" fmla="*/ 0 w 158"/>
                  <a:gd name="T27" fmla="*/ 239 h 754"/>
                  <a:gd name="T28" fmla="*/ 38 w 158"/>
                  <a:gd name="T29" fmla="*/ 96 h 754"/>
                  <a:gd name="T30" fmla="*/ 73 w 158"/>
                  <a:gd name="T31" fmla="*/ 0 h 754"/>
                  <a:gd name="T32" fmla="*/ 82 w 158"/>
                  <a:gd name="T33" fmla="*/ 181 h 754"/>
                  <a:gd name="T34" fmla="*/ 115 w 158"/>
                  <a:gd name="T35" fmla="*/ 232 h 754"/>
                  <a:gd name="T36" fmla="*/ 93 w 158"/>
                  <a:gd name="T37" fmla="*/ 257 h 754"/>
                  <a:gd name="T38" fmla="*/ 68 w 158"/>
                  <a:gd name="T39" fmla="*/ 182 h 754"/>
                  <a:gd name="T40" fmla="*/ 65 w 158"/>
                  <a:gd name="T41" fmla="*/ 55 h 754"/>
                  <a:gd name="T42" fmla="*/ 33 w 158"/>
                  <a:gd name="T43" fmla="*/ 149 h 754"/>
                  <a:gd name="T44" fmla="*/ 28 w 158"/>
                  <a:gd name="T45" fmla="*/ 177 h 754"/>
                  <a:gd name="T46" fmla="*/ 19 w 158"/>
                  <a:gd name="T47" fmla="*/ 260 h 754"/>
                  <a:gd name="T48" fmla="*/ 15 w 158"/>
                  <a:gd name="T49" fmla="*/ 345 h 754"/>
                  <a:gd name="T50" fmla="*/ 17 w 158"/>
                  <a:gd name="T51" fmla="*/ 388 h 754"/>
                  <a:gd name="T52" fmla="*/ 15 w 158"/>
                  <a:gd name="T53" fmla="*/ 539 h 754"/>
                  <a:gd name="T54" fmla="*/ 14 w 158"/>
                  <a:gd name="T55" fmla="*/ 599 h 754"/>
                  <a:gd name="T56" fmla="*/ 38 w 158"/>
                  <a:gd name="T57" fmla="*/ 729 h 754"/>
                  <a:gd name="T58" fmla="*/ 92 w 158"/>
                  <a:gd name="T59" fmla="*/ 734 h 754"/>
                  <a:gd name="T60" fmla="*/ 118 w 158"/>
                  <a:gd name="T61" fmla="*/ 702 h 754"/>
                  <a:gd name="T62" fmla="*/ 120 w 158"/>
                  <a:gd name="T63" fmla="*/ 679 h 754"/>
                  <a:gd name="T64" fmla="*/ 128 w 158"/>
                  <a:gd name="T65" fmla="*/ 667 h 754"/>
                  <a:gd name="T66" fmla="*/ 131 w 158"/>
                  <a:gd name="T67" fmla="*/ 594 h 754"/>
                  <a:gd name="T68" fmla="*/ 138 w 158"/>
                  <a:gd name="T69" fmla="*/ 405 h 754"/>
                  <a:gd name="T70" fmla="*/ 143 w 158"/>
                  <a:gd name="T71" fmla="*/ 270 h 754"/>
                  <a:gd name="T72" fmla="*/ 136 w 158"/>
                  <a:gd name="T73" fmla="*/ 211 h 754"/>
                  <a:gd name="T74" fmla="*/ 128 w 158"/>
                  <a:gd name="T75" fmla="*/ 191 h 754"/>
                  <a:gd name="T76" fmla="*/ 126 w 158"/>
                  <a:gd name="T77" fmla="*/ 171 h 754"/>
                  <a:gd name="T78" fmla="*/ 102 w 158"/>
                  <a:gd name="T79" fmla="*/ 114 h 754"/>
                  <a:gd name="T80" fmla="*/ 78 w 158"/>
                  <a:gd name="T81" fmla="*/ 51 h 754"/>
                  <a:gd name="T82" fmla="*/ 82 w 158"/>
                  <a:gd name="T83" fmla="*/ 181 h 754"/>
                  <a:gd name="T84" fmla="*/ 83 w 158"/>
                  <a:gd name="T85" fmla="*/ 207 h 754"/>
                  <a:gd name="T86" fmla="*/ 75 w 158"/>
                  <a:gd name="T87" fmla="*/ 249 h 754"/>
                  <a:gd name="T88" fmla="*/ 83 w 158"/>
                  <a:gd name="T89" fmla="*/ 207 h 754"/>
                  <a:gd name="T90" fmla="*/ 90 w 158"/>
                  <a:gd name="T91" fmla="*/ 244 h 754"/>
                  <a:gd name="T92" fmla="*/ 90 w 158"/>
                  <a:gd name="T93" fmla="*/ 204 h 754"/>
                  <a:gd name="T94" fmla="*/ 90 w 158"/>
                  <a:gd name="T95" fmla="*/ 24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6" name="组合 15"/>
            <p:cNvGrpSpPr/>
            <p:nvPr userDrawn="1"/>
          </p:nvGrpSpPr>
          <p:grpSpPr>
            <a:xfrm>
              <a:off x="4959961" y="5209919"/>
              <a:ext cx="500063" cy="1219200"/>
              <a:chOff x="4560888" y="5092700"/>
              <a:chExt cx="500063" cy="1219200"/>
            </a:xfrm>
            <a:grpFill/>
          </p:grpSpPr>
          <p:sp>
            <p:nvSpPr>
              <p:cNvPr id="211" name="Freeform 115"/>
              <p:cNvSpPr/>
              <p:nvPr/>
            </p:nvSpPr>
            <p:spPr bwMode="auto">
              <a:xfrm>
                <a:off x="4905375" y="5153025"/>
                <a:ext cx="11113" cy="28575"/>
              </a:xfrm>
              <a:custGeom>
                <a:avLst/>
                <a:gdLst>
                  <a:gd name="T0" fmla="*/ 19 w 19"/>
                  <a:gd name="T1" fmla="*/ 0 h 45"/>
                  <a:gd name="T2" fmla="*/ 9 w 19"/>
                  <a:gd name="T3" fmla="*/ 45 h 45"/>
                  <a:gd name="T4" fmla="*/ 0 w 19"/>
                  <a:gd name="T5" fmla="*/ 39 h 45"/>
                  <a:gd name="T6" fmla="*/ 19 w 19"/>
                  <a:gd name="T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2" name="Freeform 116"/>
              <p:cNvSpPr/>
              <p:nvPr/>
            </p:nvSpPr>
            <p:spPr bwMode="auto">
              <a:xfrm>
                <a:off x="4614863" y="5184775"/>
                <a:ext cx="22225" cy="38100"/>
              </a:xfrm>
              <a:custGeom>
                <a:avLst/>
                <a:gdLst>
                  <a:gd name="T0" fmla="*/ 31 w 34"/>
                  <a:gd name="T1" fmla="*/ 59 h 59"/>
                  <a:gd name="T2" fmla="*/ 0 w 34"/>
                  <a:gd name="T3" fmla="*/ 0 h 59"/>
                  <a:gd name="T4" fmla="*/ 31 w 34"/>
                  <a:gd name="T5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3" name="Freeform 117"/>
              <p:cNvSpPr>
                <a:spLocks noEditPoints="1"/>
              </p:cNvSpPr>
              <p:nvPr/>
            </p:nvSpPr>
            <p:spPr bwMode="auto">
              <a:xfrm>
                <a:off x="4846638" y="5092700"/>
                <a:ext cx="214313" cy="1201738"/>
              </a:xfrm>
              <a:custGeom>
                <a:avLst/>
                <a:gdLst>
                  <a:gd name="T0" fmla="*/ 150 w 333"/>
                  <a:gd name="T1" fmla="*/ 1832 h 1859"/>
                  <a:gd name="T2" fmla="*/ 112 w 333"/>
                  <a:gd name="T3" fmla="*/ 1801 h 1859"/>
                  <a:gd name="T4" fmla="*/ 105 w 333"/>
                  <a:gd name="T5" fmla="*/ 1725 h 1859"/>
                  <a:gd name="T6" fmla="*/ 80 w 333"/>
                  <a:gd name="T7" fmla="*/ 1383 h 1859"/>
                  <a:gd name="T8" fmla="*/ 60 w 333"/>
                  <a:gd name="T9" fmla="*/ 1035 h 1859"/>
                  <a:gd name="T10" fmla="*/ 53 w 333"/>
                  <a:gd name="T11" fmla="*/ 929 h 1859"/>
                  <a:gd name="T12" fmla="*/ 51 w 333"/>
                  <a:gd name="T13" fmla="*/ 865 h 1859"/>
                  <a:gd name="T14" fmla="*/ 10 w 333"/>
                  <a:gd name="T15" fmla="*/ 362 h 1859"/>
                  <a:gd name="T16" fmla="*/ 27 w 333"/>
                  <a:gd name="T17" fmla="*/ 265 h 1859"/>
                  <a:gd name="T18" fmla="*/ 100 w 333"/>
                  <a:gd name="T19" fmla="*/ 7 h 1859"/>
                  <a:gd name="T20" fmla="*/ 167 w 333"/>
                  <a:gd name="T21" fmla="*/ 131 h 1859"/>
                  <a:gd name="T22" fmla="*/ 212 w 333"/>
                  <a:gd name="T23" fmla="*/ 266 h 1859"/>
                  <a:gd name="T24" fmla="*/ 247 w 333"/>
                  <a:gd name="T25" fmla="*/ 481 h 1859"/>
                  <a:gd name="T26" fmla="*/ 253 w 333"/>
                  <a:gd name="T27" fmla="*/ 577 h 1859"/>
                  <a:gd name="T28" fmla="*/ 293 w 333"/>
                  <a:gd name="T29" fmla="*/ 1061 h 1859"/>
                  <a:gd name="T30" fmla="*/ 307 w 333"/>
                  <a:gd name="T31" fmla="*/ 1161 h 1859"/>
                  <a:gd name="T32" fmla="*/ 310 w 333"/>
                  <a:gd name="T33" fmla="*/ 1313 h 1859"/>
                  <a:gd name="T34" fmla="*/ 332 w 333"/>
                  <a:gd name="T35" fmla="*/ 1642 h 1859"/>
                  <a:gd name="T36" fmla="*/ 330 w 333"/>
                  <a:gd name="T37" fmla="*/ 1763 h 1859"/>
                  <a:gd name="T38" fmla="*/ 216 w 333"/>
                  <a:gd name="T39" fmla="*/ 301 h 1859"/>
                  <a:gd name="T40" fmla="*/ 24 w 333"/>
                  <a:gd name="T41" fmla="*/ 304 h 1859"/>
                  <a:gd name="T42" fmla="*/ 31 w 333"/>
                  <a:gd name="T43" fmla="*/ 479 h 1859"/>
                  <a:gd name="T44" fmla="*/ 49 w 333"/>
                  <a:gd name="T45" fmla="*/ 650 h 1859"/>
                  <a:gd name="T46" fmla="*/ 81 w 333"/>
                  <a:gd name="T47" fmla="*/ 1084 h 1859"/>
                  <a:gd name="T48" fmla="*/ 95 w 333"/>
                  <a:gd name="T49" fmla="*/ 1205 h 1859"/>
                  <a:gd name="T50" fmla="*/ 122 w 333"/>
                  <a:gd name="T51" fmla="*/ 1596 h 1859"/>
                  <a:gd name="T52" fmla="*/ 131 w 333"/>
                  <a:gd name="T53" fmla="*/ 1795 h 1859"/>
                  <a:gd name="T54" fmla="*/ 308 w 333"/>
                  <a:gd name="T55" fmla="*/ 1792 h 1859"/>
                  <a:gd name="T56" fmla="*/ 308 w 333"/>
                  <a:gd name="T57" fmla="*/ 1572 h 1859"/>
                  <a:gd name="T58" fmla="*/ 297 w 333"/>
                  <a:gd name="T59" fmla="*/ 1331 h 1859"/>
                  <a:gd name="T60" fmla="*/ 165 w 333"/>
                  <a:gd name="T61" fmla="*/ 1258 h 1859"/>
                  <a:gd name="T62" fmla="*/ 150 w 333"/>
                  <a:gd name="T63" fmla="*/ 962 h 1859"/>
                  <a:gd name="T64" fmla="*/ 115 w 333"/>
                  <a:gd name="T65" fmla="*/ 550 h 1859"/>
                  <a:gd name="T66" fmla="*/ 111 w 333"/>
                  <a:gd name="T67" fmla="*/ 414 h 1859"/>
                  <a:gd name="T68" fmla="*/ 221 w 333"/>
                  <a:gd name="T69" fmla="*/ 399 h 1859"/>
                  <a:gd name="T70" fmla="*/ 216 w 333"/>
                  <a:gd name="T71" fmla="*/ 301 h 1859"/>
                  <a:gd name="T72" fmla="*/ 89 w 333"/>
                  <a:gd name="T73" fmla="*/ 296 h 1859"/>
                  <a:gd name="T74" fmla="*/ 158 w 333"/>
                  <a:gd name="T75" fmla="*/ 290 h 1859"/>
                  <a:gd name="T76" fmla="*/ 278 w 333"/>
                  <a:gd name="T77" fmla="*/ 1039 h 1859"/>
                  <a:gd name="T78" fmla="*/ 267 w 333"/>
                  <a:gd name="T79" fmla="*/ 963 h 1859"/>
                  <a:gd name="T80" fmla="*/ 248 w 333"/>
                  <a:gd name="T81" fmla="*/ 733 h 1859"/>
                  <a:gd name="T82" fmla="*/ 244 w 333"/>
                  <a:gd name="T83" fmla="*/ 618 h 1859"/>
                  <a:gd name="T84" fmla="*/ 222 w 333"/>
                  <a:gd name="T85" fmla="*/ 425 h 1859"/>
                  <a:gd name="T86" fmla="*/ 136 w 333"/>
                  <a:gd name="T87" fmla="*/ 605 h 1859"/>
                  <a:gd name="T88" fmla="*/ 180 w 333"/>
                  <a:gd name="T89" fmla="*/ 1323 h 1859"/>
                  <a:gd name="T90" fmla="*/ 282 w 333"/>
                  <a:gd name="T91" fmla="*/ 1080 h 1859"/>
                  <a:gd name="T92" fmla="*/ 111 w 333"/>
                  <a:gd name="T93" fmla="*/ 28 h 1859"/>
                  <a:gd name="T94" fmla="*/ 61 w 333"/>
                  <a:gd name="T95" fmla="*/ 238 h 1859"/>
                  <a:gd name="T96" fmla="*/ 64 w 333"/>
                  <a:gd name="T97" fmla="*/ 270 h 1859"/>
                  <a:gd name="T98" fmla="*/ 151 w 333"/>
                  <a:gd name="T99" fmla="*/ 121 h 1859"/>
                  <a:gd name="T100" fmla="*/ 147 w 333"/>
                  <a:gd name="T101" fmla="*/ 119 h 1859"/>
                  <a:gd name="T102" fmla="*/ 39 w 333"/>
                  <a:gd name="T103" fmla="*/ 281 h 1859"/>
                  <a:gd name="T104" fmla="*/ 85 w 333"/>
                  <a:gd name="T105" fmla="*/ 293 h 18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4" name="Freeform 118"/>
              <p:cNvSpPr>
                <a:spLocks noEditPoints="1"/>
              </p:cNvSpPr>
              <p:nvPr/>
            </p:nvSpPr>
            <p:spPr bwMode="auto">
              <a:xfrm>
                <a:off x="4560888" y="5137150"/>
                <a:ext cx="355600" cy="1174750"/>
              </a:xfrm>
              <a:custGeom>
                <a:avLst/>
                <a:gdLst>
                  <a:gd name="T0" fmla="*/ 35 w 552"/>
                  <a:gd name="T1" fmla="*/ 287 h 1817"/>
                  <a:gd name="T2" fmla="*/ 40 w 552"/>
                  <a:gd name="T3" fmla="*/ 54 h 1817"/>
                  <a:gd name="T4" fmla="*/ 85 w 552"/>
                  <a:gd name="T5" fmla="*/ 28 h 1817"/>
                  <a:gd name="T6" fmla="*/ 189 w 552"/>
                  <a:gd name="T7" fmla="*/ 190 h 1817"/>
                  <a:gd name="T8" fmla="*/ 240 w 552"/>
                  <a:gd name="T9" fmla="*/ 244 h 1817"/>
                  <a:gd name="T10" fmla="*/ 268 w 552"/>
                  <a:gd name="T11" fmla="*/ 321 h 1817"/>
                  <a:gd name="T12" fmla="*/ 302 w 552"/>
                  <a:gd name="T13" fmla="*/ 479 h 1817"/>
                  <a:gd name="T14" fmla="*/ 426 w 552"/>
                  <a:gd name="T15" fmla="*/ 955 h 1817"/>
                  <a:gd name="T16" fmla="*/ 485 w 552"/>
                  <a:gd name="T17" fmla="*/ 1305 h 1817"/>
                  <a:gd name="T18" fmla="*/ 535 w 552"/>
                  <a:gd name="T19" fmla="*/ 1595 h 1817"/>
                  <a:gd name="T20" fmla="*/ 533 w 552"/>
                  <a:gd name="T21" fmla="*/ 1752 h 1817"/>
                  <a:gd name="T22" fmla="*/ 368 w 552"/>
                  <a:gd name="T23" fmla="*/ 1803 h 1817"/>
                  <a:gd name="T24" fmla="*/ 320 w 552"/>
                  <a:gd name="T25" fmla="*/ 1789 h 1817"/>
                  <a:gd name="T26" fmla="*/ 290 w 552"/>
                  <a:gd name="T27" fmla="*/ 1542 h 1817"/>
                  <a:gd name="T28" fmla="*/ 249 w 552"/>
                  <a:gd name="T29" fmla="*/ 1324 h 1817"/>
                  <a:gd name="T30" fmla="*/ 169 w 552"/>
                  <a:gd name="T31" fmla="*/ 977 h 1817"/>
                  <a:gd name="T32" fmla="*/ 99 w 552"/>
                  <a:gd name="T33" fmla="*/ 706 h 1817"/>
                  <a:gd name="T34" fmla="*/ 49 w 552"/>
                  <a:gd name="T35" fmla="*/ 484 h 1817"/>
                  <a:gd name="T36" fmla="*/ 12 w 552"/>
                  <a:gd name="T37" fmla="*/ 346 h 1817"/>
                  <a:gd name="T38" fmla="*/ 92 w 552"/>
                  <a:gd name="T39" fmla="*/ 591 h 1817"/>
                  <a:gd name="T40" fmla="*/ 118 w 552"/>
                  <a:gd name="T41" fmla="*/ 710 h 1817"/>
                  <a:gd name="T42" fmla="*/ 234 w 552"/>
                  <a:gd name="T43" fmla="*/ 1199 h 1817"/>
                  <a:gd name="T44" fmla="*/ 276 w 552"/>
                  <a:gd name="T45" fmla="*/ 1400 h 1817"/>
                  <a:gd name="T46" fmla="*/ 332 w 552"/>
                  <a:gd name="T47" fmla="*/ 1773 h 1817"/>
                  <a:gd name="T48" fmla="*/ 393 w 552"/>
                  <a:gd name="T49" fmla="*/ 1795 h 1817"/>
                  <a:gd name="T50" fmla="*/ 524 w 552"/>
                  <a:gd name="T51" fmla="*/ 1738 h 1817"/>
                  <a:gd name="T52" fmla="*/ 522 w 552"/>
                  <a:gd name="T53" fmla="*/ 1628 h 1817"/>
                  <a:gd name="T54" fmla="*/ 357 w 552"/>
                  <a:gd name="T55" fmla="*/ 1402 h 1817"/>
                  <a:gd name="T56" fmla="*/ 317 w 552"/>
                  <a:gd name="T57" fmla="*/ 1359 h 1817"/>
                  <a:gd name="T58" fmla="*/ 268 w 552"/>
                  <a:gd name="T59" fmla="*/ 1074 h 1817"/>
                  <a:gd name="T60" fmla="*/ 131 w 552"/>
                  <a:gd name="T61" fmla="*/ 545 h 1817"/>
                  <a:gd name="T62" fmla="*/ 94 w 552"/>
                  <a:gd name="T63" fmla="*/ 386 h 1817"/>
                  <a:gd name="T64" fmla="*/ 232 w 552"/>
                  <a:gd name="T65" fmla="*/ 265 h 1817"/>
                  <a:gd name="T66" fmla="*/ 92 w 552"/>
                  <a:gd name="T67" fmla="*/ 591 h 1817"/>
                  <a:gd name="T68" fmla="*/ 237 w 552"/>
                  <a:gd name="T69" fmla="*/ 895 h 1817"/>
                  <a:gd name="T70" fmla="*/ 337 w 552"/>
                  <a:gd name="T71" fmla="*/ 1354 h 1817"/>
                  <a:gd name="T72" fmla="*/ 470 w 552"/>
                  <a:gd name="T73" fmla="*/ 1350 h 1817"/>
                  <a:gd name="T74" fmla="*/ 434 w 552"/>
                  <a:gd name="T75" fmla="*/ 1083 h 1817"/>
                  <a:gd name="T76" fmla="*/ 409 w 552"/>
                  <a:gd name="T77" fmla="*/ 957 h 1817"/>
                  <a:gd name="T78" fmla="*/ 331 w 552"/>
                  <a:gd name="T79" fmla="*/ 661 h 1817"/>
                  <a:gd name="T80" fmla="*/ 229 w 552"/>
                  <a:gd name="T81" fmla="*/ 363 h 1817"/>
                  <a:gd name="T82" fmla="*/ 197 w 552"/>
                  <a:gd name="T83" fmla="*/ 729 h 1817"/>
                  <a:gd name="T84" fmla="*/ 42 w 552"/>
                  <a:gd name="T85" fmla="*/ 301 h 1817"/>
                  <a:gd name="T86" fmla="*/ 220 w 552"/>
                  <a:gd name="T87" fmla="*/ 252 h 1817"/>
                  <a:gd name="T88" fmla="*/ 181 w 552"/>
                  <a:gd name="T89" fmla="*/ 210 h 1817"/>
                  <a:gd name="T90" fmla="*/ 75 w 552"/>
                  <a:gd name="T91" fmla="*/ 37 h 1817"/>
                  <a:gd name="T92" fmla="*/ 51 w 552"/>
                  <a:gd name="T93" fmla="*/ 278 h 1817"/>
                  <a:gd name="T94" fmla="*/ 135 w 552"/>
                  <a:gd name="T95" fmla="*/ 154 h 1817"/>
                  <a:gd name="T96" fmla="*/ 181 w 552"/>
                  <a:gd name="T97" fmla="*/ 210 h 1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17" name="Freeform 119"/>
            <p:cNvSpPr>
              <a:spLocks noEditPoints="1"/>
            </p:cNvSpPr>
            <p:nvPr userDrawn="1"/>
          </p:nvSpPr>
          <p:spPr bwMode="auto">
            <a:xfrm>
              <a:off x="243884" y="437000"/>
              <a:ext cx="1711461" cy="1058863"/>
            </a:xfrm>
            <a:custGeom>
              <a:avLst/>
              <a:gdLst>
                <a:gd name="T0" fmla="*/ 1935 w 2288"/>
                <a:gd name="T1" fmla="*/ 291 h 1415"/>
                <a:gd name="T2" fmla="*/ 2219 w 2288"/>
                <a:gd name="T3" fmla="*/ 523 h 1415"/>
                <a:gd name="T4" fmla="*/ 1958 w 2288"/>
                <a:gd name="T5" fmla="*/ 1010 h 1415"/>
                <a:gd name="T6" fmla="*/ 1059 w 2288"/>
                <a:gd name="T7" fmla="*/ 1196 h 1415"/>
                <a:gd name="T8" fmla="*/ 919 w 2288"/>
                <a:gd name="T9" fmla="*/ 1219 h 1415"/>
                <a:gd name="T10" fmla="*/ 625 w 2288"/>
                <a:gd name="T11" fmla="*/ 922 h 1415"/>
                <a:gd name="T12" fmla="*/ 85 w 2288"/>
                <a:gd name="T13" fmla="*/ 817 h 1415"/>
                <a:gd name="T14" fmla="*/ 72 w 2288"/>
                <a:gd name="T15" fmla="*/ 608 h 1415"/>
                <a:gd name="T16" fmla="*/ 438 w 2288"/>
                <a:gd name="T17" fmla="*/ 330 h 1415"/>
                <a:gd name="T18" fmla="*/ 1357 w 2288"/>
                <a:gd name="T19" fmla="*/ 69 h 1415"/>
                <a:gd name="T20" fmla="*/ 1393 w 2288"/>
                <a:gd name="T21" fmla="*/ 147 h 1415"/>
                <a:gd name="T22" fmla="*/ 121 w 2288"/>
                <a:gd name="T23" fmla="*/ 595 h 1415"/>
                <a:gd name="T24" fmla="*/ 781 w 2288"/>
                <a:gd name="T25" fmla="*/ 785 h 1415"/>
                <a:gd name="T26" fmla="*/ 2010 w 2288"/>
                <a:gd name="T27" fmla="*/ 392 h 1415"/>
                <a:gd name="T28" fmla="*/ 1376 w 2288"/>
                <a:gd name="T29" fmla="*/ 216 h 1415"/>
                <a:gd name="T30" fmla="*/ 1144 w 2288"/>
                <a:gd name="T31" fmla="*/ 448 h 1415"/>
                <a:gd name="T32" fmla="*/ 1572 w 2288"/>
                <a:gd name="T33" fmla="*/ 1098 h 1415"/>
                <a:gd name="T34" fmla="*/ 2174 w 2288"/>
                <a:gd name="T35" fmla="*/ 409 h 1415"/>
                <a:gd name="T36" fmla="*/ 1782 w 2288"/>
                <a:gd name="T37" fmla="*/ 1049 h 1415"/>
                <a:gd name="T38" fmla="*/ 1736 w 2288"/>
                <a:gd name="T39" fmla="*/ 1147 h 1415"/>
                <a:gd name="T40" fmla="*/ 2112 w 2288"/>
                <a:gd name="T41" fmla="*/ 641 h 1415"/>
                <a:gd name="T42" fmla="*/ 2157 w 2288"/>
                <a:gd name="T43" fmla="*/ 500 h 1415"/>
                <a:gd name="T44" fmla="*/ 2007 w 2288"/>
                <a:gd name="T45" fmla="*/ 667 h 1415"/>
                <a:gd name="T46" fmla="*/ 1566 w 2288"/>
                <a:gd name="T47" fmla="*/ 1265 h 1415"/>
                <a:gd name="T48" fmla="*/ 1768 w 2288"/>
                <a:gd name="T49" fmla="*/ 1157 h 1415"/>
                <a:gd name="T50" fmla="*/ 1445 w 2288"/>
                <a:gd name="T51" fmla="*/ 1294 h 1415"/>
                <a:gd name="T52" fmla="*/ 1255 w 2288"/>
                <a:gd name="T53" fmla="*/ 1259 h 1415"/>
                <a:gd name="T54" fmla="*/ 1667 w 2288"/>
                <a:gd name="T55" fmla="*/ 1314 h 1415"/>
                <a:gd name="T56" fmla="*/ 1981 w 2288"/>
                <a:gd name="T57" fmla="*/ 932 h 1415"/>
                <a:gd name="T58" fmla="*/ 2242 w 2288"/>
                <a:gd name="T59" fmla="*/ 559 h 1415"/>
                <a:gd name="T60" fmla="*/ 327 w 2288"/>
                <a:gd name="T61" fmla="*/ 739 h 1415"/>
                <a:gd name="T62" fmla="*/ 625 w 2288"/>
                <a:gd name="T63" fmla="*/ 853 h 1415"/>
                <a:gd name="T64" fmla="*/ 680 w 2288"/>
                <a:gd name="T65" fmla="*/ 801 h 1415"/>
                <a:gd name="T66" fmla="*/ 752 w 2288"/>
                <a:gd name="T67" fmla="*/ 772 h 1415"/>
                <a:gd name="T68" fmla="*/ 141 w 2288"/>
                <a:gd name="T69" fmla="*/ 660 h 1415"/>
                <a:gd name="T70" fmla="*/ 30 w 2288"/>
                <a:gd name="T71" fmla="*/ 772 h 1415"/>
                <a:gd name="T72" fmla="*/ 540 w 2288"/>
                <a:gd name="T73" fmla="*/ 853 h 1415"/>
                <a:gd name="T74" fmla="*/ 30 w 2288"/>
                <a:gd name="T75" fmla="*/ 772 h 1415"/>
                <a:gd name="T76" fmla="*/ 821 w 2288"/>
                <a:gd name="T77" fmla="*/ 938 h 1415"/>
                <a:gd name="T78" fmla="*/ 1072 w 2288"/>
                <a:gd name="T79" fmla="*/ 909 h 1415"/>
                <a:gd name="T80" fmla="*/ 860 w 2288"/>
                <a:gd name="T81" fmla="*/ 879 h 1415"/>
                <a:gd name="T82" fmla="*/ 1121 w 2288"/>
                <a:gd name="T83" fmla="*/ 1043 h 1415"/>
                <a:gd name="T84" fmla="*/ 1533 w 2288"/>
                <a:gd name="T85" fmla="*/ 1281 h 1415"/>
                <a:gd name="T86" fmla="*/ 1311 w 2288"/>
                <a:gd name="T87" fmla="*/ 1170 h 1415"/>
                <a:gd name="T88" fmla="*/ 1432 w 2288"/>
                <a:gd name="T89" fmla="*/ 1174 h 1415"/>
                <a:gd name="T90" fmla="*/ 785 w 2288"/>
                <a:gd name="T91" fmla="*/ 961 h 1415"/>
                <a:gd name="T92" fmla="*/ 922 w 2288"/>
                <a:gd name="T93" fmla="*/ 1023 h 1415"/>
                <a:gd name="T94" fmla="*/ 906 w 2288"/>
                <a:gd name="T95" fmla="*/ 1193 h 1415"/>
                <a:gd name="T96" fmla="*/ 1027 w 2288"/>
                <a:gd name="T97" fmla="*/ 968 h 1415"/>
                <a:gd name="T98" fmla="*/ 919 w 2288"/>
                <a:gd name="T99" fmla="*/ 104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18" name="组合 17"/>
            <p:cNvGrpSpPr/>
            <p:nvPr userDrawn="1"/>
          </p:nvGrpSpPr>
          <p:grpSpPr>
            <a:xfrm>
              <a:off x="3263269" y="5934707"/>
              <a:ext cx="1235075" cy="863600"/>
              <a:chOff x="3136900" y="5457825"/>
              <a:chExt cx="1235075" cy="863600"/>
            </a:xfrm>
            <a:grpFill/>
          </p:grpSpPr>
          <p:sp>
            <p:nvSpPr>
              <p:cNvPr id="207" name="Freeform 120"/>
              <p:cNvSpPr/>
              <p:nvPr/>
            </p:nvSpPr>
            <p:spPr bwMode="auto">
              <a:xfrm>
                <a:off x="4310063" y="5719763"/>
                <a:ext cx="34925" cy="138113"/>
              </a:xfrm>
              <a:custGeom>
                <a:avLst/>
                <a:gdLst>
                  <a:gd name="T0" fmla="*/ 9 w 55"/>
                  <a:gd name="T1" fmla="*/ 214 h 214"/>
                  <a:gd name="T2" fmla="*/ 12 w 55"/>
                  <a:gd name="T3" fmla="*/ 151 h 214"/>
                  <a:gd name="T4" fmla="*/ 40 w 55"/>
                  <a:gd name="T5" fmla="*/ 63 h 214"/>
                  <a:gd name="T6" fmla="*/ 39 w 55"/>
                  <a:gd name="T7" fmla="*/ 28 h 214"/>
                  <a:gd name="T8" fmla="*/ 29 w 55"/>
                  <a:gd name="T9" fmla="*/ 20 h 214"/>
                  <a:gd name="T10" fmla="*/ 55 w 55"/>
                  <a:gd name="T11" fmla="*/ 20 h 214"/>
                  <a:gd name="T12" fmla="*/ 9 w 55"/>
                  <a:gd name="T13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8" name="Freeform 121"/>
              <p:cNvSpPr/>
              <p:nvPr/>
            </p:nvSpPr>
            <p:spPr bwMode="auto">
              <a:xfrm>
                <a:off x="4165600" y="5883275"/>
                <a:ext cx="142875" cy="325438"/>
              </a:xfrm>
              <a:custGeom>
                <a:avLst/>
                <a:gdLst>
                  <a:gd name="T0" fmla="*/ 216 w 221"/>
                  <a:gd name="T1" fmla="*/ 0 h 504"/>
                  <a:gd name="T2" fmla="*/ 221 w 221"/>
                  <a:gd name="T3" fmla="*/ 4 h 504"/>
                  <a:gd name="T4" fmla="*/ 189 w 221"/>
                  <a:gd name="T5" fmla="*/ 168 h 504"/>
                  <a:gd name="T6" fmla="*/ 151 w 221"/>
                  <a:gd name="T7" fmla="*/ 284 h 504"/>
                  <a:gd name="T8" fmla="*/ 93 w 221"/>
                  <a:gd name="T9" fmla="*/ 469 h 504"/>
                  <a:gd name="T10" fmla="*/ 0 w 221"/>
                  <a:gd name="T11" fmla="*/ 485 h 504"/>
                  <a:gd name="T12" fmla="*/ 80 w 221"/>
                  <a:gd name="T13" fmla="*/ 459 h 504"/>
                  <a:gd name="T14" fmla="*/ 88 w 221"/>
                  <a:gd name="T15" fmla="*/ 425 h 504"/>
                  <a:gd name="T16" fmla="*/ 118 w 221"/>
                  <a:gd name="T17" fmla="*/ 326 h 504"/>
                  <a:gd name="T18" fmla="*/ 164 w 221"/>
                  <a:gd name="T19" fmla="*/ 188 h 504"/>
                  <a:gd name="T20" fmla="*/ 176 w 221"/>
                  <a:gd name="T21" fmla="*/ 166 h 504"/>
                  <a:gd name="T22" fmla="*/ 208 w 221"/>
                  <a:gd name="T23" fmla="*/ 15 h 504"/>
                  <a:gd name="T24" fmla="*/ 213 w 221"/>
                  <a:gd name="T25" fmla="*/ 4 h 504"/>
                  <a:gd name="T26" fmla="*/ 216 w 221"/>
                  <a:gd name="T27" fmla="*/ 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9" name="Freeform 122"/>
              <p:cNvSpPr/>
              <p:nvPr/>
            </p:nvSpPr>
            <p:spPr bwMode="auto">
              <a:xfrm>
                <a:off x="3163888" y="6216650"/>
                <a:ext cx="41275" cy="90488"/>
              </a:xfrm>
              <a:custGeom>
                <a:avLst/>
                <a:gdLst>
                  <a:gd name="T0" fmla="*/ 50 w 64"/>
                  <a:gd name="T1" fmla="*/ 0 h 138"/>
                  <a:gd name="T2" fmla="*/ 57 w 64"/>
                  <a:gd name="T3" fmla="*/ 0 h 138"/>
                  <a:gd name="T4" fmla="*/ 48 w 64"/>
                  <a:gd name="T5" fmla="*/ 25 h 138"/>
                  <a:gd name="T6" fmla="*/ 13 w 64"/>
                  <a:gd name="T7" fmla="*/ 104 h 138"/>
                  <a:gd name="T8" fmla="*/ 23 w 64"/>
                  <a:gd name="T9" fmla="*/ 126 h 138"/>
                  <a:gd name="T10" fmla="*/ 48 w 64"/>
                  <a:gd name="T11" fmla="*/ 134 h 138"/>
                  <a:gd name="T12" fmla="*/ 0 w 64"/>
                  <a:gd name="T13" fmla="*/ 111 h 138"/>
                  <a:gd name="T14" fmla="*/ 50 w 64"/>
                  <a:gd name="T1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10" name="Freeform 123"/>
              <p:cNvSpPr>
                <a:spLocks noEditPoints="1"/>
              </p:cNvSpPr>
              <p:nvPr/>
            </p:nvSpPr>
            <p:spPr bwMode="auto">
              <a:xfrm>
                <a:off x="3136900" y="5457825"/>
                <a:ext cx="1235075" cy="863600"/>
              </a:xfrm>
              <a:custGeom>
                <a:avLst/>
                <a:gdLst>
                  <a:gd name="T0" fmla="*/ 1104 w 1911"/>
                  <a:gd name="T1" fmla="*/ 78 h 1334"/>
                  <a:gd name="T2" fmla="*/ 1144 w 1911"/>
                  <a:gd name="T3" fmla="*/ 420 h 1334"/>
                  <a:gd name="T4" fmla="*/ 1519 w 1911"/>
                  <a:gd name="T5" fmla="*/ 177 h 1334"/>
                  <a:gd name="T6" fmla="*/ 1652 w 1911"/>
                  <a:gd name="T7" fmla="*/ 118 h 1334"/>
                  <a:gd name="T8" fmla="*/ 1796 w 1911"/>
                  <a:gd name="T9" fmla="*/ 274 h 1334"/>
                  <a:gd name="T10" fmla="*/ 1879 w 1911"/>
                  <a:gd name="T11" fmla="*/ 589 h 1334"/>
                  <a:gd name="T12" fmla="*/ 1504 w 1911"/>
                  <a:gd name="T13" fmla="*/ 1194 h 1334"/>
                  <a:gd name="T14" fmla="*/ 807 w 1911"/>
                  <a:gd name="T15" fmla="*/ 1277 h 1334"/>
                  <a:gd name="T16" fmla="*/ 63 w 1911"/>
                  <a:gd name="T17" fmla="*/ 1328 h 1334"/>
                  <a:gd name="T18" fmla="*/ 28 w 1911"/>
                  <a:gd name="T19" fmla="*/ 1028 h 1334"/>
                  <a:gd name="T20" fmla="*/ 181 w 1911"/>
                  <a:gd name="T21" fmla="*/ 745 h 1334"/>
                  <a:gd name="T22" fmla="*/ 747 w 1911"/>
                  <a:gd name="T23" fmla="*/ 392 h 1334"/>
                  <a:gd name="T24" fmla="*/ 999 w 1911"/>
                  <a:gd name="T25" fmla="*/ 662 h 1334"/>
                  <a:gd name="T26" fmla="*/ 1084 w 1911"/>
                  <a:gd name="T27" fmla="*/ 171 h 1334"/>
                  <a:gd name="T28" fmla="*/ 825 w 1911"/>
                  <a:gd name="T29" fmla="*/ 607 h 1334"/>
                  <a:gd name="T30" fmla="*/ 969 w 1911"/>
                  <a:gd name="T31" fmla="*/ 745 h 1334"/>
                  <a:gd name="T32" fmla="*/ 1074 w 1911"/>
                  <a:gd name="T33" fmla="*/ 539 h 1334"/>
                  <a:gd name="T34" fmla="*/ 1014 w 1911"/>
                  <a:gd name="T35" fmla="*/ 971 h 1334"/>
                  <a:gd name="T36" fmla="*/ 1559 w 1911"/>
                  <a:gd name="T37" fmla="*/ 166 h 1334"/>
                  <a:gd name="T38" fmla="*/ 1091 w 1911"/>
                  <a:gd name="T39" fmla="*/ 915 h 1334"/>
                  <a:gd name="T40" fmla="*/ 949 w 1911"/>
                  <a:gd name="T41" fmla="*/ 1081 h 1334"/>
                  <a:gd name="T42" fmla="*/ 1233 w 1911"/>
                  <a:gd name="T43" fmla="*/ 858 h 1334"/>
                  <a:gd name="T44" fmla="*/ 1632 w 1911"/>
                  <a:gd name="T45" fmla="*/ 166 h 1334"/>
                  <a:gd name="T46" fmla="*/ 1730 w 1911"/>
                  <a:gd name="T47" fmla="*/ 224 h 1334"/>
                  <a:gd name="T48" fmla="*/ 1682 w 1911"/>
                  <a:gd name="T49" fmla="*/ 174 h 1334"/>
                  <a:gd name="T50" fmla="*/ 1489 w 1911"/>
                  <a:gd name="T51" fmla="*/ 798 h 1334"/>
                  <a:gd name="T52" fmla="*/ 1597 w 1911"/>
                  <a:gd name="T53" fmla="*/ 445 h 1334"/>
                  <a:gd name="T54" fmla="*/ 1572 w 1911"/>
                  <a:gd name="T55" fmla="*/ 735 h 1334"/>
                  <a:gd name="T56" fmla="*/ 1625 w 1911"/>
                  <a:gd name="T57" fmla="*/ 694 h 1334"/>
                  <a:gd name="T58" fmla="*/ 1167 w 1911"/>
                  <a:gd name="T59" fmla="*/ 1009 h 1334"/>
                  <a:gd name="T60" fmla="*/ 1712 w 1911"/>
                  <a:gd name="T61" fmla="*/ 533 h 1334"/>
                  <a:gd name="T62" fmla="*/ 1670 w 1911"/>
                  <a:gd name="T63" fmla="*/ 538 h 1334"/>
                  <a:gd name="T64" fmla="*/ 400 w 1911"/>
                  <a:gd name="T65" fmla="*/ 445 h 1334"/>
                  <a:gd name="T66" fmla="*/ 423 w 1911"/>
                  <a:gd name="T67" fmla="*/ 1029 h 1334"/>
                  <a:gd name="T68" fmla="*/ 817 w 1911"/>
                  <a:gd name="T69" fmla="*/ 622 h 1334"/>
                  <a:gd name="T70" fmla="*/ 1821 w 1911"/>
                  <a:gd name="T71" fmla="*/ 421 h 1334"/>
                  <a:gd name="T72" fmla="*/ 1637 w 1911"/>
                  <a:gd name="T73" fmla="*/ 1107 h 1334"/>
                  <a:gd name="T74" fmla="*/ 1149 w 1911"/>
                  <a:gd name="T75" fmla="*/ 1140 h 1334"/>
                  <a:gd name="T76" fmla="*/ 1270 w 1911"/>
                  <a:gd name="T77" fmla="*/ 1172 h 1334"/>
                  <a:gd name="T78" fmla="*/ 1725 w 1911"/>
                  <a:gd name="T79" fmla="*/ 1150 h 1334"/>
                  <a:gd name="T80" fmla="*/ 1884 w 1911"/>
                  <a:gd name="T81" fmla="*/ 498 h 1334"/>
                  <a:gd name="T82" fmla="*/ 1625 w 1911"/>
                  <a:gd name="T83" fmla="*/ 926 h 1334"/>
                  <a:gd name="T84" fmla="*/ 938 w 1911"/>
                  <a:gd name="T85" fmla="*/ 1204 h 1334"/>
                  <a:gd name="T86" fmla="*/ 1736 w 1911"/>
                  <a:gd name="T87" fmla="*/ 722 h 1334"/>
                  <a:gd name="T88" fmla="*/ 1672 w 1911"/>
                  <a:gd name="T89" fmla="*/ 513 h 1334"/>
                  <a:gd name="T90" fmla="*/ 1110 w 1911"/>
                  <a:gd name="T91" fmla="*/ 1031 h 1334"/>
                  <a:gd name="T92" fmla="*/ 1439 w 1911"/>
                  <a:gd name="T93" fmla="*/ 843 h 1334"/>
                  <a:gd name="T94" fmla="*/ 1454 w 1911"/>
                  <a:gd name="T95" fmla="*/ 803 h 1334"/>
                  <a:gd name="T96" fmla="*/ 31 w 1911"/>
                  <a:gd name="T97" fmla="*/ 1009 h 1334"/>
                  <a:gd name="T98" fmla="*/ 553 w 1911"/>
                  <a:gd name="T99" fmla="*/ 1104 h 1334"/>
                  <a:gd name="T100" fmla="*/ 335 w 1911"/>
                  <a:gd name="T101" fmla="*/ 1087 h 1334"/>
                  <a:gd name="T102" fmla="*/ 551 w 1911"/>
                  <a:gd name="T103" fmla="*/ 1087 h 1334"/>
                  <a:gd name="T104" fmla="*/ 88 w 1911"/>
                  <a:gd name="T105" fmla="*/ 1082 h 1334"/>
                  <a:gd name="T106" fmla="*/ 611 w 1911"/>
                  <a:gd name="T107" fmla="*/ 1157 h 1334"/>
                  <a:gd name="T108" fmla="*/ 451 w 1911"/>
                  <a:gd name="T109" fmla="*/ 1145 h 1334"/>
                  <a:gd name="T110" fmla="*/ 78 w 1911"/>
                  <a:gd name="T111" fmla="*/ 1170 h 1334"/>
                  <a:gd name="T112" fmla="*/ 793 w 1911"/>
                  <a:gd name="T113" fmla="*/ 1242 h 1334"/>
                  <a:gd name="T114" fmla="*/ 315 w 1911"/>
                  <a:gd name="T115" fmla="*/ 1260 h 1334"/>
                  <a:gd name="T116" fmla="*/ 123 w 1911"/>
                  <a:gd name="T117" fmla="*/ 1137 h 1334"/>
                  <a:gd name="T118" fmla="*/ 146 w 1911"/>
                  <a:gd name="T119" fmla="*/ 1243 h 1334"/>
                  <a:gd name="T120" fmla="*/ 740 w 1911"/>
                  <a:gd name="T121" fmla="*/ 1213 h 1334"/>
                  <a:gd name="T122" fmla="*/ 928 w 1911"/>
                  <a:gd name="T123" fmla="*/ 1250 h 1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19" name="组合 18"/>
            <p:cNvGrpSpPr/>
            <p:nvPr userDrawn="1"/>
          </p:nvGrpSpPr>
          <p:grpSpPr>
            <a:xfrm>
              <a:off x="4918183" y="1540602"/>
              <a:ext cx="1422439" cy="974904"/>
              <a:chOff x="7994650" y="2817813"/>
              <a:chExt cx="933450" cy="639763"/>
            </a:xfrm>
            <a:grpFill/>
          </p:grpSpPr>
          <p:sp>
            <p:nvSpPr>
              <p:cNvPr id="204" name="Freeform 124"/>
              <p:cNvSpPr>
                <a:spLocks noEditPoints="1"/>
              </p:cNvSpPr>
              <p:nvPr/>
            </p:nvSpPr>
            <p:spPr bwMode="auto">
              <a:xfrm>
                <a:off x="8351838" y="2868613"/>
                <a:ext cx="460375" cy="214313"/>
              </a:xfrm>
              <a:custGeom>
                <a:avLst/>
                <a:gdLst>
                  <a:gd name="T0" fmla="*/ 691 w 713"/>
                  <a:gd name="T1" fmla="*/ 147 h 333"/>
                  <a:gd name="T2" fmla="*/ 450 w 713"/>
                  <a:gd name="T3" fmla="*/ 287 h 333"/>
                  <a:gd name="T4" fmla="*/ 369 w 713"/>
                  <a:gd name="T5" fmla="*/ 332 h 333"/>
                  <a:gd name="T6" fmla="*/ 114 w 713"/>
                  <a:gd name="T7" fmla="*/ 222 h 333"/>
                  <a:gd name="T8" fmla="*/ 8 w 713"/>
                  <a:gd name="T9" fmla="*/ 152 h 333"/>
                  <a:gd name="T10" fmla="*/ 307 w 713"/>
                  <a:gd name="T11" fmla="*/ 14 h 333"/>
                  <a:gd name="T12" fmla="*/ 383 w 713"/>
                  <a:gd name="T13" fmla="*/ 8 h 333"/>
                  <a:gd name="T14" fmla="*/ 400 w 713"/>
                  <a:gd name="T15" fmla="*/ 8 h 333"/>
                  <a:gd name="T16" fmla="*/ 566 w 713"/>
                  <a:gd name="T17" fmla="*/ 66 h 333"/>
                  <a:gd name="T18" fmla="*/ 699 w 713"/>
                  <a:gd name="T19" fmla="*/ 106 h 333"/>
                  <a:gd name="T20" fmla="*/ 417 w 713"/>
                  <a:gd name="T21" fmla="*/ 290 h 333"/>
                  <a:gd name="T22" fmla="*/ 682 w 713"/>
                  <a:gd name="T23" fmla="*/ 134 h 333"/>
                  <a:gd name="T24" fmla="*/ 345 w 713"/>
                  <a:gd name="T25" fmla="*/ 308 h 333"/>
                  <a:gd name="T26" fmla="*/ 568 w 713"/>
                  <a:gd name="T27" fmla="*/ 84 h 333"/>
                  <a:gd name="T28" fmla="*/ 398 w 713"/>
                  <a:gd name="T29" fmla="*/ 180 h 333"/>
                  <a:gd name="T30" fmla="*/ 274 w 713"/>
                  <a:gd name="T31" fmla="*/ 257 h 333"/>
                  <a:gd name="T32" fmla="*/ 281 w 713"/>
                  <a:gd name="T33" fmla="*/ 277 h 333"/>
                  <a:gd name="T34" fmla="*/ 364 w 713"/>
                  <a:gd name="T35" fmla="*/ 278 h 333"/>
                  <a:gd name="T36" fmla="*/ 549 w 713"/>
                  <a:gd name="T37" fmla="*/ 172 h 333"/>
                  <a:gd name="T38" fmla="*/ 661 w 713"/>
                  <a:gd name="T39" fmla="*/ 109 h 333"/>
                  <a:gd name="T40" fmla="*/ 476 w 713"/>
                  <a:gd name="T41" fmla="*/ 56 h 333"/>
                  <a:gd name="T42" fmla="*/ 159 w 713"/>
                  <a:gd name="T43" fmla="*/ 230 h 333"/>
                  <a:gd name="T44" fmla="*/ 242 w 713"/>
                  <a:gd name="T45" fmla="*/ 255 h 333"/>
                  <a:gd name="T46" fmla="*/ 476 w 713"/>
                  <a:gd name="T47" fmla="*/ 56 h 333"/>
                  <a:gd name="T48" fmla="*/ 279 w 713"/>
                  <a:gd name="T49" fmla="*/ 76 h 333"/>
                  <a:gd name="T50" fmla="*/ 171 w 713"/>
                  <a:gd name="T51" fmla="*/ 126 h 333"/>
                  <a:gd name="T52" fmla="*/ 143 w 713"/>
                  <a:gd name="T53" fmla="*/ 222 h 333"/>
                  <a:gd name="T54" fmla="*/ 457 w 713"/>
                  <a:gd name="T55" fmla="*/ 54 h 333"/>
                  <a:gd name="T56" fmla="*/ 387 w 713"/>
                  <a:gd name="T57" fmla="*/ 28 h 333"/>
                  <a:gd name="T58" fmla="*/ 274 w 713"/>
                  <a:gd name="T59" fmla="*/ 39 h 333"/>
                  <a:gd name="T60" fmla="*/ 168 w 713"/>
                  <a:gd name="T61" fmla="*/ 82 h 333"/>
                  <a:gd name="T62" fmla="*/ 96 w 713"/>
                  <a:gd name="T63" fmla="*/ 116 h 333"/>
                  <a:gd name="T64" fmla="*/ 26 w 713"/>
                  <a:gd name="T65" fmla="*/ 154 h 333"/>
                  <a:gd name="T66" fmla="*/ 194 w 713"/>
                  <a:gd name="T67" fmla="*/ 96 h 333"/>
                  <a:gd name="T68" fmla="*/ 282 w 713"/>
                  <a:gd name="T69" fmla="*/ 41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5" name="Freeform 125"/>
              <p:cNvSpPr/>
              <p:nvPr/>
            </p:nvSpPr>
            <p:spPr bwMode="auto">
              <a:xfrm>
                <a:off x="8148638" y="3148013"/>
                <a:ext cx="20638" cy="23813"/>
              </a:xfrm>
              <a:custGeom>
                <a:avLst/>
                <a:gdLst>
                  <a:gd name="T0" fmla="*/ 1 w 32"/>
                  <a:gd name="T1" fmla="*/ 35 h 35"/>
                  <a:gd name="T2" fmla="*/ 31 w 32"/>
                  <a:gd name="T3" fmla="*/ 0 h 35"/>
                  <a:gd name="T4" fmla="*/ 1 w 32"/>
                  <a:gd name="T5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6" name="Freeform 126"/>
              <p:cNvSpPr>
                <a:spLocks noEditPoints="1"/>
              </p:cNvSpPr>
              <p:nvPr/>
            </p:nvSpPr>
            <p:spPr bwMode="auto">
              <a:xfrm>
                <a:off x="7994650" y="2817813"/>
                <a:ext cx="933450" cy="639763"/>
              </a:xfrm>
              <a:custGeom>
                <a:avLst/>
                <a:gdLst>
                  <a:gd name="T0" fmla="*/ 139 w 1445"/>
                  <a:gd name="T1" fmla="*/ 359 h 988"/>
                  <a:gd name="T2" fmla="*/ 1005 w 1445"/>
                  <a:gd name="T3" fmla="*/ 0 h 988"/>
                  <a:gd name="T4" fmla="*/ 1431 w 1445"/>
                  <a:gd name="T5" fmla="*/ 146 h 988"/>
                  <a:gd name="T6" fmla="*/ 1391 w 1445"/>
                  <a:gd name="T7" fmla="*/ 327 h 988"/>
                  <a:gd name="T8" fmla="*/ 848 w 1445"/>
                  <a:gd name="T9" fmla="*/ 742 h 988"/>
                  <a:gd name="T10" fmla="*/ 651 w 1445"/>
                  <a:gd name="T11" fmla="*/ 932 h 988"/>
                  <a:gd name="T12" fmla="*/ 375 w 1445"/>
                  <a:gd name="T13" fmla="*/ 849 h 988"/>
                  <a:gd name="T14" fmla="*/ 90 w 1445"/>
                  <a:gd name="T15" fmla="*/ 658 h 988"/>
                  <a:gd name="T16" fmla="*/ 58 w 1445"/>
                  <a:gd name="T17" fmla="*/ 545 h 988"/>
                  <a:gd name="T18" fmla="*/ 975 w 1445"/>
                  <a:gd name="T19" fmla="*/ 493 h 988"/>
                  <a:gd name="T20" fmla="*/ 1353 w 1445"/>
                  <a:gd name="T21" fmla="*/ 327 h 988"/>
                  <a:gd name="T22" fmla="*/ 1418 w 1445"/>
                  <a:gd name="T23" fmla="*/ 272 h 988"/>
                  <a:gd name="T24" fmla="*/ 1302 w 1445"/>
                  <a:gd name="T25" fmla="*/ 121 h 988"/>
                  <a:gd name="T26" fmla="*/ 990 w 1445"/>
                  <a:gd name="T27" fmla="*/ 27 h 988"/>
                  <a:gd name="T28" fmla="*/ 789 w 1445"/>
                  <a:gd name="T29" fmla="*/ 407 h 988"/>
                  <a:gd name="T30" fmla="*/ 1420 w 1445"/>
                  <a:gd name="T31" fmla="*/ 161 h 988"/>
                  <a:gd name="T32" fmla="*/ 815 w 1445"/>
                  <a:gd name="T33" fmla="*/ 599 h 988"/>
                  <a:gd name="T34" fmla="*/ 505 w 1445"/>
                  <a:gd name="T35" fmla="*/ 442 h 988"/>
                  <a:gd name="T36" fmla="*/ 799 w 1445"/>
                  <a:gd name="T37" fmla="*/ 648 h 988"/>
                  <a:gd name="T38" fmla="*/ 769 w 1445"/>
                  <a:gd name="T39" fmla="*/ 593 h 988"/>
                  <a:gd name="T40" fmla="*/ 649 w 1445"/>
                  <a:gd name="T41" fmla="*/ 697 h 988"/>
                  <a:gd name="T42" fmla="*/ 800 w 1445"/>
                  <a:gd name="T43" fmla="*/ 741 h 988"/>
                  <a:gd name="T44" fmla="*/ 653 w 1445"/>
                  <a:gd name="T45" fmla="*/ 767 h 988"/>
                  <a:gd name="T46" fmla="*/ 741 w 1445"/>
                  <a:gd name="T47" fmla="*/ 732 h 988"/>
                  <a:gd name="T48" fmla="*/ 506 w 1445"/>
                  <a:gd name="T49" fmla="*/ 629 h 988"/>
                  <a:gd name="T50" fmla="*/ 589 w 1445"/>
                  <a:gd name="T51" fmla="*/ 497 h 988"/>
                  <a:gd name="T52" fmla="*/ 563 w 1445"/>
                  <a:gd name="T53" fmla="*/ 656 h 988"/>
                  <a:gd name="T54" fmla="*/ 503 w 1445"/>
                  <a:gd name="T55" fmla="*/ 785 h 988"/>
                  <a:gd name="T56" fmla="*/ 638 w 1445"/>
                  <a:gd name="T57" fmla="*/ 719 h 988"/>
                  <a:gd name="T58" fmla="*/ 558 w 1445"/>
                  <a:gd name="T59" fmla="*/ 820 h 988"/>
                  <a:gd name="T60" fmla="*/ 403 w 1445"/>
                  <a:gd name="T61" fmla="*/ 736 h 988"/>
                  <a:gd name="T62" fmla="*/ 279 w 1445"/>
                  <a:gd name="T63" fmla="*/ 661 h 988"/>
                  <a:gd name="T64" fmla="*/ 100 w 1445"/>
                  <a:gd name="T65" fmla="*/ 604 h 988"/>
                  <a:gd name="T66" fmla="*/ 671 w 1445"/>
                  <a:gd name="T67" fmla="*/ 900 h 988"/>
                  <a:gd name="T68" fmla="*/ 387 w 1445"/>
                  <a:gd name="T69" fmla="*/ 563 h 988"/>
                  <a:gd name="T70" fmla="*/ 521 w 1445"/>
                  <a:gd name="T71" fmla="*/ 810 h 988"/>
                  <a:gd name="T72" fmla="*/ 521 w 1445"/>
                  <a:gd name="T73" fmla="*/ 810 h 988"/>
                  <a:gd name="T74" fmla="*/ 423 w 1445"/>
                  <a:gd name="T75" fmla="*/ 717 h 988"/>
                  <a:gd name="T76" fmla="*/ 460 w 1445"/>
                  <a:gd name="T77" fmla="*/ 653 h 988"/>
                  <a:gd name="T78" fmla="*/ 402 w 1445"/>
                  <a:gd name="T79" fmla="*/ 658 h 988"/>
                  <a:gd name="T80" fmla="*/ 465 w 1445"/>
                  <a:gd name="T81" fmla="*/ 752 h 988"/>
                  <a:gd name="T82" fmla="*/ 462 w 1445"/>
                  <a:gd name="T83" fmla="*/ 435 h 988"/>
                  <a:gd name="T84" fmla="*/ 332 w 1445"/>
                  <a:gd name="T85" fmla="*/ 526 h 988"/>
                  <a:gd name="T86" fmla="*/ 375 w 1445"/>
                  <a:gd name="T87" fmla="*/ 576 h 988"/>
                  <a:gd name="T88" fmla="*/ 330 w 1445"/>
                  <a:gd name="T89" fmla="*/ 546 h 988"/>
                  <a:gd name="T90" fmla="*/ 402 w 1445"/>
                  <a:gd name="T91" fmla="*/ 599 h 988"/>
                  <a:gd name="T92" fmla="*/ 312 w 1445"/>
                  <a:gd name="T93" fmla="*/ 746 h 988"/>
                  <a:gd name="T94" fmla="*/ 297 w 1445"/>
                  <a:gd name="T95" fmla="*/ 654 h 988"/>
                  <a:gd name="T96" fmla="*/ 231 w 1445"/>
                  <a:gd name="T97" fmla="*/ 430 h 988"/>
                  <a:gd name="T98" fmla="*/ 214 w 1445"/>
                  <a:gd name="T99" fmla="*/ 508 h 988"/>
                  <a:gd name="T100" fmla="*/ 206 w 1445"/>
                  <a:gd name="T101" fmla="*/ 525 h 988"/>
                  <a:gd name="T102" fmla="*/ 277 w 1445"/>
                  <a:gd name="T103" fmla="*/ 511 h 988"/>
                  <a:gd name="T104" fmla="*/ 257 w 1445"/>
                  <a:gd name="T105" fmla="*/ 608 h 988"/>
                  <a:gd name="T106" fmla="*/ 294 w 1445"/>
                  <a:gd name="T107" fmla="*/ 626 h 988"/>
                  <a:gd name="T108" fmla="*/ 178 w 1445"/>
                  <a:gd name="T109" fmla="*/ 404 h 988"/>
                  <a:gd name="T110" fmla="*/ 118 w 1445"/>
                  <a:gd name="T111" fmla="*/ 428 h 988"/>
                  <a:gd name="T112" fmla="*/ 211 w 1445"/>
                  <a:gd name="T113" fmla="*/ 458 h 988"/>
                  <a:gd name="T114" fmla="*/ 91 w 1445"/>
                  <a:gd name="T115" fmla="*/ 536 h 988"/>
                  <a:gd name="T116" fmla="*/ 106 w 1445"/>
                  <a:gd name="T117" fmla="*/ 588 h 988"/>
                  <a:gd name="T118" fmla="*/ 51 w 1445"/>
                  <a:gd name="T119" fmla="*/ 462 h 9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0" name="组合 19"/>
            <p:cNvGrpSpPr/>
            <p:nvPr userDrawn="1"/>
          </p:nvGrpSpPr>
          <p:grpSpPr>
            <a:xfrm>
              <a:off x="2061158" y="3032754"/>
              <a:ext cx="561975" cy="1184275"/>
              <a:chOff x="4529138" y="1957388"/>
              <a:chExt cx="561975" cy="1184275"/>
            </a:xfrm>
            <a:grpFill/>
          </p:grpSpPr>
          <p:sp>
            <p:nvSpPr>
              <p:cNvPr id="200" name="Freeform 127"/>
              <p:cNvSpPr/>
              <p:nvPr/>
            </p:nvSpPr>
            <p:spPr bwMode="auto">
              <a:xfrm>
                <a:off x="4832350" y="3030538"/>
                <a:ext cx="41275" cy="88900"/>
              </a:xfrm>
              <a:custGeom>
                <a:avLst/>
                <a:gdLst>
                  <a:gd name="T0" fmla="*/ 64 w 64"/>
                  <a:gd name="T1" fmla="*/ 99 h 137"/>
                  <a:gd name="T2" fmla="*/ 60 w 64"/>
                  <a:gd name="T3" fmla="*/ 118 h 137"/>
                  <a:gd name="T4" fmla="*/ 8 w 64"/>
                  <a:gd name="T5" fmla="*/ 51 h 137"/>
                  <a:gd name="T6" fmla="*/ 41 w 64"/>
                  <a:gd name="T7" fmla="*/ 103 h 137"/>
                  <a:gd name="T8" fmla="*/ 18 w 64"/>
                  <a:gd name="T9" fmla="*/ 2 h 137"/>
                  <a:gd name="T10" fmla="*/ 27 w 64"/>
                  <a:gd name="T11" fmla="*/ 6 h 137"/>
                  <a:gd name="T12" fmla="*/ 64 w 64"/>
                  <a:gd name="T13" fmla="*/ 99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1" name="Freeform 128"/>
              <p:cNvSpPr/>
              <p:nvPr/>
            </p:nvSpPr>
            <p:spPr bwMode="auto">
              <a:xfrm>
                <a:off x="4722813" y="2359025"/>
                <a:ext cx="80963" cy="214313"/>
              </a:xfrm>
              <a:custGeom>
                <a:avLst/>
                <a:gdLst>
                  <a:gd name="T0" fmla="*/ 118 w 127"/>
                  <a:gd name="T1" fmla="*/ 331 h 331"/>
                  <a:gd name="T2" fmla="*/ 83 w 127"/>
                  <a:gd name="T3" fmla="*/ 252 h 331"/>
                  <a:gd name="T4" fmla="*/ 14 w 127"/>
                  <a:gd name="T5" fmla="*/ 40 h 331"/>
                  <a:gd name="T6" fmla="*/ 14 w 127"/>
                  <a:gd name="T7" fmla="*/ 0 h 331"/>
                  <a:gd name="T8" fmla="*/ 25 w 127"/>
                  <a:gd name="T9" fmla="*/ 25 h 331"/>
                  <a:gd name="T10" fmla="*/ 50 w 127"/>
                  <a:gd name="T11" fmla="*/ 97 h 331"/>
                  <a:gd name="T12" fmla="*/ 70 w 127"/>
                  <a:gd name="T13" fmla="*/ 172 h 331"/>
                  <a:gd name="T14" fmla="*/ 118 w 127"/>
                  <a:gd name="T15" fmla="*/ 310 h 331"/>
                  <a:gd name="T16" fmla="*/ 118 w 127"/>
                  <a:gd name="T17" fmla="*/ 331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2" name="Freeform 129"/>
              <p:cNvSpPr>
                <a:spLocks noEditPoints="1"/>
              </p:cNvSpPr>
              <p:nvPr/>
            </p:nvSpPr>
            <p:spPr bwMode="auto">
              <a:xfrm>
                <a:off x="4529138" y="1957388"/>
                <a:ext cx="561975" cy="1184275"/>
              </a:xfrm>
              <a:custGeom>
                <a:avLst/>
                <a:gdLst>
                  <a:gd name="T0" fmla="*/ 91 w 871"/>
                  <a:gd name="T1" fmla="*/ 540 h 1831"/>
                  <a:gd name="T2" fmla="*/ 0 w 871"/>
                  <a:gd name="T3" fmla="*/ 248 h 1831"/>
                  <a:gd name="T4" fmla="*/ 356 w 871"/>
                  <a:gd name="T5" fmla="*/ 355 h 1831"/>
                  <a:gd name="T6" fmla="*/ 234 w 871"/>
                  <a:gd name="T7" fmla="*/ 271 h 1831"/>
                  <a:gd name="T8" fmla="*/ 525 w 871"/>
                  <a:gd name="T9" fmla="*/ 657 h 1831"/>
                  <a:gd name="T10" fmla="*/ 648 w 871"/>
                  <a:gd name="T11" fmla="*/ 1175 h 1831"/>
                  <a:gd name="T12" fmla="*/ 871 w 871"/>
                  <a:gd name="T13" fmla="*/ 1592 h 1831"/>
                  <a:gd name="T14" fmla="*/ 743 w 871"/>
                  <a:gd name="T15" fmla="*/ 1776 h 1831"/>
                  <a:gd name="T16" fmla="*/ 467 w 871"/>
                  <a:gd name="T17" fmla="*/ 1795 h 1831"/>
                  <a:gd name="T18" fmla="*/ 360 w 871"/>
                  <a:gd name="T19" fmla="*/ 1493 h 1831"/>
                  <a:gd name="T20" fmla="*/ 304 w 871"/>
                  <a:gd name="T21" fmla="*/ 1371 h 1831"/>
                  <a:gd name="T22" fmla="*/ 271 w 871"/>
                  <a:gd name="T23" fmla="*/ 1222 h 1831"/>
                  <a:gd name="T24" fmla="*/ 159 w 871"/>
                  <a:gd name="T25" fmla="*/ 883 h 1831"/>
                  <a:gd name="T26" fmla="*/ 126 w 871"/>
                  <a:gd name="T27" fmla="*/ 750 h 1831"/>
                  <a:gd name="T28" fmla="*/ 314 w 871"/>
                  <a:gd name="T29" fmla="*/ 1307 h 1831"/>
                  <a:gd name="T30" fmla="*/ 379 w 871"/>
                  <a:gd name="T31" fmla="*/ 1412 h 1831"/>
                  <a:gd name="T32" fmla="*/ 412 w 871"/>
                  <a:gd name="T33" fmla="*/ 1607 h 1831"/>
                  <a:gd name="T34" fmla="*/ 757 w 871"/>
                  <a:gd name="T35" fmla="*/ 1760 h 1831"/>
                  <a:gd name="T36" fmla="*/ 732 w 871"/>
                  <a:gd name="T37" fmla="*/ 1431 h 1831"/>
                  <a:gd name="T38" fmla="*/ 594 w 871"/>
                  <a:gd name="T39" fmla="*/ 1077 h 1831"/>
                  <a:gd name="T40" fmla="*/ 370 w 871"/>
                  <a:gd name="T41" fmla="*/ 422 h 1831"/>
                  <a:gd name="T42" fmla="*/ 201 w 871"/>
                  <a:gd name="T43" fmla="*/ 434 h 1831"/>
                  <a:gd name="T44" fmla="*/ 172 w 871"/>
                  <a:gd name="T45" fmla="*/ 730 h 1831"/>
                  <a:gd name="T46" fmla="*/ 199 w 871"/>
                  <a:gd name="T47" fmla="*/ 825 h 1831"/>
                  <a:gd name="T48" fmla="*/ 550 w 871"/>
                  <a:gd name="T49" fmla="*/ 1646 h 1831"/>
                  <a:gd name="T50" fmla="*/ 569 w 871"/>
                  <a:gd name="T51" fmla="*/ 1656 h 1831"/>
                  <a:gd name="T52" fmla="*/ 569 w 871"/>
                  <a:gd name="T53" fmla="*/ 1717 h 1831"/>
                  <a:gd name="T54" fmla="*/ 612 w 871"/>
                  <a:gd name="T55" fmla="*/ 1772 h 1831"/>
                  <a:gd name="T56" fmla="*/ 428 w 871"/>
                  <a:gd name="T57" fmla="*/ 1630 h 1831"/>
                  <a:gd name="T58" fmla="*/ 594 w 871"/>
                  <a:gd name="T59" fmla="*/ 1776 h 1831"/>
                  <a:gd name="T60" fmla="*/ 358 w 871"/>
                  <a:gd name="T61" fmla="*/ 1460 h 1831"/>
                  <a:gd name="T62" fmla="*/ 341 w 871"/>
                  <a:gd name="T63" fmla="*/ 1392 h 1831"/>
                  <a:gd name="T64" fmla="*/ 317 w 871"/>
                  <a:gd name="T65" fmla="*/ 1328 h 1831"/>
                  <a:gd name="T66" fmla="*/ 302 w 871"/>
                  <a:gd name="T67" fmla="*/ 1253 h 1831"/>
                  <a:gd name="T68" fmla="*/ 226 w 871"/>
                  <a:gd name="T69" fmla="*/ 254 h 1831"/>
                  <a:gd name="T70" fmla="*/ 254 w 871"/>
                  <a:gd name="T71" fmla="*/ 368 h 1831"/>
                  <a:gd name="T72" fmla="*/ 74 w 871"/>
                  <a:gd name="T73" fmla="*/ 424 h 1831"/>
                  <a:gd name="T74" fmla="*/ 118 w 871"/>
                  <a:gd name="T75" fmla="*/ 422 h 1831"/>
                  <a:gd name="T76" fmla="*/ 159 w 871"/>
                  <a:gd name="T77" fmla="*/ 399 h 1831"/>
                  <a:gd name="T78" fmla="*/ 199 w 871"/>
                  <a:gd name="T79" fmla="*/ 399 h 1831"/>
                  <a:gd name="T80" fmla="*/ 77 w 871"/>
                  <a:gd name="T81" fmla="*/ 194 h 1831"/>
                  <a:gd name="T82" fmla="*/ 46 w 871"/>
                  <a:gd name="T83" fmla="*/ 326 h 1831"/>
                  <a:gd name="T84" fmla="*/ 101 w 871"/>
                  <a:gd name="T85" fmla="*/ 223 h 1831"/>
                  <a:gd name="T86" fmla="*/ 124 w 871"/>
                  <a:gd name="T87" fmla="*/ 219 h 1831"/>
                  <a:gd name="T88" fmla="*/ 135 w 871"/>
                  <a:gd name="T89" fmla="*/ 277 h 1831"/>
                  <a:gd name="T90" fmla="*/ 182 w 871"/>
                  <a:gd name="T91" fmla="*/ 211 h 1831"/>
                  <a:gd name="T92" fmla="*/ 215 w 871"/>
                  <a:gd name="T93" fmla="*/ 258 h 1831"/>
                  <a:gd name="T94" fmla="*/ 184 w 871"/>
                  <a:gd name="T95" fmla="*/ 897 h 1831"/>
                  <a:gd name="T96" fmla="*/ 168 w 871"/>
                  <a:gd name="T97" fmla="*/ 841 h 1831"/>
                  <a:gd name="T98" fmla="*/ 143 w 871"/>
                  <a:gd name="T99" fmla="*/ 721 h 1831"/>
                  <a:gd name="T100" fmla="*/ 143 w 871"/>
                  <a:gd name="T101" fmla="*/ 721 h 1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203" name="Freeform 130"/>
              <p:cNvSpPr/>
              <p:nvPr/>
            </p:nvSpPr>
            <p:spPr bwMode="auto">
              <a:xfrm>
                <a:off x="4619625" y="2259013"/>
                <a:ext cx="312738" cy="731838"/>
              </a:xfrm>
              <a:custGeom>
                <a:avLst/>
                <a:gdLst>
                  <a:gd name="T0" fmla="*/ 476 w 486"/>
                  <a:gd name="T1" fmla="*/ 1130 h 1132"/>
                  <a:gd name="T2" fmla="*/ 325 w 486"/>
                  <a:gd name="T3" fmla="*/ 1080 h 1132"/>
                  <a:gd name="T4" fmla="*/ 278 w 486"/>
                  <a:gd name="T5" fmla="*/ 941 h 1132"/>
                  <a:gd name="T6" fmla="*/ 203 w 486"/>
                  <a:gd name="T7" fmla="*/ 683 h 1132"/>
                  <a:gd name="T8" fmla="*/ 143 w 486"/>
                  <a:gd name="T9" fmla="*/ 519 h 1132"/>
                  <a:gd name="T10" fmla="*/ 90 w 486"/>
                  <a:gd name="T11" fmla="*/ 347 h 1132"/>
                  <a:gd name="T12" fmla="*/ 69 w 486"/>
                  <a:gd name="T13" fmla="*/ 288 h 1132"/>
                  <a:gd name="T14" fmla="*/ 50 w 486"/>
                  <a:gd name="T15" fmla="*/ 230 h 1132"/>
                  <a:gd name="T16" fmla="*/ 32 w 486"/>
                  <a:gd name="T17" fmla="*/ 174 h 1132"/>
                  <a:gd name="T18" fmla="*/ 19 w 486"/>
                  <a:gd name="T19" fmla="*/ 83 h 1132"/>
                  <a:gd name="T20" fmla="*/ 63 w 486"/>
                  <a:gd name="T21" fmla="*/ 27 h 1132"/>
                  <a:gd name="T22" fmla="*/ 106 w 486"/>
                  <a:gd name="T23" fmla="*/ 0 h 1132"/>
                  <a:gd name="T24" fmla="*/ 141 w 486"/>
                  <a:gd name="T25" fmla="*/ 58 h 1132"/>
                  <a:gd name="T26" fmla="*/ 148 w 486"/>
                  <a:gd name="T27" fmla="*/ 126 h 1132"/>
                  <a:gd name="T28" fmla="*/ 110 w 486"/>
                  <a:gd name="T29" fmla="*/ 25 h 1132"/>
                  <a:gd name="T30" fmla="*/ 38 w 486"/>
                  <a:gd name="T31" fmla="*/ 85 h 1132"/>
                  <a:gd name="T32" fmla="*/ 61 w 486"/>
                  <a:gd name="T33" fmla="*/ 217 h 1132"/>
                  <a:gd name="T34" fmla="*/ 86 w 486"/>
                  <a:gd name="T35" fmla="*/ 304 h 1132"/>
                  <a:gd name="T36" fmla="*/ 106 w 486"/>
                  <a:gd name="T37" fmla="*/ 345 h 1132"/>
                  <a:gd name="T38" fmla="*/ 160 w 486"/>
                  <a:gd name="T39" fmla="*/ 519 h 1132"/>
                  <a:gd name="T40" fmla="*/ 297 w 486"/>
                  <a:gd name="T41" fmla="*/ 960 h 1132"/>
                  <a:gd name="T42" fmla="*/ 323 w 486"/>
                  <a:gd name="T43" fmla="*/ 1045 h 1132"/>
                  <a:gd name="T44" fmla="*/ 369 w 486"/>
                  <a:gd name="T45" fmla="*/ 1080 h 1132"/>
                  <a:gd name="T46" fmla="*/ 458 w 486"/>
                  <a:gd name="T47" fmla="*/ 1113 h 1132"/>
                  <a:gd name="T48" fmla="*/ 431 w 486"/>
                  <a:gd name="T49" fmla="*/ 974 h 1132"/>
                  <a:gd name="T50" fmla="*/ 344 w 486"/>
                  <a:gd name="T51" fmla="*/ 707 h 1132"/>
                  <a:gd name="T52" fmla="*/ 319 w 486"/>
                  <a:gd name="T53" fmla="*/ 643 h 1132"/>
                  <a:gd name="T54" fmla="*/ 305 w 486"/>
                  <a:gd name="T55" fmla="*/ 573 h 1132"/>
                  <a:gd name="T56" fmla="*/ 299 w 486"/>
                  <a:gd name="T57" fmla="*/ 534 h 1132"/>
                  <a:gd name="T58" fmla="*/ 336 w 486"/>
                  <a:gd name="T59" fmla="*/ 648 h 1132"/>
                  <a:gd name="T60" fmla="*/ 477 w 486"/>
                  <a:gd name="T61" fmla="*/ 1109 h 1132"/>
                  <a:gd name="T62" fmla="*/ 476 w 486"/>
                  <a:gd name="T63" fmla="*/ 1130 h 1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1" name="组合 20"/>
            <p:cNvGrpSpPr/>
            <p:nvPr userDrawn="1"/>
          </p:nvGrpSpPr>
          <p:grpSpPr>
            <a:xfrm>
              <a:off x="9939220" y="4944432"/>
              <a:ext cx="2086053" cy="1839588"/>
              <a:chOff x="7750175" y="5213350"/>
              <a:chExt cx="1303338" cy="1149350"/>
            </a:xfrm>
            <a:grpFill/>
          </p:grpSpPr>
          <p:sp>
            <p:nvSpPr>
              <p:cNvPr id="194" name="Freeform 131"/>
              <p:cNvSpPr>
                <a:spLocks noEditPoints="1"/>
              </p:cNvSpPr>
              <p:nvPr/>
            </p:nvSpPr>
            <p:spPr bwMode="auto">
              <a:xfrm>
                <a:off x="8975725" y="5327650"/>
                <a:ext cx="49213" cy="46038"/>
              </a:xfrm>
              <a:custGeom>
                <a:avLst/>
                <a:gdLst>
                  <a:gd name="T0" fmla="*/ 25 w 76"/>
                  <a:gd name="T1" fmla="*/ 2 h 71"/>
                  <a:gd name="T2" fmla="*/ 35 w 76"/>
                  <a:gd name="T3" fmla="*/ 8 h 71"/>
                  <a:gd name="T4" fmla="*/ 44 w 76"/>
                  <a:gd name="T5" fmla="*/ 0 h 71"/>
                  <a:gd name="T6" fmla="*/ 11 w 76"/>
                  <a:gd name="T7" fmla="*/ 49 h 71"/>
                  <a:gd name="T8" fmla="*/ 25 w 76"/>
                  <a:gd name="T9" fmla="*/ 2 h 71"/>
                  <a:gd name="T10" fmla="*/ 19 w 76"/>
                  <a:gd name="T11" fmla="*/ 31 h 71"/>
                  <a:gd name="T12" fmla="*/ 29 w 76"/>
                  <a:gd name="T13" fmla="*/ 39 h 71"/>
                  <a:gd name="T14" fmla="*/ 39 w 76"/>
                  <a:gd name="T15" fmla="*/ 14 h 71"/>
                  <a:gd name="T16" fmla="*/ 19 w 76"/>
                  <a:gd name="T17" fmla="*/ 3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5" name="Freeform 132"/>
              <p:cNvSpPr>
                <a:spLocks noEditPoints="1"/>
              </p:cNvSpPr>
              <p:nvPr/>
            </p:nvSpPr>
            <p:spPr bwMode="auto">
              <a:xfrm>
                <a:off x="8945563" y="5387975"/>
                <a:ext cx="41275" cy="38100"/>
              </a:xfrm>
              <a:custGeom>
                <a:avLst/>
                <a:gdLst>
                  <a:gd name="T0" fmla="*/ 65 w 65"/>
                  <a:gd name="T1" fmla="*/ 16 h 60"/>
                  <a:gd name="T2" fmla="*/ 55 w 65"/>
                  <a:gd name="T3" fmla="*/ 49 h 60"/>
                  <a:gd name="T4" fmla="*/ 24 w 65"/>
                  <a:gd name="T5" fmla="*/ 57 h 60"/>
                  <a:gd name="T6" fmla="*/ 32 w 65"/>
                  <a:gd name="T7" fmla="*/ 0 h 60"/>
                  <a:gd name="T8" fmla="*/ 65 w 65"/>
                  <a:gd name="T9" fmla="*/ 16 h 60"/>
                  <a:gd name="T10" fmla="*/ 30 w 65"/>
                  <a:gd name="T11" fmla="*/ 18 h 60"/>
                  <a:gd name="T12" fmla="*/ 28 w 65"/>
                  <a:gd name="T13" fmla="*/ 41 h 60"/>
                  <a:gd name="T14" fmla="*/ 47 w 65"/>
                  <a:gd name="T15" fmla="*/ 28 h 60"/>
                  <a:gd name="T16" fmla="*/ 30 w 65"/>
                  <a:gd name="T17" fmla="*/ 18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6" name="Freeform 133"/>
              <p:cNvSpPr>
                <a:spLocks noEditPoints="1"/>
              </p:cNvSpPr>
              <p:nvPr/>
            </p:nvSpPr>
            <p:spPr bwMode="auto">
              <a:xfrm>
                <a:off x="8710613" y="5246688"/>
                <a:ext cx="42863" cy="47625"/>
              </a:xfrm>
              <a:custGeom>
                <a:avLst/>
                <a:gdLst>
                  <a:gd name="T0" fmla="*/ 19 w 66"/>
                  <a:gd name="T1" fmla="*/ 64 h 72"/>
                  <a:gd name="T2" fmla="*/ 25 w 66"/>
                  <a:gd name="T3" fmla="*/ 5 h 72"/>
                  <a:gd name="T4" fmla="*/ 19 w 66"/>
                  <a:gd name="T5" fmla="*/ 64 h 72"/>
                  <a:gd name="T6" fmla="*/ 21 w 66"/>
                  <a:gd name="T7" fmla="*/ 29 h 72"/>
                  <a:gd name="T8" fmla="*/ 29 w 66"/>
                  <a:gd name="T9" fmla="*/ 49 h 72"/>
                  <a:gd name="T10" fmla="*/ 39 w 66"/>
                  <a:gd name="T11" fmla="*/ 25 h 72"/>
                  <a:gd name="T12" fmla="*/ 21 w 66"/>
                  <a:gd name="T13" fmla="*/ 2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7" name="Freeform 134"/>
              <p:cNvSpPr>
                <a:spLocks noEditPoints="1"/>
              </p:cNvSpPr>
              <p:nvPr/>
            </p:nvSpPr>
            <p:spPr bwMode="auto">
              <a:xfrm>
                <a:off x="8691563" y="5313363"/>
                <a:ext cx="36513" cy="39688"/>
              </a:xfrm>
              <a:custGeom>
                <a:avLst/>
                <a:gdLst>
                  <a:gd name="T0" fmla="*/ 18 w 58"/>
                  <a:gd name="T1" fmla="*/ 0 h 60"/>
                  <a:gd name="T2" fmla="*/ 55 w 58"/>
                  <a:gd name="T3" fmla="*/ 12 h 60"/>
                  <a:gd name="T4" fmla="*/ 24 w 58"/>
                  <a:gd name="T5" fmla="*/ 57 h 60"/>
                  <a:gd name="T6" fmla="*/ 18 w 58"/>
                  <a:gd name="T7" fmla="*/ 0 h 60"/>
                  <a:gd name="T8" fmla="*/ 26 w 58"/>
                  <a:gd name="T9" fmla="*/ 16 h 60"/>
                  <a:gd name="T10" fmla="*/ 24 w 58"/>
                  <a:gd name="T11" fmla="*/ 34 h 60"/>
                  <a:gd name="T12" fmla="*/ 41 w 58"/>
                  <a:gd name="T13" fmla="*/ 16 h 60"/>
                  <a:gd name="T14" fmla="*/ 26 w 58"/>
                  <a:gd name="T15" fmla="*/ 1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8" name="Freeform 135"/>
              <p:cNvSpPr/>
              <p:nvPr/>
            </p:nvSpPr>
            <p:spPr bwMode="auto">
              <a:xfrm>
                <a:off x="7870825" y="5510213"/>
                <a:ext cx="4763" cy="6350"/>
              </a:xfrm>
              <a:custGeom>
                <a:avLst/>
                <a:gdLst>
                  <a:gd name="T0" fmla="*/ 8 w 8"/>
                  <a:gd name="T1" fmla="*/ 0 h 10"/>
                  <a:gd name="T2" fmla="*/ 6 w 8"/>
                  <a:gd name="T3" fmla="*/ 10 h 10"/>
                  <a:gd name="T4" fmla="*/ 0 w 8"/>
                  <a:gd name="T5" fmla="*/ 8 h 10"/>
                  <a:gd name="T6" fmla="*/ 8 w 8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9" name="Freeform 136"/>
              <p:cNvSpPr>
                <a:spLocks noEditPoints="1"/>
              </p:cNvSpPr>
              <p:nvPr/>
            </p:nvSpPr>
            <p:spPr bwMode="auto">
              <a:xfrm>
                <a:off x="7750175" y="5213350"/>
                <a:ext cx="1303338" cy="1149350"/>
              </a:xfrm>
              <a:custGeom>
                <a:avLst/>
                <a:gdLst>
                  <a:gd name="T0" fmla="*/ 115 w 2018"/>
                  <a:gd name="T1" fmla="*/ 1063 h 1779"/>
                  <a:gd name="T2" fmla="*/ 72 w 2018"/>
                  <a:gd name="T3" fmla="*/ 202 h 1779"/>
                  <a:gd name="T4" fmla="*/ 700 w 2018"/>
                  <a:gd name="T5" fmla="*/ 52 h 1779"/>
                  <a:gd name="T6" fmla="*/ 1360 w 2018"/>
                  <a:gd name="T7" fmla="*/ 285 h 1779"/>
                  <a:gd name="T8" fmla="*/ 1435 w 2018"/>
                  <a:gd name="T9" fmla="*/ 251 h 1779"/>
                  <a:gd name="T10" fmla="*/ 1886 w 2018"/>
                  <a:gd name="T11" fmla="*/ 83 h 1779"/>
                  <a:gd name="T12" fmla="*/ 1958 w 2018"/>
                  <a:gd name="T13" fmla="*/ 375 h 1779"/>
                  <a:gd name="T14" fmla="*/ 1838 w 2018"/>
                  <a:gd name="T15" fmla="*/ 1281 h 1779"/>
                  <a:gd name="T16" fmla="*/ 1382 w 2018"/>
                  <a:gd name="T17" fmla="*/ 1069 h 1779"/>
                  <a:gd name="T18" fmla="*/ 1280 w 2018"/>
                  <a:gd name="T19" fmla="*/ 1302 h 1779"/>
                  <a:gd name="T20" fmla="*/ 1050 w 2018"/>
                  <a:gd name="T21" fmla="*/ 1314 h 1779"/>
                  <a:gd name="T22" fmla="*/ 917 w 2018"/>
                  <a:gd name="T23" fmla="*/ 1194 h 1779"/>
                  <a:gd name="T24" fmla="*/ 860 w 2018"/>
                  <a:gd name="T25" fmla="*/ 665 h 1779"/>
                  <a:gd name="T26" fmla="*/ 537 w 2018"/>
                  <a:gd name="T27" fmla="*/ 706 h 1779"/>
                  <a:gd name="T28" fmla="*/ 402 w 2018"/>
                  <a:gd name="T29" fmla="*/ 1765 h 1779"/>
                  <a:gd name="T30" fmla="*/ 1974 w 2018"/>
                  <a:gd name="T31" fmla="*/ 136 h 1779"/>
                  <a:gd name="T32" fmla="*/ 1454 w 2018"/>
                  <a:gd name="T33" fmla="*/ 238 h 1779"/>
                  <a:gd name="T34" fmla="*/ 1856 w 2018"/>
                  <a:gd name="T35" fmla="*/ 906 h 1779"/>
                  <a:gd name="T36" fmla="*/ 1862 w 2018"/>
                  <a:gd name="T37" fmla="*/ 622 h 1779"/>
                  <a:gd name="T38" fmla="*/ 1337 w 2018"/>
                  <a:gd name="T39" fmla="*/ 987 h 1779"/>
                  <a:gd name="T40" fmla="*/ 1833 w 2018"/>
                  <a:gd name="T41" fmla="*/ 826 h 1779"/>
                  <a:gd name="T42" fmla="*/ 1846 w 2018"/>
                  <a:gd name="T43" fmla="*/ 585 h 1779"/>
                  <a:gd name="T44" fmla="*/ 1727 w 2018"/>
                  <a:gd name="T45" fmla="*/ 616 h 1779"/>
                  <a:gd name="T46" fmla="*/ 1597 w 2018"/>
                  <a:gd name="T47" fmla="*/ 273 h 1779"/>
                  <a:gd name="T48" fmla="*/ 1809 w 2018"/>
                  <a:gd name="T49" fmla="*/ 1236 h 1779"/>
                  <a:gd name="T50" fmla="*/ 1744 w 2018"/>
                  <a:gd name="T51" fmla="*/ 649 h 1779"/>
                  <a:gd name="T52" fmla="*/ 1056 w 2018"/>
                  <a:gd name="T53" fmla="*/ 679 h 1779"/>
                  <a:gd name="T54" fmla="*/ 1254 w 2018"/>
                  <a:gd name="T55" fmla="*/ 840 h 1779"/>
                  <a:gd name="T56" fmla="*/ 1535 w 2018"/>
                  <a:gd name="T57" fmla="*/ 822 h 1779"/>
                  <a:gd name="T58" fmla="*/ 1454 w 2018"/>
                  <a:gd name="T59" fmla="*/ 910 h 1779"/>
                  <a:gd name="T60" fmla="*/ 1750 w 2018"/>
                  <a:gd name="T61" fmla="*/ 769 h 1779"/>
                  <a:gd name="T62" fmla="*/ 1444 w 2018"/>
                  <a:gd name="T63" fmla="*/ 369 h 1779"/>
                  <a:gd name="T64" fmla="*/ 1413 w 2018"/>
                  <a:gd name="T65" fmla="*/ 528 h 1779"/>
                  <a:gd name="T66" fmla="*/ 1090 w 2018"/>
                  <a:gd name="T67" fmla="*/ 318 h 1779"/>
                  <a:gd name="T68" fmla="*/ 472 w 2018"/>
                  <a:gd name="T69" fmla="*/ 440 h 1779"/>
                  <a:gd name="T70" fmla="*/ 1329 w 2018"/>
                  <a:gd name="T71" fmla="*/ 943 h 1779"/>
                  <a:gd name="T72" fmla="*/ 1303 w 2018"/>
                  <a:gd name="T73" fmla="*/ 1022 h 1779"/>
                  <a:gd name="T74" fmla="*/ 1329 w 2018"/>
                  <a:gd name="T75" fmla="*/ 943 h 1779"/>
                  <a:gd name="T76" fmla="*/ 745 w 2018"/>
                  <a:gd name="T77" fmla="*/ 95 h 1779"/>
                  <a:gd name="T78" fmla="*/ 237 w 2018"/>
                  <a:gd name="T79" fmla="*/ 232 h 1779"/>
                  <a:gd name="T80" fmla="*/ 952 w 2018"/>
                  <a:gd name="T81" fmla="*/ 320 h 1779"/>
                  <a:gd name="T82" fmla="*/ 647 w 2018"/>
                  <a:gd name="T83" fmla="*/ 665 h 1779"/>
                  <a:gd name="T84" fmla="*/ 949 w 2018"/>
                  <a:gd name="T85" fmla="*/ 398 h 1779"/>
                  <a:gd name="T86" fmla="*/ 980 w 2018"/>
                  <a:gd name="T87" fmla="*/ 1582 h 1779"/>
                  <a:gd name="T88" fmla="*/ 996 w 2018"/>
                  <a:gd name="T89" fmla="*/ 1041 h 1779"/>
                  <a:gd name="T90" fmla="*/ 1009 w 2018"/>
                  <a:gd name="T91" fmla="*/ 1582 h 1779"/>
                  <a:gd name="T92" fmla="*/ 980 w 2018"/>
                  <a:gd name="T93" fmla="*/ 759 h 1779"/>
                  <a:gd name="T94" fmla="*/ 662 w 2018"/>
                  <a:gd name="T95" fmla="*/ 687 h 1779"/>
                  <a:gd name="T96" fmla="*/ 421 w 2018"/>
                  <a:gd name="T97" fmla="*/ 1724 h 1779"/>
                  <a:gd name="T98" fmla="*/ 421 w 2018"/>
                  <a:gd name="T99" fmla="*/ 1724 h 1779"/>
                  <a:gd name="T100" fmla="*/ 462 w 2018"/>
                  <a:gd name="T101" fmla="*/ 1188 h 1779"/>
                  <a:gd name="T102" fmla="*/ 439 w 2018"/>
                  <a:gd name="T103" fmla="*/ 1710 h 1779"/>
                  <a:gd name="T104" fmla="*/ 233 w 2018"/>
                  <a:gd name="T105" fmla="*/ 250 h 1779"/>
                  <a:gd name="T106" fmla="*/ 447 w 2018"/>
                  <a:gd name="T107" fmla="*/ 418 h 1779"/>
                  <a:gd name="T108" fmla="*/ 98 w 2018"/>
                  <a:gd name="T109" fmla="*/ 306 h 1779"/>
                  <a:gd name="T110" fmla="*/ 251 w 2018"/>
                  <a:gd name="T111" fmla="*/ 530 h 1779"/>
                  <a:gd name="T112" fmla="*/ 162 w 2018"/>
                  <a:gd name="T113" fmla="*/ 798 h 1779"/>
                  <a:gd name="T114" fmla="*/ 447 w 2018"/>
                  <a:gd name="T115" fmla="*/ 1071 h 1779"/>
                  <a:gd name="T116" fmla="*/ 274 w 2018"/>
                  <a:gd name="T117" fmla="*/ 1339 h 1779"/>
                  <a:gd name="T118" fmla="*/ 88 w 2018"/>
                  <a:gd name="T119" fmla="*/ 1294 h 1779"/>
                  <a:gd name="T120" fmla="*/ 176 w 2018"/>
                  <a:gd name="T121" fmla="*/ 1257 h 1779"/>
                  <a:gd name="T122" fmla="*/ 102 w 2018"/>
                  <a:gd name="T123" fmla="*/ 449 h 1779"/>
                  <a:gd name="T124" fmla="*/ 153 w 2018"/>
                  <a:gd name="T125" fmla="*/ 1049 h 17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2" name="组合 21"/>
            <p:cNvGrpSpPr/>
            <p:nvPr userDrawn="1"/>
          </p:nvGrpSpPr>
          <p:grpSpPr>
            <a:xfrm>
              <a:off x="1728656" y="6458559"/>
              <a:ext cx="904656" cy="798881"/>
              <a:chOff x="7280275" y="3238500"/>
              <a:chExt cx="515938" cy="455613"/>
            </a:xfrm>
            <a:grpFill/>
          </p:grpSpPr>
          <p:sp>
            <p:nvSpPr>
              <p:cNvPr id="191" name="Freeform 137"/>
              <p:cNvSpPr>
                <a:spLocks noEditPoints="1"/>
              </p:cNvSpPr>
              <p:nvPr/>
            </p:nvSpPr>
            <p:spPr bwMode="auto">
              <a:xfrm>
                <a:off x="7280275" y="3238500"/>
                <a:ext cx="515938" cy="455613"/>
              </a:xfrm>
              <a:custGeom>
                <a:avLst/>
                <a:gdLst>
                  <a:gd name="T0" fmla="*/ 706 w 797"/>
                  <a:gd name="T1" fmla="*/ 355 h 706"/>
                  <a:gd name="T2" fmla="*/ 619 w 797"/>
                  <a:gd name="T3" fmla="*/ 410 h 706"/>
                  <a:gd name="T4" fmla="*/ 560 w 797"/>
                  <a:gd name="T5" fmla="*/ 468 h 706"/>
                  <a:gd name="T6" fmla="*/ 401 w 797"/>
                  <a:gd name="T7" fmla="*/ 705 h 706"/>
                  <a:gd name="T8" fmla="*/ 193 w 797"/>
                  <a:gd name="T9" fmla="*/ 631 h 706"/>
                  <a:gd name="T10" fmla="*/ 61 w 797"/>
                  <a:gd name="T11" fmla="*/ 584 h 706"/>
                  <a:gd name="T12" fmla="*/ 3 w 797"/>
                  <a:gd name="T13" fmla="*/ 413 h 706"/>
                  <a:gd name="T14" fmla="*/ 133 w 797"/>
                  <a:gd name="T15" fmla="*/ 230 h 706"/>
                  <a:gd name="T16" fmla="*/ 249 w 797"/>
                  <a:gd name="T17" fmla="*/ 176 h 706"/>
                  <a:gd name="T18" fmla="*/ 314 w 797"/>
                  <a:gd name="T19" fmla="*/ 99 h 706"/>
                  <a:gd name="T20" fmla="*/ 418 w 797"/>
                  <a:gd name="T21" fmla="*/ 12 h 706"/>
                  <a:gd name="T22" fmla="*/ 558 w 797"/>
                  <a:gd name="T23" fmla="*/ 70 h 706"/>
                  <a:gd name="T24" fmla="*/ 602 w 797"/>
                  <a:gd name="T25" fmla="*/ 82 h 706"/>
                  <a:gd name="T26" fmla="*/ 691 w 797"/>
                  <a:gd name="T27" fmla="*/ 350 h 706"/>
                  <a:gd name="T28" fmla="*/ 778 w 797"/>
                  <a:gd name="T29" fmla="*/ 183 h 706"/>
                  <a:gd name="T30" fmla="*/ 771 w 797"/>
                  <a:gd name="T31" fmla="*/ 160 h 706"/>
                  <a:gd name="T32" fmla="*/ 655 w 797"/>
                  <a:gd name="T33" fmla="*/ 165 h 706"/>
                  <a:gd name="T34" fmla="*/ 548 w 797"/>
                  <a:gd name="T35" fmla="*/ 280 h 706"/>
                  <a:gd name="T36" fmla="*/ 353 w 797"/>
                  <a:gd name="T37" fmla="*/ 418 h 706"/>
                  <a:gd name="T38" fmla="*/ 234 w 797"/>
                  <a:gd name="T39" fmla="*/ 276 h 706"/>
                  <a:gd name="T40" fmla="*/ 493 w 797"/>
                  <a:gd name="T41" fmla="*/ 46 h 706"/>
                  <a:gd name="T42" fmla="*/ 372 w 797"/>
                  <a:gd name="T43" fmla="*/ 31 h 706"/>
                  <a:gd name="T44" fmla="*/ 305 w 797"/>
                  <a:gd name="T45" fmla="*/ 121 h 706"/>
                  <a:gd name="T46" fmla="*/ 210 w 797"/>
                  <a:gd name="T47" fmla="*/ 220 h 706"/>
                  <a:gd name="T48" fmla="*/ 239 w 797"/>
                  <a:gd name="T49" fmla="*/ 423 h 706"/>
                  <a:gd name="T50" fmla="*/ 471 w 797"/>
                  <a:gd name="T51" fmla="*/ 452 h 706"/>
                  <a:gd name="T52" fmla="*/ 502 w 797"/>
                  <a:gd name="T53" fmla="*/ 413 h 706"/>
                  <a:gd name="T54" fmla="*/ 551 w 797"/>
                  <a:gd name="T55" fmla="*/ 309 h 706"/>
                  <a:gd name="T56" fmla="*/ 637 w 797"/>
                  <a:gd name="T57" fmla="*/ 254 h 706"/>
                  <a:gd name="T58" fmla="*/ 650 w 797"/>
                  <a:gd name="T59" fmla="*/ 282 h 706"/>
                  <a:gd name="T60" fmla="*/ 652 w 797"/>
                  <a:gd name="T61" fmla="*/ 270 h 706"/>
                  <a:gd name="T62" fmla="*/ 485 w 797"/>
                  <a:gd name="T63" fmla="*/ 164 h 706"/>
                  <a:gd name="T64" fmla="*/ 249 w 797"/>
                  <a:gd name="T65" fmla="*/ 377 h 706"/>
                  <a:gd name="T66" fmla="*/ 418 w 797"/>
                  <a:gd name="T67" fmla="*/ 377 h 706"/>
                  <a:gd name="T68" fmla="*/ 674 w 797"/>
                  <a:gd name="T69" fmla="*/ 130 h 706"/>
                  <a:gd name="T70" fmla="*/ 635 w 797"/>
                  <a:gd name="T71" fmla="*/ 290 h 706"/>
                  <a:gd name="T72" fmla="*/ 640 w 797"/>
                  <a:gd name="T73" fmla="*/ 370 h 706"/>
                  <a:gd name="T74" fmla="*/ 587 w 797"/>
                  <a:gd name="T75" fmla="*/ 300 h 706"/>
                  <a:gd name="T76" fmla="*/ 575 w 797"/>
                  <a:gd name="T77" fmla="*/ 319 h 706"/>
                  <a:gd name="T78" fmla="*/ 589 w 797"/>
                  <a:gd name="T79" fmla="*/ 416 h 706"/>
                  <a:gd name="T80" fmla="*/ 527 w 797"/>
                  <a:gd name="T81" fmla="*/ 375 h 706"/>
                  <a:gd name="T82" fmla="*/ 375 w 797"/>
                  <a:gd name="T83" fmla="*/ 230 h 706"/>
                  <a:gd name="T84" fmla="*/ 468 w 797"/>
                  <a:gd name="T85" fmla="*/ 155 h 706"/>
                  <a:gd name="T86" fmla="*/ 500 w 797"/>
                  <a:gd name="T87" fmla="*/ 123 h 706"/>
                  <a:gd name="T88" fmla="*/ 510 w 797"/>
                  <a:gd name="T89" fmla="*/ 60 h 706"/>
                  <a:gd name="T90" fmla="*/ 374 w 797"/>
                  <a:gd name="T91" fmla="*/ 174 h 706"/>
                  <a:gd name="T92" fmla="*/ 246 w 797"/>
                  <a:gd name="T93" fmla="*/ 290 h 706"/>
                  <a:gd name="T94" fmla="*/ 268 w 797"/>
                  <a:gd name="T95" fmla="*/ 312 h 706"/>
                  <a:gd name="T96" fmla="*/ 324 w 797"/>
                  <a:gd name="T97" fmla="*/ 266 h 706"/>
                  <a:gd name="T98" fmla="*/ 370 w 797"/>
                  <a:gd name="T99" fmla="*/ 205 h 706"/>
                  <a:gd name="T100" fmla="*/ 507 w 797"/>
                  <a:gd name="T101" fmla="*/ 427 h 706"/>
                  <a:gd name="T102" fmla="*/ 459 w 797"/>
                  <a:gd name="T103" fmla="*/ 631 h 706"/>
                  <a:gd name="T104" fmla="*/ 500 w 797"/>
                  <a:gd name="T105" fmla="*/ 452 h 706"/>
                  <a:gd name="T106" fmla="*/ 210 w 797"/>
                  <a:gd name="T107" fmla="*/ 439 h 706"/>
                  <a:gd name="T108" fmla="*/ 29 w 797"/>
                  <a:gd name="T109" fmla="*/ 546 h 706"/>
                  <a:gd name="T110" fmla="*/ 285 w 797"/>
                  <a:gd name="T111" fmla="*/ 659 h 706"/>
                  <a:gd name="T112" fmla="*/ 399 w 797"/>
                  <a:gd name="T113" fmla="*/ 584 h 706"/>
                  <a:gd name="T114" fmla="*/ 408 w 797"/>
                  <a:gd name="T115" fmla="*/ 686 h 706"/>
                  <a:gd name="T116" fmla="*/ 227 w 797"/>
                  <a:gd name="T117" fmla="*/ 312 h 706"/>
                  <a:gd name="T118" fmla="*/ 223 w 797"/>
                  <a:gd name="T119" fmla="*/ 319 h 706"/>
                  <a:gd name="T120" fmla="*/ 223 w 797"/>
                  <a:gd name="T121" fmla="*/ 319 h 7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2" name="Freeform 138"/>
              <p:cNvSpPr>
                <a:spLocks noEditPoints="1"/>
              </p:cNvSpPr>
              <p:nvPr/>
            </p:nvSpPr>
            <p:spPr bwMode="auto">
              <a:xfrm>
                <a:off x="7551738" y="3370263"/>
                <a:ext cx="82550" cy="58738"/>
              </a:xfrm>
              <a:custGeom>
                <a:avLst/>
                <a:gdLst>
                  <a:gd name="T0" fmla="*/ 95 w 127"/>
                  <a:gd name="T1" fmla="*/ 0 h 92"/>
                  <a:gd name="T2" fmla="*/ 118 w 127"/>
                  <a:gd name="T3" fmla="*/ 56 h 92"/>
                  <a:gd name="T4" fmla="*/ 5 w 127"/>
                  <a:gd name="T5" fmla="*/ 65 h 92"/>
                  <a:gd name="T6" fmla="*/ 0 w 127"/>
                  <a:gd name="T7" fmla="*/ 34 h 92"/>
                  <a:gd name="T8" fmla="*/ 95 w 127"/>
                  <a:gd name="T9" fmla="*/ 0 h 92"/>
                  <a:gd name="T10" fmla="*/ 71 w 127"/>
                  <a:gd name="T11" fmla="*/ 41 h 92"/>
                  <a:gd name="T12" fmla="*/ 82 w 127"/>
                  <a:gd name="T13" fmla="*/ 56 h 92"/>
                  <a:gd name="T14" fmla="*/ 97 w 127"/>
                  <a:gd name="T15" fmla="*/ 46 h 92"/>
                  <a:gd name="T16" fmla="*/ 97 w 127"/>
                  <a:gd name="T17" fmla="*/ 36 h 92"/>
                  <a:gd name="T18" fmla="*/ 99 w 127"/>
                  <a:gd name="T19" fmla="*/ 34 h 92"/>
                  <a:gd name="T20" fmla="*/ 71 w 127"/>
                  <a:gd name="T21" fmla="*/ 41 h 92"/>
                  <a:gd name="T22" fmla="*/ 68 w 127"/>
                  <a:gd name="T23" fmla="*/ 21 h 92"/>
                  <a:gd name="T24" fmla="*/ 68 w 127"/>
                  <a:gd name="T25" fmla="*/ 31 h 92"/>
                  <a:gd name="T26" fmla="*/ 89 w 127"/>
                  <a:gd name="T27" fmla="*/ 21 h 92"/>
                  <a:gd name="T28" fmla="*/ 68 w 127"/>
                  <a:gd name="T29" fmla="*/ 21 h 92"/>
                  <a:gd name="T30" fmla="*/ 54 w 127"/>
                  <a:gd name="T31" fmla="*/ 44 h 92"/>
                  <a:gd name="T32" fmla="*/ 37 w 127"/>
                  <a:gd name="T33" fmla="*/ 58 h 92"/>
                  <a:gd name="T34" fmla="*/ 63 w 127"/>
                  <a:gd name="T35" fmla="*/ 60 h 92"/>
                  <a:gd name="T36" fmla="*/ 54 w 127"/>
                  <a:gd name="T37" fmla="*/ 44 h 92"/>
                  <a:gd name="T38" fmla="*/ 56 w 127"/>
                  <a:gd name="T39" fmla="*/ 19 h 92"/>
                  <a:gd name="T40" fmla="*/ 13 w 127"/>
                  <a:gd name="T41" fmla="*/ 50 h 92"/>
                  <a:gd name="T42" fmla="*/ 58 w 127"/>
                  <a:gd name="T43" fmla="*/ 32 h 92"/>
                  <a:gd name="T44" fmla="*/ 56 w 127"/>
                  <a:gd name="T45" fmla="*/ 1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3" name="Freeform 139"/>
              <p:cNvSpPr>
                <a:spLocks noEditPoints="1"/>
              </p:cNvSpPr>
              <p:nvPr/>
            </p:nvSpPr>
            <p:spPr bwMode="auto">
              <a:xfrm>
                <a:off x="7294563" y="3516313"/>
                <a:ext cx="165100" cy="103188"/>
              </a:xfrm>
              <a:custGeom>
                <a:avLst/>
                <a:gdLst>
                  <a:gd name="T0" fmla="*/ 206 w 256"/>
                  <a:gd name="T1" fmla="*/ 147 h 160"/>
                  <a:gd name="T2" fmla="*/ 134 w 256"/>
                  <a:gd name="T3" fmla="*/ 155 h 160"/>
                  <a:gd name="T4" fmla="*/ 33 w 256"/>
                  <a:gd name="T5" fmla="*/ 104 h 160"/>
                  <a:gd name="T6" fmla="*/ 20 w 256"/>
                  <a:gd name="T7" fmla="*/ 29 h 160"/>
                  <a:gd name="T8" fmla="*/ 73 w 256"/>
                  <a:gd name="T9" fmla="*/ 0 h 160"/>
                  <a:gd name="T10" fmla="*/ 175 w 256"/>
                  <a:gd name="T11" fmla="*/ 38 h 160"/>
                  <a:gd name="T12" fmla="*/ 206 w 256"/>
                  <a:gd name="T13" fmla="*/ 147 h 160"/>
                  <a:gd name="T14" fmla="*/ 209 w 256"/>
                  <a:gd name="T15" fmla="*/ 99 h 160"/>
                  <a:gd name="T16" fmla="*/ 173 w 256"/>
                  <a:gd name="T17" fmla="*/ 120 h 160"/>
                  <a:gd name="T18" fmla="*/ 213 w 256"/>
                  <a:gd name="T19" fmla="*/ 104 h 160"/>
                  <a:gd name="T20" fmla="*/ 209 w 256"/>
                  <a:gd name="T21" fmla="*/ 99 h 160"/>
                  <a:gd name="T22" fmla="*/ 197 w 256"/>
                  <a:gd name="T23" fmla="*/ 79 h 160"/>
                  <a:gd name="T24" fmla="*/ 146 w 256"/>
                  <a:gd name="T25" fmla="*/ 111 h 160"/>
                  <a:gd name="T26" fmla="*/ 204 w 256"/>
                  <a:gd name="T27" fmla="*/ 82 h 160"/>
                  <a:gd name="T28" fmla="*/ 197 w 256"/>
                  <a:gd name="T29" fmla="*/ 79 h 160"/>
                  <a:gd name="T30" fmla="*/ 177 w 256"/>
                  <a:gd name="T31" fmla="*/ 60 h 160"/>
                  <a:gd name="T32" fmla="*/ 119 w 256"/>
                  <a:gd name="T33" fmla="*/ 97 h 160"/>
                  <a:gd name="T34" fmla="*/ 189 w 256"/>
                  <a:gd name="T35" fmla="*/ 67 h 160"/>
                  <a:gd name="T36" fmla="*/ 177 w 256"/>
                  <a:gd name="T37" fmla="*/ 60 h 160"/>
                  <a:gd name="T38" fmla="*/ 76 w 256"/>
                  <a:gd name="T39" fmla="*/ 50 h 160"/>
                  <a:gd name="T40" fmla="*/ 103 w 256"/>
                  <a:gd name="T41" fmla="*/ 22 h 160"/>
                  <a:gd name="T42" fmla="*/ 30 w 256"/>
                  <a:gd name="T43" fmla="*/ 70 h 160"/>
                  <a:gd name="T44" fmla="*/ 83 w 256"/>
                  <a:gd name="T45" fmla="*/ 123 h 160"/>
                  <a:gd name="T46" fmla="*/ 93 w 256"/>
                  <a:gd name="T47" fmla="*/ 123 h 160"/>
                  <a:gd name="T48" fmla="*/ 97 w 256"/>
                  <a:gd name="T49" fmla="*/ 128 h 160"/>
                  <a:gd name="T50" fmla="*/ 179 w 256"/>
                  <a:gd name="T51" fmla="*/ 135 h 160"/>
                  <a:gd name="T52" fmla="*/ 76 w 256"/>
                  <a:gd name="T53" fmla="*/ 50 h 160"/>
                  <a:gd name="T54" fmla="*/ 151 w 256"/>
                  <a:gd name="T55" fmla="*/ 41 h 160"/>
                  <a:gd name="T56" fmla="*/ 95 w 256"/>
                  <a:gd name="T57" fmla="*/ 77 h 160"/>
                  <a:gd name="T58" fmla="*/ 102 w 256"/>
                  <a:gd name="T59" fmla="*/ 85 h 160"/>
                  <a:gd name="T60" fmla="*/ 163 w 256"/>
                  <a:gd name="T61" fmla="*/ 48 h 160"/>
                  <a:gd name="T62" fmla="*/ 151 w 256"/>
                  <a:gd name="T63" fmla="*/ 41 h 160"/>
                  <a:gd name="T64" fmla="*/ 126 w 256"/>
                  <a:gd name="T65" fmla="*/ 44 h 160"/>
                  <a:gd name="T66" fmla="*/ 134 w 256"/>
                  <a:gd name="T67" fmla="*/ 32 h 160"/>
                  <a:gd name="T68" fmla="*/ 129 w 256"/>
                  <a:gd name="T69" fmla="*/ 38 h 160"/>
                  <a:gd name="T70" fmla="*/ 93 w 256"/>
                  <a:gd name="T71" fmla="*/ 67 h 160"/>
                  <a:gd name="T72" fmla="*/ 126 w 256"/>
                  <a:gd name="T73" fmla="*/ 44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3" name="组合 22"/>
            <p:cNvGrpSpPr/>
            <p:nvPr userDrawn="1"/>
          </p:nvGrpSpPr>
          <p:grpSpPr>
            <a:xfrm>
              <a:off x="10232205" y="205250"/>
              <a:ext cx="1300163" cy="1173163"/>
              <a:chOff x="7764463" y="536575"/>
              <a:chExt cx="1300163" cy="1173163"/>
            </a:xfrm>
            <a:grpFill/>
          </p:grpSpPr>
          <p:sp>
            <p:nvSpPr>
              <p:cNvPr id="182" name="Freeform 140"/>
              <p:cNvSpPr/>
              <p:nvPr/>
            </p:nvSpPr>
            <p:spPr bwMode="auto">
              <a:xfrm>
                <a:off x="8623300" y="860425"/>
                <a:ext cx="200025" cy="92075"/>
              </a:xfrm>
              <a:custGeom>
                <a:avLst/>
                <a:gdLst>
                  <a:gd name="T0" fmla="*/ 309 w 309"/>
                  <a:gd name="T1" fmla="*/ 134 h 143"/>
                  <a:gd name="T2" fmla="*/ 271 w 309"/>
                  <a:gd name="T3" fmla="*/ 126 h 143"/>
                  <a:gd name="T4" fmla="*/ 165 w 309"/>
                  <a:gd name="T5" fmla="*/ 82 h 143"/>
                  <a:gd name="T6" fmla="*/ 108 w 309"/>
                  <a:gd name="T7" fmla="*/ 64 h 143"/>
                  <a:gd name="T8" fmla="*/ 0 w 309"/>
                  <a:gd name="T9" fmla="*/ 18 h 143"/>
                  <a:gd name="T10" fmla="*/ 54 w 309"/>
                  <a:gd name="T11" fmla="*/ 23 h 143"/>
                  <a:gd name="T12" fmla="*/ 108 w 309"/>
                  <a:gd name="T13" fmla="*/ 46 h 143"/>
                  <a:gd name="T14" fmla="*/ 211 w 309"/>
                  <a:gd name="T15" fmla="*/ 80 h 143"/>
                  <a:gd name="T16" fmla="*/ 224 w 309"/>
                  <a:gd name="T17" fmla="*/ 93 h 143"/>
                  <a:gd name="T18" fmla="*/ 309 w 309"/>
                  <a:gd name="T19" fmla="*/ 121 h 143"/>
                  <a:gd name="T20" fmla="*/ 309 w 309"/>
                  <a:gd name="T21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3" name="Freeform 141"/>
              <p:cNvSpPr>
                <a:spLocks noEditPoints="1"/>
              </p:cNvSpPr>
              <p:nvPr/>
            </p:nvSpPr>
            <p:spPr bwMode="auto">
              <a:xfrm>
                <a:off x="7975600" y="925513"/>
                <a:ext cx="363538" cy="300038"/>
              </a:xfrm>
              <a:custGeom>
                <a:avLst/>
                <a:gdLst>
                  <a:gd name="T0" fmla="*/ 66 w 563"/>
                  <a:gd name="T1" fmla="*/ 436 h 465"/>
                  <a:gd name="T2" fmla="*/ 32 w 563"/>
                  <a:gd name="T3" fmla="*/ 299 h 465"/>
                  <a:gd name="T4" fmla="*/ 12 w 563"/>
                  <a:gd name="T5" fmla="*/ 230 h 465"/>
                  <a:gd name="T6" fmla="*/ 141 w 563"/>
                  <a:gd name="T7" fmla="*/ 145 h 465"/>
                  <a:gd name="T8" fmla="*/ 177 w 563"/>
                  <a:gd name="T9" fmla="*/ 127 h 465"/>
                  <a:gd name="T10" fmla="*/ 269 w 563"/>
                  <a:gd name="T11" fmla="*/ 98 h 465"/>
                  <a:gd name="T12" fmla="*/ 311 w 563"/>
                  <a:gd name="T13" fmla="*/ 75 h 465"/>
                  <a:gd name="T14" fmla="*/ 414 w 563"/>
                  <a:gd name="T15" fmla="*/ 36 h 465"/>
                  <a:gd name="T16" fmla="*/ 434 w 563"/>
                  <a:gd name="T17" fmla="*/ 39 h 465"/>
                  <a:gd name="T18" fmla="*/ 501 w 563"/>
                  <a:gd name="T19" fmla="*/ 98 h 465"/>
                  <a:gd name="T20" fmla="*/ 545 w 563"/>
                  <a:gd name="T21" fmla="*/ 253 h 465"/>
                  <a:gd name="T22" fmla="*/ 393 w 563"/>
                  <a:gd name="T23" fmla="*/ 371 h 465"/>
                  <a:gd name="T24" fmla="*/ 306 w 563"/>
                  <a:gd name="T25" fmla="*/ 413 h 465"/>
                  <a:gd name="T26" fmla="*/ 251 w 563"/>
                  <a:gd name="T27" fmla="*/ 415 h 465"/>
                  <a:gd name="T28" fmla="*/ 231 w 563"/>
                  <a:gd name="T29" fmla="*/ 431 h 465"/>
                  <a:gd name="T30" fmla="*/ 66 w 563"/>
                  <a:gd name="T31" fmla="*/ 436 h 465"/>
                  <a:gd name="T32" fmla="*/ 223 w 563"/>
                  <a:gd name="T33" fmla="*/ 400 h 465"/>
                  <a:gd name="T34" fmla="*/ 246 w 563"/>
                  <a:gd name="T35" fmla="*/ 400 h 465"/>
                  <a:gd name="T36" fmla="*/ 288 w 563"/>
                  <a:gd name="T37" fmla="*/ 384 h 465"/>
                  <a:gd name="T38" fmla="*/ 527 w 563"/>
                  <a:gd name="T39" fmla="*/ 281 h 465"/>
                  <a:gd name="T40" fmla="*/ 468 w 563"/>
                  <a:gd name="T41" fmla="*/ 49 h 465"/>
                  <a:gd name="T42" fmla="*/ 416 w 563"/>
                  <a:gd name="T43" fmla="*/ 60 h 465"/>
                  <a:gd name="T44" fmla="*/ 357 w 563"/>
                  <a:gd name="T45" fmla="*/ 88 h 465"/>
                  <a:gd name="T46" fmla="*/ 329 w 563"/>
                  <a:gd name="T47" fmla="*/ 93 h 465"/>
                  <a:gd name="T48" fmla="*/ 306 w 563"/>
                  <a:gd name="T49" fmla="*/ 109 h 465"/>
                  <a:gd name="T50" fmla="*/ 239 w 563"/>
                  <a:gd name="T51" fmla="*/ 134 h 465"/>
                  <a:gd name="T52" fmla="*/ 120 w 563"/>
                  <a:gd name="T53" fmla="*/ 173 h 465"/>
                  <a:gd name="T54" fmla="*/ 32 w 563"/>
                  <a:gd name="T55" fmla="*/ 207 h 465"/>
                  <a:gd name="T56" fmla="*/ 86 w 563"/>
                  <a:gd name="T57" fmla="*/ 426 h 465"/>
                  <a:gd name="T58" fmla="*/ 223 w 563"/>
                  <a:gd name="T59" fmla="*/ 40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4" name="Freeform 142"/>
              <p:cNvSpPr/>
              <p:nvPr/>
            </p:nvSpPr>
            <p:spPr bwMode="auto">
              <a:xfrm>
                <a:off x="8083550" y="1089025"/>
                <a:ext cx="188913" cy="74613"/>
              </a:xfrm>
              <a:custGeom>
                <a:avLst/>
                <a:gdLst>
                  <a:gd name="T0" fmla="*/ 0 w 291"/>
                  <a:gd name="T1" fmla="*/ 100 h 116"/>
                  <a:gd name="T2" fmla="*/ 273 w 291"/>
                  <a:gd name="T3" fmla="*/ 0 h 116"/>
                  <a:gd name="T4" fmla="*/ 291 w 291"/>
                  <a:gd name="T5" fmla="*/ 8 h 116"/>
                  <a:gd name="T6" fmla="*/ 160 w 291"/>
                  <a:gd name="T7" fmla="*/ 62 h 116"/>
                  <a:gd name="T8" fmla="*/ 90 w 291"/>
                  <a:gd name="T9" fmla="*/ 88 h 116"/>
                  <a:gd name="T10" fmla="*/ 0 w 291"/>
                  <a:gd name="T11" fmla="*/ 10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5" name="Freeform 143"/>
              <p:cNvSpPr/>
              <p:nvPr/>
            </p:nvSpPr>
            <p:spPr bwMode="auto">
              <a:xfrm>
                <a:off x="8074025" y="1055688"/>
                <a:ext cx="179388" cy="66675"/>
              </a:xfrm>
              <a:custGeom>
                <a:avLst/>
                <a:gdLst>
                  <a:gd name="T0" fmla="*/ 275 w 276"/>
                  <a:gd name="T1" fmla="*/ 0 h 105"/>
                  <a:gd name="T2" fmla="*/ 273 w 276"/>
                  <a:gd name="T3" fmla="*/ 6 h 105"/>
                  <a:gd name="T4" fmla="*/ 198 w 276"/>
                  <a:gd name="T5" fmla="*/ 42 h 105"/>
                  <a:gd name="T6" fmla="*/ 177 w 276"/>
                  <a:gd name="T7" fmla="*/ 54 h 105"/>
                  <a:gd name="T8" fmla="*/ 131 w 276"/>
                  <a:gd name="T9" fmla="*/ 62 h 105"/>
                  <a:gd name="T10" fmla="*/ 72 w 276"/>
                  <a:gd name="T11" fmla="*/ 85 h 105"/>
                  <a:gd name="T12" fmla="*/ 51 w 276"/>
                  <a:gd name="T13" fmla="*/ 85 h 105"/>
                  <a:gd name="T14" fmla="*/ 0 w 276"/>
                  <a:gd name="T15" fmla="*/ 85 h 105"/>
                  <a:gd name="T16" fmla="*/ 131 w 276"/>
                  <a:gd name="T17" fmla="*/ 42 h 105"/>
                  <a:gd name="T18" fmla="*/ 149 w 276"/>
                  <a:gd name="T19" fmla="*/ 44 h 105"/>
                  <a:gd name="T20" fmla="*/ 275 w 276"/>
                  <a:gd name="T2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6" name="Freeform 144"/>
              <p:cNvSpPr/>
              <p:nvPr/>
            </p:nvSpPr>
            <p:spPr bwMode="auto">
              <a:xfrm>
                <a:off x="8074025" y="1009650"/>
                <a:ext cx="171450" cy="74613"/>
              </a:xfrm>
              <a:custGeom>
                <a:avLst/>
                <a:gdLst>
                  <a:gd name="T0" fmla="*/ 265 w 265"/>
                  <a:gd name="T1" fmla="*/ 19 h 114"/>
                  <a:gd name="T2" fmla="*/ 239 w 265"/>
                  <a:gd name="T3" fmla="*/ 19 h 114"/>
                  <a:gd name="T4" fmla="*/ 113 w 265"/>
                  <a:gd name="T5" fmla="*/ 63 h 114"/>
                  <a:gd name="T6" fmla="*/ 0 w 265"/>
                  <a:gd name="T7" fmla="*/ 106 h 114"/>
                  <a:gd name="T8" fmla="*/ 36 w 265"/>
                  <a:gd name="T9" fmla="*/ 78 h 114"/>
                  <a:gd name="T10" fmla="*/ 67 w 265"/>
                  <a:gd name="T11" fmla="*/ 55 h 114"/>
                  <a:gd name="T12" fmla="*/ 167 w 265"/>
                  <a:gd name="T13" fmla="*/ 27 h 114"/>
                  <a:gd name="T14" fmla="*/ 257 w 265"/>
                  <a:gd name="T15" fmla="*/ 1 h 114"/>
                  <a:gd name="T16" fmla="*/ 265 w 265"/>
                  <a:gd name="T17" fmla="*/ 6 h 114"/>
                  <a:gd name="T18" fmla="*/ 265 w 265"/>
                  <a:gd name="T19" fmla="*/ 19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7" name="Freeform 145"/>
              <p:cNvSpPr>
                <a:spLocks noEditPoints="1"/>
              </p:cNvSpPr>
              <p:nvPr/>
            </p:nvSpPr>
            <p:spPr bwMode="auto">
              <a:xfrm>
                <a:off x="7764463" y="536575"/>
                <a:ext cx="1300163" cy="1173163"/>
              </a:xfrm>
              <a:custGeom>
                <a:avLst/>
                <a:gdLst>
                  <a:gd name="T0" fmla="*/ 253 w 2013"/>
                  <a:gd name="T1" fmla="*/ 1523 h 1814"/>
                  <a:gd name="T2" fmla="*/ 196 w 2013"/>
                  <a:gd name="T3" fmla="*/ 1221 h 1814"/>
                  <a:gd name="T4" fmla="*/ 67 w 2013"/>
                  <a:gd name="T5" fmla="*/ 879 h 1814"/>
                  <a:gd name="T6" fmla="*/ 49 w 2013"/>
                  <a:gd name="T7" fmla="*/ 608 h 1814"/>
                  <a:gd name="T8" fmla="*/ 907 w 2013"/>
                  <a:gd name="T9" fmla="*/ 350 h 1814"/>
                  <a:gd name="T10" fmla="*/ 1204 w 2013"/>
                  <a:gd name="T11" fmla="*/ 8 h 1814"/>
                  <a:gd name="T12" fmla="*/ 1977 w 2013"/>
                  <a:gd name="T13" fmla="*/ 371 h 1814"/>
                  <a:gd name="T14" fmla="*/ 1616 w 2013"/>
                  <a:gd name="T15" fmla="*/ 1337 h 1814"/>
                  <a:gd name="T16" fmla="*/ 1193 w 2013"/>
                  <a:gd name="T17" fmla="*/ 1477 h 1814"/>
                  <a:gd name="T18" fmla="*/ 822 w 2013"/>
                  <a:gd name="T19" fmla="*/ 1703 h 1814"/>
                  <a:gd name="T20" fmla="*/ 1691 w 2013"/>
                  <a:gd name="T21" fmla="*/ 1077 h 1814"/>
                  <a:gd name="T22" fmla="*/ 1910 w 2013"/>
                  <a:gd name="T23" fmla="*/ 319 h 1814"/>
                  <a:gd name="T24" fmla="*/ 1132 w 2013"/>
                  <a:gd name="T25" fmla="*/ 198 h 1814"/>
                  <a:gd name="T26" fmla="*/ 1188 w 2013"/>
                  <a:gd name="T27" fmla="*/ 237 h 1814"/>
                  <a:gd name="T28" fmla="*/ 1614 w 2013"/>
                  <a:gd name="T29" fmla="*/ 268 h 1814"/>
                  <a:gd name="T30" fmla="*/ 1925 w 2013"/>
                  <a:gd name="T31" fmla="*/ 397 h 1814"/>
                  <a:gd name="T32" fmla="*/ 1668 w 2013"/>
                  <a:gd name="T33" fmla="*/ 1008 h 1814"/>
                  <a:gd name="T34" fmla="*/ 1500 w 2013"/>
                  <a:gd name="T35" fmla="*/ 1415 h 1814"/>
                  <a:gd name="T36" fmla="*/ 1536 w 2013"/>
                  <a:gd name="T37" fmla="*/ 1479 h 1814"/>
                  <a:gd name="T38" fmla="*/ 1791 w 2013"/>
                  <a:gd name="T39" fmla="*/ 654 h 1814"/>
                  <a:gd name="T40" fmla="*/ 1567 w 2013"/>
                  <a:gd name="T41" fmla="*/ 265 h 1814"/>
                  <a:gd name="T42" fmla="*/ 1230 w 2013"/>
                  <a:gd name="T43" fmla="*/ 214 h 1814"/>
                  <a:gd name="T44" fmla="*/ 1090 w 2013"/>
                  <a:gd name="T45" fmla="*/ 600 h 1814"/>
                  <a:gd name="T46" fmla="*/ 1384 w 2013"/>
                  <a:gd name="T47" fmla="*/ 1350 h 1814"/>
                  <a:gd name="T48" fmla="*/ 438 w 2013"/>
                  <a:gd name="T49" fmla="*/ 1714 h 1814"/>
                  <a:gd name="T50" fmla="*/ 717 w 2013"/>
                  <a:gd name="T51" fmla="*/ 1711 h 1814"/>
                  <a:gd name="T52" fmla="*/ 1152 w 2013"/>
                  <a:gd name="T53" fmla="*/ 1348 h 1814"/>
                  <a:gd name="T54" fmla="*/ 508 w 2013"/>
                  <a:gd name="T55" fmla="*/ 461 h 1814"/>
                  <a:gd name="T56" fmla="*/ 75 w 2013"/>
                  <a:gd name="T57" fmla="*/ 673 h 1814"/>
                  <a:gd name="T58" fmla="*/ 209 w 2013"/>
                  <a:gd name="T59" fmla="*/ 930 h 1814"/>
                  <a:gd name="T60" fmla="*/ 271 w 2013"/>
                  <a:gd name="T61" fmla="*/ 1183 h 1814"/>
                  <a:gd name="T62" fmla="*/ 340 w 2013"/>
                  <a:gd name="T63" fmla="*/ 1384 h 1814"/>
                  <a:gd name="T64" fmla="*/ 423 w 2013"/>
                  <a:gd name="T65" fmla="*/ 1667 h 1814"/>
                  <a:gd name="T66" fmla="*/ 1021 w 2013"/>
                  <a:gd name="T67" fmla="*/ 474 h 1814"/>
                  <a:gd name="T68" fmla="*/ 415 w 2013"/>
                  <a:gd name="T69" fmla="*/ 1711 h 1814"/>
                  <a:gd name="T70" fmla="*/ 376 w 2013"/>
                  <a:gd name="T71" fmla="*/ 1734 h 1814"/>
                  <a:gd name="T72" fmla="*/ 353 w 2013"/>
                  <a:gd name="T73" fmla="*/ 1600 h 1814"/>
                  <a:gd name="T74" fmla="*/ 353 w 2013"/>
                  <a:gd name="T75" fmla="*/ 1600 h 1814"/>
                  <a:gd name="T76" fmla="*/ 268 w 2013"/>
                  <a:gd name="T77" fmla="*/ 1528 h 1814"/>
                  <a:gd name="T78" fmla="*/ 343 w 2013"/>
                  <a:gd name="T79" fmla="*/ 1453 h 1814"/>
                  <a:gd name="T80" fmla="*/ 320 w 2013"/>
                  <a:gd name="T81" fmla="*/ 1430 h 1814"/>
                  <a:gd name="T82" fmla="*/ 248 w 2013"/>
                  <a:gd name="T83" fmla="*/ 1394 h 1814"/>
                  <a:gd name="T84" fmla="*/ 299 w 2013"/>
                  <a:gd name="T85" fmla="*/ 1307 h 1814"/>
                  <a:gd name="T86" fmla="*/ 222 w 2013"/>
                  <a:gd name="T87" fmla="*/ 1307 h 1814"/>
                  <a:gd name="T88" fmla="*/ 281 w 2013"/>
                  <a:gd name="T89" fmla="*/ 1211 h 1814"/>
                  <a:gd name="T90" fmla="*/ 181 w 2013"/>
                  <a:gd name="T91" fmla="*/ 1180 h 1814"/>
                  <a:gd name="T92" fmla="*/ 206 w 2013"/>
                  <a:gd name="T93" fmla="*/ 1087 h 1814"/>
                  <a:gd name="T94" fmla="*/ 147 w 2013"/>
                  <a:gd name="T95" fmla="*/ 1046 h 1814"/>
                  <a:gd name="T96" fmla="*/ 137 w 2013"/>
                  <a:gd name="T97" fmla="*/ 992 h 1814"/>
                  <a:gd name="T98" fmla="*/ 108 w 2013"/>
                  <a:gd name="T99" fmla="*/ 946 h 1814"/>
                  <a:gd name="T100" fmla="*/ 134 w 2013"/>
                  <a:gd name="T101" fmla="*/ 853 h 1814"/>
                  <a:gd name="T102" fmla="*/ 75 w 2013"/>
                  <a:gd name="T103" fmla="*/ 804 h 1814"/>
                  <a:gd name="T104" fmla="*/ 72 w 2013"/>
                  <a:gd name="T105" fmla="*/ 758 h 1814"/>
                  <a:gd name="T106" fmla="*/ 34 w 2013"/>
                  <a:gd name="T107" fmla="*/ 642 h 1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8" name="Freeform 146"/>
              <p:cNvSpPr>
                <a:spLocks noEditPoints="1"/>
              </p:cNvSpPr>
              <p:nvPr/>
            </p:nvSpPr>
            <p:spPr bwMode="auto">
              <a:xfrm>
                <a:off x="8531225" y="735013"/>
                <a:ext cx="377825" cy="306388"/>
              </a:xfrm>
              <a:custGeom>
                <a:avLst/>
                <a:gdLst>
                  <a:gd name="T0" fmla="*/ 142 w 583"/>
                  <a:gd name="T1" fmla="*/ 0 h 474"/>
                  <a:gd name="T2" fmla="*/ 163 w 583"/>
                  <a:gd name="T3" fmla="*/ 18 h 474"/>
                  <a:gd name="T4" fmla="*/ 250 w 583"/>
                  <a:gd name="T5" fmla="*/ 54 h 474"/>
                  <a:gd name="T6" fmla="*/ 325 w 583"/>
                  <a:gd name="T7" fmla="*/ 85 h 474"/>
                  <a:gd name="T8" fmla="*/ 351 w 583"/>
                  <a:gd name="T9" fmla="*/ 87 h 474"/>
                  <a:gd name="T10" fmla="*/ 374 w 583"/>
                  <a:gd name="T11" fmla="*/ 103 h 474"/>
                  <a:gd name="T12" fmla="*/ 436 w 583"/>
                  <a:gd name="T13" fmla="*/ 126 h 474"/>
                  <a:gd name="T14" fmla="*/ 474 w 583"/>
                  <a:gd name="T15" fmla="*/ 141 h 474"/>
                  <a:gd name="T16" fmla="*/ 487 w 583"/>
                  <a:gd name="T17" fmla="*/ 154 h 474"/>
                  <a:gd name="T18" fmla="*/ 565 w 583"/>
                  <a:gd name="T19" fmla="*/ 175 h 474"/>
                  <a:gd name="T20" fmla="*/ 583 w 583"/>
                  <a:gd name="T21" fmla="*/ 206 h 474"/>
                  <a:gd name="T22" fmla="*/ 482 w 583"/>
                  <a:gd name="T23" fmla="*/ 417 h 474"/>
                  <a:gd name="T24" fmla="*/ 459 w 583"/>
                  <a:gd name="T25" fmla="*/ 471 h 474"/>
                  <a:gd name="T26" fmla="*/ 268 w 583"/>
                  <a:gd name="T27" fmla="*/ 430 h 474"/>
                  <a:gd name="T28" fmla="*/ 0 w 583"/>
                  <a:gd name="T29" fmla="*/ 255 h 474"/>
                  <a:gd name="T30" fmla="*/ 93 w 583"/>
                  <a:gd name="T31" fmla="*/ 69 h 474"/>
                  <a:gd name="T32" fmla="*/ 142 w 583"/>
                  <a:gd name="T33" fmla="*/ 0 h 474"/>
                  <a:gd name="T34" fmla="*/ 356 w 583"/>
                  <a:gd name="T35" fmla="*/ 433 h 474"/>
                  <a:gd name="T36" fmla="*/ 444 w 583"/>
                  <a:gd name="T37" fmla="*/ 451 h 474"/>
                  <a:gd name="T38" fmla="*/ 482 w 583"/>
                  <a:gd name="T39" fmla="*/ 381 h 474"/>
                  <a:gd name="T40" fmla="*/ 560 w 583"/>
                  <a:gd name="T41" fmla="*/ 198 h 474"/>
                  <a:gd name="T42" fmla="*/ 459 w 583"/>
                  <a:gd name="T43" fmla="*/ 152 h 474"/>
                  <a:gd name="T44" fmla="*/ 423 w 583"/>
                  <a:gd name="T45" fmla="*/ 134 h 474"/>
                  <a:gd name="T46" fmla="*/ 230 w 583"/>
                  <a:gd name="T47" fmla="*/ 56 h 474"/>
                  <a:gd name="T48" fmla="*/ 142 w 583"/>
                  <a:gd name="T49" fmla="*/ 51 h 474"/>
                  <a:gd name="T50" fmla="*/ 119 w 583"/>
                  <a:gd name="T51" fmla="*/ 59 h 474"/>
                  <a:gd name="T52" fmla="*/ 85 w 583"/>
                  <a:gd name="T53" fmla="*/ 105 h 474"/>
                  <a:gd name="T54" fmla="*/ 21 w 583"/>
                  <a:gd name="T55" fmla="*/ 273 h 474"/>
                  <a:gd name="T56" fmla="*/ 255 w 583"/>
                  <a:gd name="T57" fmla="*/ 394 h 474"/>
                  <a:gd name="T58" fmla="*/ 276 w 583"/>
                  <a:gd name="T59" fmla="*/ 394 h 474"/>
                  <a:gd name="T60" fmla="*/ 317 w 583"/>
                  <a:gd name="T61" fmla="*/ 412 h 474"/>
                  <a:gd name="T62" fmla="*/ 312 w 583"/>
                  <a:gd name="T63" fmla="*/ 414 h 474"/>
                  <a:gd name="T64" fmla="*/ 356 w 583"/>
                  <a:gd name="T65" fmla="*/ 433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9" name="Freeform 147"/>
              <p:cNvSpPr/>
              <p:nvPr/>
            </p:nvSpPr>
            <p:spPr bwMode="auto">
              <a:xfrm>
                <a:off x="8642350" y="822325"/>
                <a:ext cx="201613" cy="80963"/>
              </a:xfrm>
              <a:custGeom>
                <a:avLst/>
                <a:gdLst>
                  <a:gd name="T0" fmla="*/ 0 w 314"/>
                  <a:gd name="T1" fmla="*/ 3 h 127"/>
                  <a:gd name="T2" fmla="*/ 129 w 314"/>
                  <a:gd name="T3" fmla="*/ 37 h 127"/>
                  <a:gd name="T4" fmla="*/ 178 w 314"/>
                  <a:gd name="T5" fmla="*/ 68 h 127"/>
                  <a:gd name="T6" fmla="*/ 256 w 314"/>
                  <a:gd name="T7" fmla="*/ 96 h 127"/>
                  <a:gd name="T8" fmla="*/ 297 w 314"/>
                  <a:gd name="T9" fmla="*/ 127 h 127"/>
                  <a:gd name="T10" fmla="*/ 91 w 314"/>
                  <a:gd name="T11" fmla="*/ 42 h 127"/>
                  <a:gd name="T12" fmla="*/ 93 w 314"/>
                  <a:gd name="T13" fmla="*/ 44 h 127"/>
                  <a:gd name="T14" fmla="*/ 0 w 314"/>
                  <a:gd name="T15" fmla="*/ 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90" name="Freeform 148"/>
              <p:cNvSpPr/>
              <p:nvPr/>
            </p:nvSpPr>
            <p:spPr bwMode="auto">
              <a:xfrm>
                <a:off x="8578850" y="900113"/>
                <a:ext cx="214313" cy="93663"/>
              </a:xfrm>
              <a:custGeom>
                <a:avLst/>
                <a:gdLst>
                  <a:gd name="T0" fmla="*/ 333 w 333"/>
                  <a:gd name="T1" fmla="*/ 134 h 143"/>
                  <a:gd name="T2" fmla="*/ 328 w 333"/>
                  <a:gd name="T3" fmla="*/ 139 h 143"/>
                  <a:gd name="T4" fmla="*/ 299 w 333"/>
                  <a:gd name="T5" fmla="*/ 129 h 143"/>
                  <a:gd name="T6" fmla="*/ 158 w 333"/>
                  <a:gd name="T7" fmla="*/ 69 h 143"/>
                  <a:gd name="T8" fmla="*/ 0 w 333"/>
                  <a:gd name="T9" fmla="*/ 18 h 143"/>
                  <a:gd name="T10" fmla="*/ 83 w 333"/>
                  <a:gd name="T11" fmla="*/ 20 h 143"/>
                  <a:gd name="T12" fmla="*/ 330 w 333"/>
                  <a:gd name="T13" fmla="*/ 126 h 143"/>
                  <a:gd name="T14" fmla="*/ 333 w 333"/>
                  <a:gd name="T15" fmla="*/ 134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4" name="组合 23"/>
            <p:cNvGrpSpPr/>
            <p:nvPr userDrawn="1"/>
          </p:nvGrpSpPr>
          <p:grpSpPr>
            <a:xfrm>
              <a:off x="1543322" y="1688418"/>
              <a:ext cx="1557309" cy="827088"/>
              <a:chOff x="3243263" y="1501775"/>
              <a:chExt cx="995363" cy="528638"/>
            </a:xfrm>
            <a:grpFill/>
          </p:grpSpPr>
          <p:sp>
            <p:nvSpPr>
              <p:cNvPr id="175" name="Freeform 149"/>
              <p:cNvSpPr/>
              <p:nvPr/>
            </p:nvSpPr>
            <p:spPr bwMode="auto">
              <a:xfrm>
                <a:off x="3484563" y="1622425"/>
                <a:ext cx="146050" cy="138113"/>
              </a:xfrm>
              <a:custGeom>
                <a:avLst/>
                <a:gdLst>
                  <a:gd name="T0" fmla="*/ 226 w 227"/>
                  <a:gd name="T1" fmla="*/ 42 h 214"/>
                  <a:gd name="T2" fmla="*/ 202 w 227"/>
                  <a:gd name="T3" fmla="*/ 33 h 214"/>
                  <a:gd name="T4" fmla="*/ 167 w 227"/>
                  <a:gd name="T5" fmla="*/ 26 h 214"/>
                  <a:gd name="T6" fmla="*/ 109 w 227"/>
                  <a:gd name="T7" fmla="*/ 30 h 214"/>
                  <a:gd name="T8" fmla="*/ 97 w 227"/>
                  <a:gd name="T9" fmla="*/ 45 h 214"/>
                  <a:gd name="T10" fmla="*/ 74 w 227"/>
                  <a:gd name="T11" fmla="*/ 77 h 214"/>
                  <a:gd name="T12" fmla="*/ 118 w 227"/>
                  <a:gd name="T13" fmla="*/ 86 h 214"/>
                  <a:gd name="T14" fmla="*/ 146 w 227"/>
                  <a:gd name="T15" fmla="*/ 107 h 214"/>
                  <a:gd name="T16" fmla="*/ 62 w 227"/>
                  <a:gd name="T17" fmla="*/ 92 h 214"/>
                  <a:gd name="T18" fmla="*/ 44 w 227"/>
                  <a:gd name="T19" fmla="*/ 116 h 214"/>
                  <a:gd name="T20" fmla="*/ 28 w 227"/>
                  <a:gd name="T21" fmla="*/ 141 h 214"/>
                  <a:gd name="T22" fmla="*/ 140 w 227"/>
                  <a:gd name="T23" fmla="*/ 201 h 214"/>
                  <a:gd name="T24" fmla="*/ 100 w 227"/>
                  <a:gd name="T25" fmla="*/ 207 h 214"/>
                  <a:gd name="T26" fmla="*/ 41 w 227"/>
                  <a:gd name="T27" fmla="*/ 195 h 214"/>
                  <a:gd name="T28" fmla="*/ 16 w 227"/>
                  <a:gd name="T29" fmla="*/ 139 h 214"/>
                  <a:gd name="T30" fmla="*/ 34 w 227"/>
                  <a:gd name="T31" fmla="*/ 113 h 214"/>
                  <a:gd name="T32" fmla="*/ 66 w 227"/>
                  <a:gd name="T33" fmla="*/ 61 h 214"/>
                  <a:gd name="T34" fmla="*/ 93 w 227"/>
                  <a:gd name="T35" fmla="*/ 30 h 214"/>
                  <a:gd name="T36" fmla="*/ 140 w 227"/>
                  <a:gd name="T37" fmla="*/ 5 h 214"/>
                  <a:gd name="T38" fmla="*/ 165 w 227"/>
                  <a:gd name="T39" fmla="*/ 12 h 214"/>
                  <a:gd name="T40" fmla="*/ 226 w 227"/>
                  <a:gd name="T41" fmla="*/ 4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6" name="Freeform 150"/>
              <p:cNvSpPr/>
              <p:nvPr/>
            </p:nvSpPr>
            <p:spPr bwMode="auto">
              <a:xfrm>
                <a:off x="3624263" y="1679575"/>
                <a:ext cx="65088" cy="20638"/>
              </a:xfrm>
              <a:custGeom>
                <a:avLst/>
                <a:gdLst>
                  <a:gd name="T0" fmla="*/ 101 w 101"/>
                  <a:gd name="T1" fmla="*/ 25 h 32"/>
                  <a:gd name="T2" fmla="*/ 100 w 101"/>
                  <a:gd name="T3" fmla="*/ 30 h 32"/>
                  <a:gd name="T4" fmla="*/ 33 w 101"/>
                  <a:gd name="T5" fmla="*/ 13 h 32"/>
                  <a:gd name="T6" fmla="*/ 1 w 101"/>
                  <a:gd name="T7" fmla="*/ 6 h 32"/>
                  <a:gd name="T8" fmla="*/ 2 w 101"/>
                  <a:gd name="T9" fmla="*/ 1 h 32"/>
                  <a:gd name="T10" fmla="*/ 5 w 101"/>
                  <a:gd name="T11" fmla="*/ 1 h 32"/>
                  <a:gd name="T12" fmla="*/ 85 w 101"/>
                  <a:gd name="T13" fmla="*/ 18 h 32"/>
                  <a:gd name="T14" fmla="*/ 101 w 101"/>
                  <a:gd name="T15" fmla="*/ 2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7" name="Freeform 151"/>
              <p:cNvSpPr/>
              <p:nvPr/>
            </p:nvSpPr>
            <p:spPr bwMode="auto">
              <a:xfrm>
                <a:off x="3981450" y="1687513"/>
                <a:ext cx="76200" cy="79375"/>
              </a:xfrm>
              <a:custGeom>
                <a:avLst/>
                <a:gdLst>
                  <a:gd name="T0" fmla="*/ 21 w 116"/>
                  <a:gd name="T1" fmla="*/ 86 h 124"/>
                  <a:gd name="T2" fmla="*/ 20 w 116"/>
                  <a:gd name="T3" fmla="*/ 98 h 124"/>
                  <a:gd name="T4" fmla="*/ 77 w 116"/>
                  <a:gd name="T5" fmla="*/ 107 h 124"/>
                  <a:gd name="T6" fmla="*/ 98 w 116"/>
                  <a:gd name="T7" fmla="*/ 112 h 124"/>
                  <a:gd name="T8" fmla="*/ 1 w 116"/>
                  <a:gd name="T9" fmla="*/ 103 h 124"/>
                  <a:gd name="T10" fmla="*/ 14 w 116"/>
                  <a:gd name="T11" fmla="*/ 73 h 124"/>
                  <a:gd name="T12" fmla="*/ 92 w 116"/>
                  <a:gd name="T13" fmla="*/ 23 h 124"/>
                  <a:gd name="T14" fmla="*/ 75 w 116"/>
                  <a:gd name="T15" fmla="*/ 20 h 124"/>
                  <a:gd name="T16" fmla="*/ 42 w 116"/>
                  <a:gd name="T17" fmla="*/ 38 h 124"/>
                  <a:gd name="T18" fmla="*/ 104 w 116"/>
                  <a:gd name="T19" fmla="*/ 16 h 124"/>
                  <a:gd name="T20" fmla="*/ 111 w 116"/>
                  <a:gd name="T21" fmla="*/ 42 h 124"/>
                  <a:gd name="T22" fmla="*/ 21 w 116"/>
                  <a:gd name="T23" fmla="*/ 8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8" name="Freeform 152"/>
              <p:cNvSpPr/>
              <p:nvPr/>
            </p:nvSpPr>
            <p:spPr bwMode="auto">
              <a:xfrm>
                <a:off x="3709988" y="1697038"/>
                <a:ext cx="138113" cy="104775"/>
              </a:xfrm>
              <a:custGeom>
                <a:avLst/>
                <a:gdLst>
                  <a:gd name="T0" fmla="*/ 55 w 215"/>
                  <a:gd name="T1" fmla="*/ 8 h 162"/>
                  <a:gd name="T2" fmla="*/ 45 w 215"/>
                  <a:gd name="T3" fmla="*/ 42 h 162"/>
                  <a:gd name="T4" fmla="*/ 130 w 215"/>
                  <a:gd name="T5" fmla="*/ 54 h 162"/>
                  <a:gd name="T6" fmla="*/ 200 w 215"/>
                  <a:gd name="T7" fmla="*/ 79 h 162"/>
                  <a:gd name="T8" fmla="*/ 183 w 215"/>
                  <a:gd name="T9" fmla="*/ 113 h 162"/>
                  <a:gd name="T10" fmla="*/ 164 w 215"/>
                  <a:gd name="T11" fmla="*/ 159 h 162"/>
                  <a:gd name="T12" fmla="*/ 154 w 215"/>
                  <a:gd name="T13" fmla="*/ 162 h 162"/>
                  <a:gd name="T14" fmla="*/ 158 w 215"/>
                  <a:gd name="T15" fmla="*/ 142 h 162"/>
                  <a:gd name="T16" fmla="*/ 188 w 215"/>
                  <a:gd name="T17" fmla="*/ 79 h 162"/>
                  <a:gd name="T18" fmla="*/ 185 w 215"/>
                  <a:gd name="T19" fmla="*/ 54 h 162"/>
                  <a:gd name="T20" fmla="*/ 124 w 215"/>
                  <a:gd name="T21" fmla="*/ 73 h 162"/>
                  <a:gd name="T22" fmla="*/ 104 w 215"/>
                  <a:gd name="T23" fmla="*/ 110 h 162"/>
                  <a:gd name="T24" fmla="*/ 80 w 215"/>
                  <a:gd name="T25" fmla="*/ 131 h 162"/>
                  <a:gd name="T26" fmla="*/ 115 w 215"/>
                  <a:gd name="T27" fmla="*/ 32 h 162"/>
                  <a:gd name="T28" fmla="*/ 37 w 215"/>
                  <a:gd name="T29" fmla="*/ 63 h 162"/>
                  <a:gd name="T30" fmla="*/ 8 w 215"/>
                  <a:gd name="T31" fmla="*/ 116 h 162"/>
                  <a:gd name="T32" fmla="*/ 0 w 215"/>
                  <a:gd name="T33" fmla="*/ 113 h 162"/>
                  <a:gd name="T34" fmla="*/ 43 w 215"/>
                  <a:gd name="T35" fmla="*/ 8 h 162"/>
                  <a:gd name="T36" fmla="*/ 48 w 215"/>
                  <a:gd name="T37" fmla="*/ 5 h 162"/>
                  <a:gd name="T38" fmla="*/ 55 w 215"/>
                  <a:gd name="T39" fmla="*/ 8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9" name="Freeform 153"/>
              <p:cNvSpPr/>
              <p:nvPr/>
            </p:nvSpPr>
            <p:spPr bwMode="auto">
              <a:xfrm>
                <a:off x="3616325" y="1708150"/>
                <a:ext cx="63500" cy="22225"/>
              </a:xfrm>
              <a:custGeom>
                <a:avLst/>
                <a:gdLst>
                  <a:gd name="T0" fmla="*/ 99 w 99"/>
                  <a:gd name="T1" fmla="*/ 27 h 34"/>
                  <a:gd name="T2" fmla="*/ 75 w 99"/>
                  <a:gd name="T3" fmla="*/ 22 h 34"/>
                  <a:gd name="T4" fmla="*/ 62 w 99"/>
                  <a:gd name="T5" fmla="*/ 24 h 34"/>
                  <a:gd name="T6" fmla="*/ 42 w 99"/>
                  <a:gd name="T7" fmla="*/ 18 h 34"/>
                  <a:gd name="T8" fmla="*/ 0 w 99"/>
                  <a:gd name="T9" fmla="*/ 5 h 34"/>
                  <a:gd name="T10" fmla="*/ 3 w 99"/>
                  <a:gd name="T11" fmla="*/ 5 h 34"/>
                  <a:gd name="T12" fmla="*/ 76 w 99"/>
                  <a:gd name="T13" fmla="*/ 14 h 34"/>
                  <a:gd name="T14" fmla="*/ 99 w 99"/>
                  <a:gd name="T15" fmla="*/ 27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0" name="Freeform 154"/>
              <p:cNvSpPr/>
              <p:nvPr/>
            </p:nvSpPr>
            <p:spPr bwMode="auto">
              <a:xfrm>
                <a:off x="3860800" y="1739900"/>
                <a:ext cx="82550" cy="88900"/>
              </a:xfrm>
              <a:custGeom>
                <a:avLst/>
                <a:gdLst>
                  <a:gd name="T0" fmla="*/ 114 w 127"/>
                  <a:gd name="T1" fmla="*/ 27 h 137"/>
                  <a:gd name="T2" fmla="*/ 103 w 127"/>
                  <a:gd name="T3" fmla="*/ 33 h 137"/>
                  <a:gd name="T4" fmla="*/ 95 w 127"/>
                  <a:gd name="T5" fmla="*/ 18 h 137"/>
                  <a:gd name="T6" fmla="*/ 92 w 127"/>
                  <a:gd name="T7" fmla="*/ 16 h 137"/>
                  <a:gd name="T8" fmla="*/ 36 w 127"/>
                  <a:gd name="T9" fmla="*/ 30 h 137"/>
                  <a:gd name="T10" fmla="*/ 36 w 127"/>
                  <a:gd name="T11" fmla="*/ 114 h 137"/>
                  <a:gd name="T12" fmla="*/ 112 w 127"/>
                  <a:gd name="T13" fmla="*/ 90 h 137"/>
                  <a:gd name="T14" fmla="*/ 75 w 127"/>
                  <a:gd name="T15" fmla="*/ 129 h 137"/>
                  <a:gd name="T16" fmla="*/ 5 w 127"/>
                  <a:gd name="T17" fmla="*/ 67 h 137"/>
                  <a:gd name="T18" fmla="*/ 41 w 127"/>
                  <a:gd name="T19" fmla="*/ 13 h 137"/>
                  <a:gd name="T20" fmla="*/ 114 w 127"/>
                  <a:gd name="T21" fmla="*/ 2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81" name="Freeform 155"/>
              <p:cNvSpPr>
                <a:spLocks noEditPoints="1"/>
              </p:cNvSpPr>
              <p:nvPr/>
            </p:nvSpPr>
            <p:spPr bwMode="auto">
              <a:xfrm>
                <a:off x="3243263" y="1501775"/>
                <a:ext cx="995363" cy="528638"/>
              </a:xfrm>
              <a:custGeom>
                <a:avLst/>
                <a:gdLst>
                  <a:gd name="T0" fmla="*/ 190 w 1541"/>
                  <a:gd name="T1" fmla="*/ 319 h 818"/>
                  <a:gd name="T2" fmla="*/ 120 w 1541"/>
                  <a:gd name="T3" fmla="*/ 314 h 818"/>
                  <a:gd name="T4" fmla="*/ 132 w 1541"/>
                  <a:gd name="T5" fmla="*/ 214 h 818"/>
                  <a:gd name="T6" fmla="*/ 221 w 1541"/>
                  <a:gd name="T7" fmla="*/ 189 h 818"/>
                  <a:gd name="T8" fmla="*/ 138 w 1541"/>
                  <a:gd name="T9" fmla="*/ 183 h 818"/>
                  <a:gd name="T10" fmla="*/ 200 w 1541"/>
                  <a:gd name="T11" fmla="*/ 117 h 818"/>
                  <a:gd name="T12" fmla="*/ 249 w 1541"/>
                  <a:gd name="T13" fmla="*/ 74 h 818"/>
                  <a:gd name="T14" fmla="*/ 200 w 1541"/>
                  <a:gd name="T15" fmla="*/ 56 h 818"/>
                  <a:gd name="T16" fmla="*/ 616 w 1541"/>
                  <a:gd name="T17" fmla="*/ 75 h 818"/>
                  <a:gd name="T18" fmla="*/ 1031 w 1541"/>
                  <a:gd name="T19" fmla="*/ 149 h 818"/>
                  <a:gd name="T20" fmla="*/ 1529 w 1541"/>
                  <a:gd name="T21" fmla="*/ 309 h 818"/>
                  <a:gd name="T22" fmla="*/ 1328 w 1541"/>
                  <a:gd name="T23" fmla="*/ 704 h 818"/>
                  <a:gd name="T24" fmla="*/ 1142 w 1541"/>
                  <a:gd name="T25" fmla="*/ 800 h 818"/>
                  <a:gd name="T26" fmla="*/ 692 w 1541"/>
                  <a:gd name="T27" fmla="*/ 718 h 818"/>
                  <a:gd name="T28" fmla="*/ 286 w 1541"/>
                  <a:gd name="T29" fmla="*/ 635 h 818"/>
                  <a:gd name="T30" fmla="*/ 2 w 1541"/>
                  <a:gd name="T31" fmla="*/ 558 h 818"/>
                  <a:gd name="T32" fmla="*/ 107 w 1541"/>
                  <a:gd name="T33" fmla="*/ 464 h 818"/>
                  <a:gd name="T34" fmla="*/ 113 w 1541"/>
                  <a:gd name="T35" fmla="*/ 441 h 818"/>
                  <a:gd name="T36" fmla="*/ 61 w 1541"/>
                  <a:gd name="T37" fmla="*/ 409 h 818"/>
                  <a:gd name="T38" fmla="*/ 79 w 1541"/>
                  <a:gd name="T39" fmla="*/ 412 h 818"/>
                  <a:gd name="T40" fmla="*/ 162 w 1541"/>
                  <a:gd name="T41" fmla="*/ 450 h 818"/>
                  <a:gd name="T42" fmla="*/ 24 w 1541"/>
                  <a:gd name="T43" fmla="*/ 549 h 818"/>
                  <a:gd name="T44" fmla="*/ 408 w 1541"/>
                  <a:gd name="T45" fmla="*/ 645 h 818"/>
                  <a:gd name="T46" fmla="*/ 835 w 1541"/>
                  <a:gd name="T47" fmla="*/ 738 h 818"/>
                  <a:gd name="T48" fmla="*/ 1315 w 1541"/>
                  <a:gd name="T49" fmla="*/ 700 h 818"/>
                  <a:gd name="T50" fmla="*/ 1154 w 1541"/>
                  <a:gd name="T51" fmla="*/ 737 h 818"/>
                  <a:gd name="T52" fmla="*/ 1070 w 1541"/>
                  <a:gd name="T53" fmla="*/ 688 h 818"/>
                  <a:gd name="T54" fmla="*/ 958 w 1541"/>
                  <a:gd name="T55" fmla="*/ 676 h 818"/>
                  <a:gd name="T56" fmla="*/ 890 w 1541"/>
                  <a:gd name="T57" fmla="*/ 626 h 818"/>
                  <a:gd name="T58" fmla="*/ 1002 w 1541"/>
                  <a:gd name="T59" fmla="*/ 599 h 818"/>
                  <a:gd name="T60" fmla="*/ 989 w 1541"/>
                  <a:gd name="T61" fmla="*/ 633 h 818"/>
                  <a:gd name="T62" fmla="*/ 1151 w 1541"/>
                  <a:gd name="T63" fmla="*/ 567 h 818"/>
                  <a:gd name="T64" fmla="*/ 1200 w 1541"/>
                  <a:gd name="T65" fmla="*/ 518 h 818"/>
                  <a:gd name="T66" fmla="*/ 1315 w 1541"/>
                  <a:gd name="T67" fmla="*/ 499 h 818"/>
                  <a:gd name="T68" fmla="*/ 1356 w 1541"/>
                  <a:gd name="T69" fmla="*/ 456 h 818"/>
                  <a:gd name="T70" fmla="*/ 1516 w 1541"/>
                  <a:gd name="T71" fmla="*/ 303 h 818"/>
                  <a:gd name="T72" fmla="*/ 1376 w 1541"/>
                  <a:gd name="T73" fmla="*/ 254 h 818"/>
                  <a:gd name="T74" fmla="*/ 1305 w 1541"/>
                  <a:gd name="T75" fmla="*/ 227 h 818"/>
                  <a:gd name="T76" fmla="*/ 1192 w 1541"/>
                  <a:gd name="T77" fmla="*/ 199 h 818"/>
                  <a:gd name="T78" fmla="*/ 956 w 1541"/>
                  <a:gd name="T79" fmla="*/ 152 h 818"/>
                  <a:gd name="T80" fmla="*/ 729 w 1541"/>
                  <a:gd name="T81" fmla="*/ 111 h 818"/>
                  <a:gd name="T82" fmla="*/ 494 w 1541"/>
                  <a:gd name="T83" fmla="*/ 57 h 818"/>
                  <a:gd name="T84" fmla="*/ 222 w 1541"/>
                  <a:gd name="T85" fmla="*/ 80 h 818"/>
                  <a:gd name="T86" fmla="*/ 224 w 1541"/>
                  <a:gd name="T87" fmla="*/ 152 h 818"/>
                  <a:gd name="T88" fmla="*/ 162 w 1541"/>
                  <a:gd name="T89" fmla="*/ 173 h 818"/>
                  <a:gd name="T90" fmla="*/ 240 w 1541"/>
                  <a:gd name="T91" fmla="*/ 235 h 818"/>
                  <a:gd name="T92" fmla="*/ 145 w 1541"/>
                  <a:gd name="T93" fmla="*/ 226 h 818"/>
                  <a:gd name="T94" fmla="*/ 154 w 1541"/>
                  <a:gd name="T95" fmla="*/ 291 h 818"/>
                  <a:gd name="T96" fmla="*/ 128 w 1541"/>
                  <a:gd name="T97" fmla="*/ 353 h 818"/>
                  <a:gd name="T98" fmla="*/ 1325 w 1541"/>
                  <a:gd name="T99" fmla="*/ 502 h 818"/>
                  <a:gd name="T100" fmla="*/ 1405 w 1541"/>
                  <a:gd name="T101" fmla="*/ 523 h 818"/>
                  <a:gd name="T102" fmla="*/ 1104 w 1541"/>
                  <a:gd name="T103" fmla="*/ 656 h 818"/>
                  <a:gd name="T104" fmla="*/ 1161 w 1541"/>
                  <a:gd name="T105" fmla="*/ 574 h 818"/>
                  <a:gd name="T106" fmla="*/ 1215 w 1541"/>
                  <a:gd name="T107" fmla="*/ 675 h 818"/>
                  <a:gd name="T108" fmla="*/ 1263 w 1541"/>
                  <a:gd name="T109" fmla="*/ 594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5" name="组合 24"/>
            <p:cNvGrpSpPr/>
            <p:nvPr userDrawn="1"/>
          </p:nvGrpSpPr>
          <p:grpSpPr>
            <a:xfrm>
              <a:off x="5593204" y="4498742"/>
              <a:ext cx="1429930" cy="749300"/>
              <a:chOff x="3168650" y="2200275"/>
              <a:chExt cx="1123950" cy="588963"/>
            </a:xfrm>
            <a:grpFill/>
          </p:grpSpPr>
          <p:sp>
            <p:nvSpPr>
              <p:cNvPr id="173" name="Freeform 156"/>
              <p:cNvSpPr/>
              <p:nvPr/>
            </p:nvSpPr>
            <p:spPr bwMode="auto">
              <a:xfrm>
                <a:off x="3300413" y="2438400"/>
                <a:ext cx="128588" cy="31750"/>
              </a:xfrm>
              <a:custGeom>
                <a:avLst/>
                <a:gdLst>
                  <a:gd name="T0" fmla="*/ 199 w 199"/>
                  <a:gd name="T1" fmla="*/ 38 h 49"/>
                  <a:gd name="T2" fmla="*/ 82 w 199"/>
                  <a:gd name="T3" fmla="*/ 32 h 49"/>
                  <a:gd name="T4" fmla="*/ 0 w 199"/>
                  <a:gd name="T5" fmla="*/ 2 h 49"/>
                  <a:gd name="T6" fmla="*/ 199 w 199"/>
                  <a:gd name="T7" fmla="*/ 3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4" name="Freeform 157"/>
              <p:cNvSpPr>
                <a:spLocks noEditPoints="1"/>
              </p:cNvSpPr>
              <p:nvPr/>
            </p:nvSpPr>
            <p:spPr bwMode="auto">
              <a:xfrm>
                <a:off x="3168650" y="2200275"/>
                <a:ext cx="1123950" cy="588963"/>
              </a:xfrm>
              <a:custGeom>
                <a:avLst/>
                <a:gdLst>
                  <a:gd name="T0" fmla="*/ 1728 w 1740"/>
                  <a:gd name="T1" fmla="*/ 243 h 912"/>
                  <a:gd name="T2" fmla="*/ 1646 w 1740"/>
                  <a:gd name="T3" fmla="*/ 354 h 912"/>
                  <a:gd name="T4" fmla="*/ 1239 w 1740"/>
                  <a:gd name="T5" fmla="*/ 623 h 912"/>
                  <a:gd name="T6" fmla="*/ 1010 w 1740"/>
                  <a:gd name="T7" fmla="*/ 773 h 912"/>
                  <a:gd name="T8" fmla="*/ 718 w 1740"/>
                  <a:gd name="T9" fmla="*/ 776 h 912"/>
                  <a:gd name="T10" fmla="*/ 615 w 1740"/>
                  <a:gd name="T11" fmla="*/ 902 h 912"/>
                  <a:gd name="T12" fmla="*/ 624 w 1740"/>
                  <a:gd name="T13" fmla="*/ 820 h 912"/>
                  <a:gd name="T14" fmla="*/ 545 w 1740"/>
                  <a:gd name="T15" fmla="*/ 732 h 912"/>
                  <a:gd name="T16" fmla="*/ 9 w 1740"/>
                  <a:gd name="T17" fmla="*/ 594 h 912"/>
                  <a:gd name="T18" fmla="*/ 9 w 1740"/>
                  <a:gd name="T19" fmla="*/ 550 h 912"/>
                  <a:gd name="T20" fmla="*/ 114 w 1740"/>
                  <a:gd name="T21" fmla="*/ 497 h 912"/>
                  <a:gd name="T22" fmla="*/ 94 w 1740"/>
                  <a:gd name="T23" fmla="*/ 427 h 912"/>
                  <a:gd name="T24" fmla="*/ 47 w 1740"/>
                  <a:gd name="T25" fmla="*/ 374 h 912"/>
                  <a:gd name="T26" fmla="*/ 392 w 1740"/>
                  <a:gd name="T27" fmla="*/ 207 h 912"/>
                  <a:gd name="T28" fmla="*/ 641 w 1740"/>
                  <a:gd name="T29" fmla="*/ 96 h 912"/>
                  <a:gd name="T30" fmla="*/ 741 w 1740"/>
                  <a:gd name="T31" fmla="*/ 46 h 912"/>
                  <a:gd name="T32" fmla="*/ 975 w 1740"/>
                  <a:gd name="T33" fmla="*/ 20 h 912"/>
                  <a:gd name="T34" fmla="*/ 1388 w 1740"/>
                  <a:gd name="T35" fmla="*/ 67 h 912"/>
                  <a:gd name="T36" fmla="*/ 1614 w 1740"/>
                  <a:gd name="T37" fmla="*/ 114 h 912"/>
                  <a:gd name="T38" fmla="*/ 873 w 1740"/>
                  <a:gd name="T39" fmla="*/ 38 h 912"/>
                  <a:gd name="T40" fmla="*/ 662 w 1740"/>
                  <a:gd name="T41" fmla="*/ 114 h 912"/>
                  <a:gd name="T42" fmla="*/ 501 w 1740"/>
                  <a:gd name="T43" fmla="*/ 184 h 912"/>
                  <a:gd name="T44" fmla="*/ 234 w 1740"/>
                  <a:gd name="T45" fmla="*/ 404 h 912"/>
                  <a:gd name="T46" fmla="*/ 498 w 1740"/>
                  <a:gd name="T47" fmla="*/ 448 h 912"/>
                  <a:gd name="T48" fmla="*/ 972 w 1740"/>
                  <a:gd name="T49" fmla="*/ 582 h 912"/>
                  <a:gd name="T50" fmla="*/ 914 w 1740"/>
                  <a:gd name="T51" fmla="*/ 743 h 912"/>
                  <a:gd name="T52" fmla="*/ 750 w 1740"/>
                  <a:gd name="T53" fmla="*/ 755 h 912"/>
                  <a:gd name="T54" fmla="*/ 978 w 1740"/>
                  <a:gd name="T55" fmla="*/ 758 h 912"/>
                  <a:gd name="T56" fmla="*/ 970 w 1740"/>
                  <a:gd name="T57" fmla="*/ 506 h 912"/>
                  <a:gd name="T58" fmla="*/ 618 w 1740"/>
                  <a:gd name="T59" fmla="*/ 433 h 912"/>
                  <a:gd name="T60" fmla="*/ 993 w 1740"/>
                  <a:gd name="T61" fmla="*/ 494 h 912"/>
                  <a:gd name="T62" fmla="*/ 1057 w 1740"/>
                  <a:gd name="T63" fmla="*/ 64 h 912"/>
                  <a:gd name="T64" fmla="*/ 1034 w 1740"/>
                  <a:gd name="T65" fmla="*/ 720 h 912"/>
                  <a:gd name="T66" fmla="*/ 1681 w 1740"/>
                  <a:gd name="T67" fmla="*/ 289 h 912"/>
                  <a:gd name="T68" fmla="*/ 1582 w 1740"/>
                  <a:gd name="T69" fmla="*/ 178 h 912"/>
                  <a:gd name="T70" fmla="*/ 1268 w 1740"/>
                  <a:gd name="T71" fmla="*/ 377 h 912"/>
                  <a:gd name="T72" fmla="*/ 1131 w 1740"/>
                  <a:gd name="T73" fmla="*/ 453 h 912"/>
                  <a:gd name="T74" fmla="*/ 1034 w 1740"/>
                  <a:gd name="T75" fmla="*/ 717 h 912"/>
                  <a:gd name="T76" fmla="*/ 337 w 1740"/>
                  <a:gd name="T77" fmla="*/ 486 h 912"/>
                  <a:gd name="T78" fmla="*/ 135 w 1740"/>
                  <a:gd name="T79" fmla="*/ 480 h 912"/>
                  <a:gd name="T80" fmla="*/ 193 w 1740"/>
                  <a:gd name="T81" fmla="*/ 515 h 912"/>
                  <a:gd name="T82" fmla="*/ 164 w 1740"/>
                  <a:gd name="T83" fmla="*/ 530 h 912"/>
                  <a:gd name="T84" fmla="*/ 164 w 1740"/>
                  <a:gd name="T85" fmla="*/ 544 h 912"/>
                  <a:gd name="T86" fmla="*/ 592 w 1740"/>
                  <a:gd name="T87" fmla="*/ 574 h 912"/>
                  <a:gd name="T88" fmla="*/ 665 w 1740"/>
                  <a:gd name="T89" fmla="*/ 568 h 912"/>
                  <a:gd name="T90" fmla="*/ 785 w 1740"/>
                  <a:gd name="T91" fmla="*/ 585 h 912"/>
                  <a:gd name="T92" fmla="*/ 797 w 1740"/>
                  <a:gd name="T93" fmla="*/ 609 h 912"/>
                  <a:gd name="T94" fmla="*/ 946 w 1740"/>
                  <a:gd name="T95" fmla="*/ 688 h 912"/>
                  <a:gd name="T96" fmla="*/ 964 w 1740"/>
                  <a:gd name="T97" fmla="*/ 650 h 912"/>
                  <a:gd name="T98" fmla="*/ 961 w 1740"/>
                  <a:gd name="T99" fmla="*/ 626 h 912"/>
                  <a:gd name="T100" fmla="*/ 108 w 1740"/>
                  <a:gd name="T101" fmla="*/ 410 h 912"/>
                  <a:gd name="T102" fmla="*/ 299 w 1740"/>
                  <a:gd name="T103" fmla="*/ 606 h 912"/>
                  <a:gd name="T104" fmla="*/ 29 w 1740"/>
                  <a:gd name="T105" fmla="*/ 576 h 912"/>
                  <a:gd name="T106" fmla="*/ 554 w 1740"/>
                  <a:gd name="T107" fmla="*/ 667 h 912"/>
                  <a:gd name="T108" fmla="*/ 586 w 1740"/>
                  <a:gd name="T109" fmla="*/ 612 h 912"/>
                  <a:gd name="T110" fmla="*/ 568 w 1740"/>
                  <a:gd name="T111" fmla="*/ 732 h 912"/>
                  <a:gd name="T112" fmla="*/ 521 w 1740"/>
                  <a:gd name="T113" fmla="*/ 840 h 912"/>
                  <a:gd name="T114" fmla="*/ 633 w 1740"/>
                  <a:gd name="T115" fmla="*/ 746 h 912"/>
                  <a:gd name="T116" fmla="*/ 677 w 1740"/>
                  <a:gd name="T117" fmla="*/ 837 h 912"/>
                  <a:gd name="T118" fmla="*/ 764 w 1740"/>
                  <a:gd name="T119" fmla="*/ 603 h 912"/>
                  <a:gd name="T120" fmla="*/ 586 w 1740"/>
                  <a:gd name="T121" fmla="*/ 612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26" name="Freeform 158"/>
            <p:cNvSpPr>
              <a:spLocks noEditPoints="1"/>
            </p:cNvSpPr>
            <p:nvPr userDrawn="1"/>
          </p:nvSpPr>
          <p:spPr bwMode="auto">
            <a:xfrm>
              <a:off x="7825074" y="4611800"/>
              <a:ext cx="561230" cy="638969"/>
            </a:xfrm>
            <a:custGeom>
              <a:avLst/>
              <a:gdLst>
                <a:gd name="T0" fmla="*/ 409 w 726"/>
                <a:gd name="T1" fmla="*/ 256 h 826"/>
                <a:gd name="T2" fmla="*/ 717 w 726"/>
                <a:gd name="T3" fmla="*/ 156 h 826"/>
                <a:gd name="T4" fmla="*/ 667 w 726"/>
                <a:gd name="T5" fmla="*/ 437 h 826"/>
                <a:gd name="T6" fmla="*/ 578 w 726"/>
                <a:gd name="T7" fmla="*/ 755 h 826"/>
                <a:gd name="T8" fmla="*/ 292 w 726"/>
                <a:gd name="T9" fmla="*/ 756 h 826"/>
                <a:gd name="T10" fmla="*/ 93 w 726"/>
                <a:gd name="T11" fmla="*/ 811 h 826"/>
                <a:gd name="T12" fmla="*/ 63 w 726"/>
                <a:gd name="T13" fmla="*/ 733 h 826"/>
                <a:gd name="T14" fmla="*/ 147 w 726"/>
                <a:gd name="T15" fmla="*/ 427 h 826"/>
                <a:gd name="T16" fmla="*/ 88 w 726"/>
                <a:gd name="T17" fmla="*/ 211 h 826"/>
                <a:gd name="T18" fmla="*/ 312 w 726"/>
                <a:gd name="T19" fmla="*/ 82 h 826"/>
                <a:gd name="T20" fmla="*/ 301 w 726"/>
                <a:gd name="T21" fmla="*/ 321 h 826"/>
                <a:gd name="T22" fmla="*/ 63 w 726"/>
                <a:gd name="T23" fmla="*/ 632 h 826"/>
                <a:gd name="T24" fmla="*/ 26 w 726"/>
                <a:gd name="T25" fmla="*/ 494 h 826"/>
                <a:gd name="T26" fmla="*/ 167 w 726"/>
                <a:gd name="T27" fmla="*/ 598 h 826"/>
                <a:gd name="T28" fmla="*/ 361 w 726"/>
                <a:gd name="T29" fmla="*/ 469 h 826"/>
                <a:gd name="T30" fmla="*/ 371 w 726"/>
                <a:gd name="T31" fmla="*/ 455 h 826"/>
                <a:gd name="T32" fmla="*/ 23 w 726"/>
                <a:gd name="T33" fmla="*/ 473 h 826"/>
                <a:gd name="T34" fmla="*/ 65 w 726"/>
                <a:gd name="T35" fmla="*/ 791 h 826"/>
                <a:gd name="T36" fmla="*/ 100 w 726"/>
                <a:gd name="T37" fmla="*/ 686 h 826"/>
                <a:gd name="T38" fmla="*/ 53 w 726"/>
                <a:gd name="T39" fmla="*/ 495 h 826"/>
                <a:gd name="T40" fmla="*/ 244 w 726"/>
                <a:gd name="T41" fmla="*/ 223 h 826"/>
                <a:gd name="T42" fmla="*/ 166 w 726"/>
                <a:gd name="T43" fmla="*/ 41 h 826"/>
                <a:gd name="T44" fmla="*/ 115 w 726"/>
                <a:gd name="T45" fmla="*/ 231 h 826"/>
                <a:gd name="T46" fmla="*/ 56 w 726"/>
                <a:gd name="T47" fmla="*/ 150 h 826"/>
                <a:gd name="T48" fmla="*/ 67 w 726"/>
                <a:gd name="T49" fmla="*/ 92 h 826"/>
                <a:gd name="T50" fmla="*/ 225 w 726"/>
                <a:gd name="T51" fmla="*/ 181 h 826"/>
                <a:gd name="T52" fmla="*/ 286 w 726"/>
                <a:gd name="T53" fmla="*/ 338 h 826"/>
                <a:gd name="T54" fmla="*/ 110 w 726"/>
                <a:gd name="T55" fmla="*/ 791 h 826"/>
                <a:gd name="T56" fmla="*/ 195 w 726"/>
                <a:gd name="T57" fmla="*/ 381 h 826"/>
                <a:gd name="T58" fmla="*/ 209 w 726"/>
                <a:gd name="T59" fmla="*/ 171 h 826"/>
                <a:gd name="T60" fmla="*/ 225 w 726"/>
                <a:gd name="T61" fmla="*/ 749 h 826"/>
                <a:gd name="T62" fmla="*/ 219 w 726"/>
                <a:gd name="T63" fmla="*/ 786 h 826"/>
                <a:gd name="T64" fmla="*/ 358 w 726"/>
                <a:gd name="T65" fmla="*/ 573 h 826"/>
                <a:gd name="T66" fmla="*/ 486 w 726"/>
                <a:gd name="T67" fmla="*/ 131 h 826"/>
                <a:gd name="T68" fmla="*/ 538 w 726"/>
                <a:gd name="T69" fmla="*/ 317 h 826"/>
                <a:gd name="T70" fmla="*/ 523 w 726"/>
                <a:gd name="T71" fmla="*/ 557 h 826"/>
                <a:gd name="T72" fmla="*/ 570 w 726"/>
                <a:gd name="T73" fmla="*/ 282 h 826"/>
                <a:gd name="T74" fmla="*/ 512 w 726"/>
                <a:gd name="T75" fmla="*/ 91 h 826"/>
                <a:gd name="T76" fmla="*/ 389 w 726"/>
                <a:gd name="T77" fmla="*/ 212 h 826"/>
                <a:gd name="T78" fmla="*/ 262 w 726"/>
                <a:gd name="T79" fmla="*/ 740 h 826"/>
                <a:gd name="T80" fmla="*/ 496 w 726"/>
                <a:gd name="T81" fmla="*/ 456 h 826"/>
                <a:gd name="T82" fmla="*/ 446 w 726"/>
                <a:gd name="T83" fmla="*/ 402 h 826"/>
                <a:gd name="T84" fmla="*/ 528 w 726"/>
                <a:gd name="T85" fmla="*/ 296 h 826"/>
                <a:gd name="T86" fmla="*/ 438 w 726"/>
                <a:gd name="T87" fmla="*/ 189 h 826"/>
                <a:gd name="T88" fmla="*/ 491 w 726"/>
                <a:gd name="T89" fmla="*/ 301 h 826"/>
                <a:gd name="T90" fmla="*/ 498 w 726"/>
                <a:gd name="T91" fmla="*/ 709 h 826"/>
                <a:gd name="T92" fmla="*/ 567 w 726"/>
                <a:gd name="T93" fmla="*/ 678 h 826"/>
                <a:gd name="T94" fmla="*/ 616 w 726"/>
                <a:gd name="T95" fmla="*/ 442 h 826"/>
                <a:gd name="T96" fmla="*/ 559 w 726"/>
                <a:gd name="T97" fmla="*/ 421 h 826"/>
                <a:gd name="T98" fmla="*/ 545 w 726"/>
                <a:gd name="T99" fmla="*/ 745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sp>
          <p:nvSpPr>
            <p:cNvPr id="27" name="Freeform 169"/>
            <p:cNvSpPr>
              <a:spLocks noEditPoints="1"/>
            </p:cNvSpPr>
            <p:nvPr userDrawn="1"/>
          </p:nvSpPr>
          <p:spPr bwMode="auto">
            <a:xfrm>
              <a:off x="-98531" y="4273243"/>
              <a:ext cx="1543220" cy="1095261"/>
            </a:xfrm>
            <a:custGeom>
              <a:avLst/>
              <a:gdLst>
                <a:gd name="T0" fmla="*/ 1219 w 1692"/>
                <a:gd name="T1" fmla="*/ 7 h 1199"/>
                <a:gd name="T2" fmla="*/ 1405 w 1692"/>
                <a:gd name="T3" fmla="*/ 349 h 1199"/>
                <a:gd name="T4" fmla="*/ 1573 w 1692"/>
                <a:gd name="T5" fmla="*/ 705 h 1199"/>
                <a:gd name="T6" fmla="*/ 1692 w 1692"/>
                <a:gd name="T7" fmla="*/ 806 h 1199"/>
                <a:gd name="T8" fmla="*/ 1442 w 1692"/>
                <a:gd name="T9" fmla="*/ 1199 h 1199"/>
                <a:gd name="T10" fmla="*/ 746 w 1692"/>
                <a:gd name="T11" fmla="*/ 1179 h 1199"/>
                <a:gd name="T12" fmla="*/ 197 w 1692"/>
                <a:gd name="T13" fmla="*/ 1153 h 1199"/>
                <a:gd name="T14" fmla="*/ 59 w 1692"/>
                <a:gd name="T15" fmla="*/ 1084 h 1199"/>
                <a:gd name="T16" fmla="*/ 91 w 1692"/>
                <a:gd name="T17" fmla="*/ 871 h 1199"/>
                <a:gd name="T18" fmla="*/ 411 w 1692"/>
                <a:gd name="T19" fmla="*/ 602 h 1199"/>
                <a:gd name="T20" fmla="*/ 962 w 1692"/>
                <a:gd name="T21" fmla="*/ 666 h 1199"/>
                <a:gd name="T22" fmla="*/ 1006 w 1692"/>
                <a:gd name="T23" fmla="*/ 225 h 1199"/>
                <a:gd name="T24" fmla="*/ 1173 w 1692"/>
                <a:gd name="T25" fmla="*/ 280 h 1199"/>
                <a:gd name="T26" fmla="*/ 1479 w 1692"/>
                <a:gd name="T27" fmla="*/ 1071 h 1199"/>
                <a:gd name="T28" fmla="*/ 1277 w 1692"/>
                <a:gd name="T29" fmla="*/ 1137 h 1199"/>
                <a:gd name="T30" fmla="*/ 1238 w 1692"/>
                <a:gd name="T31" fmla="*/ 1169 h 1199"/>
                <a:gd name="T32" fmla="*/ 1506 w 1692"/>
                <a:gd name="T33" fmla="*/ 1073 h 1199"/>
                <a:gd name="T34" fmla="*/ 1164 w 1692"/>
                <a:gd name="T35" fmla="*/ 113 h 1199"/>
                <a:gd name="T36" fmla="*/ 1224 w 1692"/>
                <a:gd name="T37" fmla="*/ 223 h 1199"/>
                <a:gd name="T38" fmla="*/ 1192 w 1692"/>
                <a:gd name="T39" fmla="*/ 81 h 1199"/>
                <a:gd name="T40" fmla="*/ 1274 w 1692"/>
                <a:gd name="T41" fmla="*/ 189 h 1199"/>
                <a:gd name="T42" fmla="*/ 1201 w 1692"/>
                <a:gd name="T43" fmla="*/ 35 h 1199"/>
                <a:gd name="T44" fmla="*/ 1040 w 1692"/>
                <a:gd name="T45" fmla="*/ 214 h 1199"/>
                <a:gd name="T46" fmla="*/ 1054 w 1692"/>
                <a:gd name="T47" fmla="*/ 177 h 1199"/>
                <a:gd name="T48" fmla="*/ 1323 w 1692"/>
                <a:gd name="T49" fmla="*/ 326 h 1199"/>
                <a:gd name="T50" fmla="*/ 1146 w 1692"/>
                <a:gd name="T51" fmla="*/ 359 h 1199"/>
                <a:gd name="T52" fmla="*/ 1003 w 1692"/>
                <a:gd name="T53" fmla="*/ 664 h 1199"/>
                <a:gd name="T54" fmla="*/ 1196 w 1692"/>
                <a:gd name="T55" fmla="*/ 352 h 1199"/>
                <a:gd name="T56" fmla="*/ 1495 w 1692"/>
                <a:gd name="T57" fmla="*/ 618 h 1199"/>
                <a:gd name="T58" fmla="*/ 875 w 1692"/>
                <a:gd name="T59" fmla="*/ 857 h 1199"/>
                <a:gd name="T60" fmla="*/ 1350 w 1692"/>
                <a:gd name="T61" fmla="*/ 997 h 1199"/>
                <a:gd name="T62" fmla="*/ 654 w 1692"/>
                <a:gd name="T63" fmla="*/ 623 h 1199"/>
                <a:gd name="T64" fmla="*/ 273 w 1692"/>
                <a:gd name="T65" fmla="*/ 602 h 1199"/>
                <a:gd name="T66" fmla="*/ 135 w 1692"/>
                <a:gd name="T67" fmla="*/ 834 h 1199"/>
                <a:gd name="T68" fmla="*/ 144 w 1692"/>
                <a:gd name="T69" fmla="*/ 960 h 1199"/>
                <a:gd name="T70" fmla="*/ 914 w 1692"/>
                <a:gd name="T71" fmla="*/ 772 h 1199"/>
                <a:gd name="T72" fmla="*/ 1405 w 1692"/>
                <a:gd name="T73" fmla="*/ 1032 h 1199"/>
                <a:gd name="T74" fmla="*/ 1578 w 1692"/>
                <a:gd name="T75" fmla="*/ 800 h 1199"/>
                <a:gd name="T76" fmla="*/ 1437 w 1692"/>
                <a:gd name="T77" fmla="*/ 1075 h 1199"/>
                <a:gd name="T78" fmla="*/ 1578 w 1692"/>
                <a:gd name="T79" fmla="*/ 800 h 1199"/>
                <a:gd name="T80" fmla="*/ 133 w 1692"/>
                <a:gd name="T81" fmla="*/ 970 h 1199"/>
                <a:gd name="T82" fmla="*/ 1235 w 1692"/>
                <a:gd name="T83" fmla="*/ 993 h 1199"/>
                <a:gd name="T84" fmla="*/ 1235 w 1692"/>
                <a:gd name="T85" fmla="*/ 993 h 1199"/>
                <a:gd name="T86" fmla="*/ 165 w 1692"/>
                <a:gd name="T87" fmla="*/ 1068 h 1199"/>
                <a:gd name="T88" fmla="*/ 512 w 1692"/>
                <a:gd name="T89" fmla="*/ 1091 h 1199"/>
                <a:gd name="T90" fmla="*/ 452 w 1692"/>
                <a:gd name="T91" fmla="*/ 1041 h 1199"/>
                <a:gd name="T92" fmla="*/ 1224 w 1692"/>
                <a:gd name="T93" fmla="*/ 1029 h 1199"/>
                <a:gd name="T94" fmla="*/ 951 w 1692"/>
                <a:gd name="T95" fmla="*/ 1043 h 1199"/>
                <a:gd name="T96" fmla="*/ 1412 w 1692"/>
                <a:gd name="T97" fmla="*/ 1119 h 1199"/>
                <a:gd name="T98" fmla="*/ 1410 w 1692"/>
                <a:gd name="T99" fmla="*/ 1068 h 1199"/>
                <a:gd name="T100" fmla="*/ 755 w 1692"/>
                <a:gd name="T101" fmla="*/ 1073 h 1199"/>
                <a:gd name="T102" fmla="*/ 682 w 1692"/>
                <a:gd name="T103" fmla="*/ 1100 h 1199"/>
                <a:gd name="T104" fmla="*/ 553 w 1692"/>
                <a:gd name="T105" fmla="*/ 1096 h 1199"/>
                <a:gd name="T106" fmla="*/ 319 w 1692"/>
                <a:gd name="T107" fmla="*/ 1112 h 1199"/>
                <a:gd name="T108" fmla="*/ 362 w 1692"/>
                <a:gd name="T109" fmla="*/ 1140 h 1199"/>
                <a:gd name="T110" fmla="*/ 712 w 1692"/>
                <a:gd name="T111" fmla="*/ 1126 h 1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28" name="组合 27"/>
            <p:cNvGrpSpPr/>
            <p:nvPr userDrawn="1"/>
          </p:nvGrpSpPr>
          <p:grpSpPr>
            <a:xfrm>
              <a:off x="5151970" y="2796583"/>
              <a:ext cx="1079500" cy="1274763"/>
              <a:chOff x="3279775" y="2938463"/>
              <a:chExt cx="1079500" cy="1274763"/>
            </a:xfrm>
            <a:grpFill/>
          </p:grpSpPr>
          <p:sp>
            <p:nvSpPr>
              <p:cNvPr id="170" name="Freeform 167"/>
              <p:cNvSpPr>
                <a:spLocks noEditPoints="1"/>
              </p:cNvSpPr>
              <p:nvPr/>
            </p:nvSpPr>
            <p:spPr bwMode="auto">
              <a:xfrm>
                <a:off x="3319463" y="3351213"/>
                <a:ext cx="80963" cy="80963"/>
              </a:xfrm>
              <a:custGeom>
                <a:avLst/>
                <a:gdLst>
                  <a:gd name="T0" fmla="*/ 15 w 125"/>
                  <a:gd name="T1" fmla="*/ 20 h 126"/>
                  <a:gd name="T2" fmla="*/ 31 w 125"/>
                  <a:gd name="T3" fmla="*/ 11 h 126"/>
                  <a:gd name="T4" fmla="*/ 121 w 125"/>
                  <a:gd name="T5" fmla="*/ 66 h 126"/>
                  <a:gd name="T6" fmla="*/ 22 w 125"/>
                  <a:gd name="T7" fmla="*/ 96 h 126"/>
                  <a:gd name="T8" fmla="*/ 15 w 125"/>
                  <a:gd name="T9" fmla="*/ 20 h 126"/>
                  <a:gd name="T10" fmla="*/ 59 w 125"/>
                  <a:gd name="T11" fmla="*/ 89 h 126"/>
                  <a:gd name="T12" fmla="*/ 52 w 125"/>
                  <a:gd name="T13" fmla="*/ 33 h 126"/>
                  <a:gd name="T14" fmla="*/ 59 w 125"/>
                  <a:gd name="T15" fmla="*/ 89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1" name="Freeform 168"/>
              <p:cNvSpPr>
                <a:spLocks noEditPoints="1"/>
              </p:cNvSpPr>
              <p:nvPr/>
            </p:nvSpPr>
            <p:spPr bwMode="auto">
              <a:xfrm>
                <a:off x="3279775" y="2938463"/>
                <a:ext cx="1079500" cy="1274763"/>
              </a:xfrm>
              <a:custGeom>
                <a:avLst/>
                <a:gdLst>
                  <a:gd name="T0" fmla="*/ 135 w 1672"/>
                  <a:gd name="T1" fmla="*/ 1706 h 1974"/>
                  <a:gd name="T2" fmla="*/ 50 w 1672"/>
                  <a:gd name="T3" fmla="*/ 803 h 1974"/>
                  <a:gd name="T4" fmla="*/ 162 w 1672"/>
                  <a:gd name="T5" fmla="*/ 588 h 1974"/>
                  <a:gd name="T6" fmla="*/ 1444 w 1672"/>
                  <a:gd name="T7" fmla="*/ 259 h 1974"/>
                  <a:gd name="T8" fmla="*/ 1329 w 1672"/>
                  <a:gd name="T9" fmla="*/ 783 h 1974"/>
                  <a:gd name="T10" fmla="*/ 785 w 1672"/>
                  <a:gd name="T11" fmla="*/ 826 h 1974"/>
                  <a:gd name="T12" fmla="*/ 231 w 1672"/>
                  <a:gd name="T13" fmla="*/ 780 h 1974"/>
                  <a:gd name="T14" fmla="*/ 720 w 1672"/>
                  <a:gd name="T15" fmla="*/ 1619 h 1974"/>
                  <a:gd name="T16" fmla="*/ 617 w 1672"/>
                  <a:gd name="T17" fmla="*/ 964 h 1974"/>
                  <a:gd name="T18" fmla="*/ 893 w 1672"/>
                  <a:gd name="T19" fmla="*/ 1068 h 1974"/>
                  <a:gd name="T20" fmla="*/ 1237 w 1672"/>
                  <a:gd name="T21" fmla="*/ 1038 h 1974"/>
                  <a:gd name="T22" fmla="*/ 909 w 1672"/>
                  <a:gd name="T23" fmla="*/ 1715 h 1974"/>
                  <a:gd name="T24" fmla="*/ 194 w 1672"/>
                  <a:gd name="T25" fmla="*/ 636 h 1974"/>
                  <a:gd name="T26" fmla="*/ 1118 w 1672"/>
                  <a:gd name="T27" fmla="*/ 34 h 1974"/>
                  <a:gd name="T28" fmla="*/ 1324 w 1672"/>
                  <a:gd name="T29" fmla="*/ 248 h 1974"/>
                  <a:gd name="T30" fmla="*/ 814 w 1672"/>
                  <a:gd name="T31" fmla="*/ 613 h 1974"/>
                  <a:gd name="T32" fmla="*/ 817 w 1672"/>
                  <a:gd name="T33" fmla="*/ 404 h 1974"/>
                  <a:gd name="T34" fmla="*/ 594 w 1672"/>
                  <a:gd name="T35" fmla="*/ 404 h 1974"/>
                  <a:gd name="T36" fmla="*/ 789 w 1672"/>
                  <a:gd name="T37" fmla="*/ 342 h 1974"/>
                  <a:gd name="T38" fmla="*/ 785 w 1672"/>
                  <a:gd name="T39" fmla="*/ 362 h 1974"/>
                  <a:gd name="T40" fmla="*/ 812 w 1672"/>
                  <a:gd name="T41" fmla="*/ 429 h 1974"/>
                  <a:gd name="T42" fmla="*/ 1572 w 1672"/>
                  <a:gd name="T43" fmla="*/ 604 h 1974"/>
                  <a:gd name="T44" fmla="*/ 259 w 1672"/>
                  <a:gd name="T45" fmla="*/ 702 h 1974"/>
                  <a:gd name="T46" fmla="*/ 1352 w 1672"/>
                  <a:gd name="T47" fmla="*/ 606 h 1974"/>
                  <a:gd name="T48" fmla="*/ 1306 w 1672"/>
                  <a:gd name="T49" fmla="*/ 723 h 1974"/>
                  <a:gd name="T50" fmla="*/ 1099 w 1672"/>
                  <a:gd name="T51" fmla="*/ 560 h 1974"/>
                  <a:gd name="T52" fmla="*/ 1384 w 1672"/>
                  <a:gd name="T53" fmla="*/ 769 h 1974"/>
                  <a:gd name="T54" fmla="*/ 1283 w 1672"/>
                  <a:gd name="T55" fmla="*/ 617 h 1974"/>
                  <a:gd name="T56" fmla="*/ 1184 w 1672"/>
                  <a:gd name="T57" fmla="*/ 576 h 1974"/>
                  <a:gd name="T58" fmla="*/ 589 w 1672"/>
                  <a:gd name="T59" fmla="*/ 1559 h 1974"/>
                  <a:gd name="T60" fmla="*/ 213 w 1672"/>
                  <a:gd name="T61" fmla="*/ 801 h 1974"/>
                  <a:gd name="T62" fmla="*/ 589 w 1672"/>
                  <a:gd name="T63" fmla="*/ 1559 h 1974"/>
                  <a:gd name="T64" fmla="*/ 449 w 1672"/>
                  <a:gd name="T65" fmla="*/ 1520 h 1974"/>
                  <a:gd name="T66" fmla="*/ 82 w 1672"/>
                  <a:gd name="T67" fmla="*/ 817 h 1974"/>
                  <a:gd name="T68" fmla="*/ 511 w 1672"/>
                  <a:gd name="T69" fmla="*/ 1506 h 1974"/>
                  <a:gd name="T70" fmla="*/ 911 w 1672"/>
                  <a:gd name="T71" fmla="*/ 1336 h 1974"/>
                  <a:gd name="T72" fmla="*/ 879 w 1672"/>
                  <a:gd name="T73" fmla="*/ 1240 h 1974"/>
                  <a:gd name="T74" fmla="*/ 835 w 1672"/>
                  <a:gd name="T75" fmla="*/ 1155 h 1974"/>
                  <a:gd name="T76" fmla="*/ 791 w 1672"/>
                  <a:gd name="T77" fmla="*/ 1070 h 1974"/>
                  <a:gd name="T78" fmla="*/ 766 w 1672"/>
                  <a:gd name="T79" fmla="*/ 1024 h 1974"/>
                  <a:gd name="T80" fmla="*/ 681 w 1672"/>
                  <a:gd name="T81" fmla="*/ 992 h 1974"/>
                  <a:gd name="T82" fmla="*/ 1170 w 1672"/>
                  <a:gd name="T83" fmla="*/ 996 h 1974"/>
                  <a:gd name="T84" fmla="*/ 968 w 1672"/>
                  <a:gd name="T85" fmla="*/ 1049 h 1974"/>
                  <a:gd name="T86" fmla="*/ 1152 w 1672"/>
                  <a:gd name="T87" fmla="*/ 1148 h 1974"/>
                  <a:gd name="T88" fmla="*/ 1159 w 1672"/>
                  <a:gd name="T89" fmla="*/ 1196 h 1974"/>
                  <a:gd name="T90" fmla="*/ 1021 w 1672"/>
                  <a:gd name="T91" fmla="*/ 1086 h 1974"/>
                  <a:gd name="T92" fmla="*/ 1143 w 1672"/>
                  <a:gd name="T93" fmla="*/ 1176 h 1974"/>
                  <a:gd name="T94" fmla="*/ 803 w 1672"/>
                  <a:gd name="T95" fmla="*/ 1437 h 1974"/>
                  <a:gd name="T96" fmla="*/ 1067 w 1672"/>
                  <a:gd name="T97" fmla="*/ 1453 h 1974"/>
                  <a:gd name="T98" fmla="*/ 1042 w 1672"/>
                  <a:gd name="T99" fmla="*/ 1453 h 1974"/>
                  <a:gd name="T100" fmla="*/ 973 w 1672"/>
                  <a:gd name="T101" fmla="*/ 1470 h 1974"/>
                  <a:gd name="T102" fmla="*/ 913 w 1672"/>
                  <a:gd name="T103" fmla="*/ 1472 h 1974"/>
                  <a:gd name="T104" fmla="*/ 936 w 1672"/>
                  <a:gd name="T105" fmla="*/ 1470 h 1974"/>
                  <a:gd name="T106" fmla="*/ 948 w 1672"/>
                  <a:gd name="T107" fmla="*/ 1692 h 1974"/>
                  <a:gd name="T108" fmla="*/ 403 w 1672"/>
                  <a:gd name="T109" fmla="*/ 1552 h 1974"/>
                  <a:gd name="T110" fmla="*/ 525 w 1672"/>
                  <a:gd name="T111" fmla="*/ 1532 h 1974"/>
                  <a:gd name="T112" fmla="*/ 500 w 1672"/>
                  <a:gd name="T113" fmla="*/ 1715 h 1974"/>
                  <a:gd name="T114" fmla="*/ 84 w 1672"/>
                  <a:gd name="T115" fmla="*/ 1773 h 1974"/>
                  <a:gd name="T116" fmla="*/ 975 w 1672"/>
                  <a:gd name="T117" fmla="*/ 1823 h 1974"/>
                  <a:gd name="T118" fmla="*/ 311 w 1672"/>
                  <a:gd name="T119" fmla="*/ 1644 h 1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72" name="Freeform 170"/>
              <p:cNvSpPr/>
              <p:nvPr/>
            </p:nvSpPr>
            <p:spPr bwMode="auto">
              <a:xfrm>
                <a:off x="3695700" y="3516313"/>
                <a:ext cx="44450" cy="44450"/>
              </a:xfrm>
              <a:custGeom>
                <a:avLst/>
                <a:gdLst>
                  <a:gd name="T0" fmla="*/ 35 w 68"/>
                  <a:gd name="T1" fmla="*/ 4 h 69"/>
                  <a:gd name="T2" fmla="*/ 3 w 68"/>
                  <a:gd name="T3" fmla="*/ 31 h 69"/>
                  <a:gd name="T4" fmla="*/ 35 w 68"/>
                  <a:gd name="T5" fmla="*/ 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29" name="组合 28"/>
            <p:cNvGrpSpPr/>
            <p:nvPr userDrawn="1"/>
          </p:nvGrpSpPr>
          <p:grpSpPr>
            <a:xfrm>
              <a:off x="3608149" y="4066217"/>
              <a:ext cx="1007478" cy="1394389"/>
              <a:chOff x="7359650" y="1908175"/>
              <a:chExt cx="636588" cy="881063"/>
            </a:xfrm>
            <a:grpFill/>
          </p:grpSpPr>
          <p:sp>
            <p:nvSpPr>
              <p:cNvPr id="116" name="Freeform 171"/>
              <p:cNvSpPr>
                <a:spLocks noEditPoints="1"/>
              </p:cNvSpPr>
              <p:nvPr/>
            </p:nvSpPr>
            <p:spPr bwMode="auto">
              <a:xfrm>
                <a:off x="7359650" y="1908175"/>
                <a:ext cx="636588" cy="881063"/>
              </a:xfrm>
              <a:custGeom>
                <a:avLst/>
                <a:gdLst>
                  <a:gd name="T0" fmla="*/ 28 w 986"/>
                  <a:gd name="T1" fmla="*/ 1122 h 1361"/>
                  <a:gd name="T2" fmla="*/ 64 w 986"/>
                  <a:gd name="T3" fmla="*/ 783 h 1361"/>
                  <a:gd name="T4" fmla="*/ 80 w 986"/>
                  <a:gd name="T5" fmla="*/ 595 h 1361"/>
                  <a:gd name="T6" fmla="*/ 102 w 986"/>
                  <a:gd name="T7" fmla="*/ 403 h 1361"/>
                  <a:gd name="T8" fmla="*/ 147 w 986"/>
                  <a:gd name="T9" fmla="*/ 64 h 1361"/>
                  <a:gd name="T10" fmla="*/ 267 w 986"/>
                  <a:gd name="T11" fmla="*/ 5 h 1361"/>
                  <a:gd name="T12" fmla="*/ 351 w 986"/>
                  <a:gd name="T13" fmla="*/ 3 h 1361"/>
                  <a:gd name="T14" fmla="*/ 765 w 986"/>
                  <a:gd name="T15" fmla="*/ 42 h 1361"/>
                  <a:gd name="T16" fmla="*/ 922 w 986"/>
                  <a:gd name="T17" fmla="*/ 84 h 1361"/>
                  <a:gd name="T18" fmla="*/ 946 w 986"/>
                  <a:gd name="T19" fmla="*/ 407 h 1361"/>
                  <a:gd name="T20" fmla="*/ 900 w 986"/>
                  <a:gd name="T21" fmla="*/ 834 h 1361"/>
                  <a:gd name="T22" fmla="*/ 830 w 986"/>
                  <a:gd name="T23" fmla="*/ 1326 h 1361"/>
                  <a:gd name="T24" fmla="*/ 682 w 986"/>
                  <a:gd name="T25" fmla="*/ 1352 h 1361"/>
                  <a:gd name="T26" fmla="*/ 410 w 986"/>
                  <a:gd name="T27" fmla="*/ 1332 h 1361"/>
                  <a:gd name="T28" fmla="*/ 171 w 986"/>
                  <a:gd name="T29" fmla="*/ 1291 h 1361"/>
                  <a:gd name="T30" fmla="*/ 0 w 986"/>
                  <a:gd name="T31" fmla="*/ 1256 h 1361"/>
                  <a:gd name="T32" fmla="*/ 410 w 986"/>
                  <a:gd name="T33" fmla="*/ 1282 h 1361"/>
                  <a:gd name="T34" fmla="*/ 613 w 986"/>
                  <a:gd name="T35" fmla="*/ 1304 h 1361"/>
                  <a:gd name="T36" fmla="*/ 791 w 986"/>
                  <a:gd name="T37" fmla="*/ 1284 h 1361"/>
                  <a:gd name="T38" fmla="*/ 869 w 986"/>
                  <a:gd name="T39" fmla="*/ 684 h 1361"/>
                  <a:gd name="T40" fmla="*/ 914 w 986"/>
                  <a:gd name="T41" fmla="*/ 308 h 1361"/>
                  <a:gd name="T42" fmla="*/ 917 w 986"/>
                  <a:gd name="T43" fmla="*/ 112 h 1361"/>
                  <a:gd name="T44" fmla="*/ 582 w 986"/>
                  <a:gd name="T45" fmla="*/ 35 h 1361"/>
                  <a:gd name="T46" fmla="*/ 432 w 986"/>
                  <a:gd name="T47" fmla="*/ 17 h 1361"/>
                  <a:gd name="T48" fmla="*/ 197 w 986"/>
                  <a:gd name="T49" fmla="*/ 29 h 1361"/>
                  <a:gd name="T50" fmla="*/ 126 w 986"/>
                  <a:gd name="T51" fmla="*/ 309 h 1361"/>
                  <a:gd name="T52" fmla="*/ 98 w 986"/>
                  <a:gd name="T53" fmla="*/ 525 h 1361"/>
                  <a:gd name="T54" fmla="*/ 92 w 986"/>
                  <a:gd name="T55" fmla="*/ 627 h 1361"/>
                  <a:gd name="T56" fmla="*/ 78 w 986"/>
                  <a:gd name="T57" fmla="*/ 858 h 1361"/>
                  <a:gd name="T58" fmla="*/ 46 w 986"/>
                  <a:gd name="T59" fmla="*/ 1132 h 1361"/>
                  <a:gd name="T60" fmla="*/ 141 w 986"/>
                  <a:gd name="T61" fmla="*/ 1279 h 1361"/>
                  <a:gd name="T62" fmla="*/ 351 w 986"/>
                  <a:gd name="T63" fmla="*/ 1312 h 1361"/>
                  <a:gd name="T64" fmla="*/ 519 w 986"/>
                  <a:gd name="T65" fmla="*/ 1332 h 1361"/>
                  <a:gd name="T66" fmla="*/ 694 w 986"/>
                  <a:gd name="T67" fmla="*/ 1339 h 1361"/>
                  <a:gd name="T68" fmla="*/ 784 w 986"/>
                  <a:gd name="T69" fmla="*/ 1340 h 1361"/>
                  <a:gd name="T70" fmla="*/ 903 w 986"/>
                  <a:gd name="T71" fmla="*/ 701 h 1361"/>
                  <a:gd name="T72" fmla="*/ 947 w 986"/>
                  <a:gd name="T73" fmla="*/ 319 h 1361"/>
                  <a:gd name="T74" fmla="*/ 970 w 986"/>
                  <a:gd name="T75" fmla="*/ 189 h 1361"/>
                  <a:gd name="T76" fmla="*/ 942 w 986"/>
                  <a:gd name="T77" fmla="*/ 123 h 1361"/>
                  <a:gd name="T78" fmla="*/ 924 w 986"/>
                  <a:gd name="T79" fmla="*/ 323 h 1361"/>
                  <a:gd name="T80" fmla="*/ 877 w 986"/>
                  <a:gd name="T81" fmla="*/ 702 h 1361"/>
                  <a:gd name="T82" fmla="*/ 834 w 986"/>
                  <a:gd name="T83" fmla="*/ 1143 h 1361"/>
                  <a:gd name="T84" fmla="*/ 814 w 986"/>
                  <a:gd name="T85" fmla="*/ 1255 h 1361"/>
                  <a:gd name="T86" fmla="*/ 718 w 986"/>
                  <a:gd name="T87" fmla="*/ 1331 h 1361"/>
                  <a:gd name="T88" fmla="*/ 662 w 986"/>
                  <a:gd name="T89" fmla="*/ 1322 h 1361"/>
                  <a:gd name="T90" fmla="*/ 557 w 986"/>
                  <a:gd name="T91" fmla="*/ 1305 h 1361"/>
                  <a:gd name="T92" fmla="*/ 414 w 986"/>
                  <a:gd name="T93" fmla="*/ 1293 h 1361"/>
                  <a:gd name="T94" fmla="*/ 162 w 986"/>
                  <a:gd name="T95" fmla="*/ 1266 h 1361"/>
                  <a:gd name="T96" fmla="*/ 43 w 986"/>
                  <a:gd name="T97" fmla="*/ 1252 h 1361"/>
                  <a:gd name="T98" fmla="*/ 141 w 986"/>
                  <a:gd name="T99" fmla="*/ 1279 h 1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7" name="Freeform 172"/>
              <p:cNvSpPr>
                <a:spLocks noEditPoints="1"/>
              </p:cNvSpPr>
              <p:nvPr/>
            </p:nvSpPr>
            <p:spPr bwMode="auto">
              <a:xfrm>
                <a:off x="7600950" y="1925638"/>
                <a:ext cx="217488" cy="60325"/>
              </a:xfrm>
              <a:custGeom>
                <a:avLst/>
                <a:gdLst>
                  <a:gd name="T0" fmla="*/ 320 w 336"/>
                  <a:gd name="T1" fmla="*/ 88 h 95"/>
                  <a:gd name="T2" fmla="*/ 224 w 336"/>
                  <a:gd name="T3" fmla="*/ 78 h 95"/>
                  <a:gd name="T4" fmla="*/ 121 w 336"/>
                  <a:gd name="T5" fmla="*/ 76 h 95"/>
                  <a:gd name="T6" fmla="*/ 64 w 336"/>
                  <a:gd name="T7" fmla="*/ 70 h 95"/>
                  <a:gd name="T8" fmla="*/ 33 w 336"/>
                  <a:gd name="T9" fmla="*/ 71 h 95"/>
                  <a:gd name="T10" fmla="*/ 8 w 336"/>
                  <a:gd name="T11" fmla="*/ 56 h 95"/>
                  <a:gd name="T12" fmla="*/ 4 w 336"/>
                  <a:gd name="T13" fmla="*/ 21 h 95"/>
                  <a:gd name="T14" fmla="*/ 82 w 336"/>
                  <a:gd name="T15" fmla="*/ 13 h 95"/>
                  <a:gd name="T16" fmla="*/ 191 w 336"/>
                  <a:gd name="T17" fmla="*/ 20 h 95"/>
                  <a:gd name="T18" fmla="*/ 274 w 336"/>
                  <a:gd name="T19" fmla="*/ 25 h 95"/>
                  <a:gd name="T20" fmla="*/ 333 w 336"/>
                  <a:gd name="T21" fmla="*/ 52 h 95"/>
                  <a:gd name="T22" fmla="*/ 334 w 336"/>
                  <a:gd name="T23" fmla="*/ 69 h 95"/>
                  <a:gd name="T24" fmla="*/ 320 w 336"/>
                  <a:gd name="T25" fmla="*/ 88 h 95"/>
                  <a:gd name="T26" fmla="*/ 19 w 336"/>
                  <a:gd name="T27" fmla="*/ 45 h 95"/>
                  <a:gd name="T28" fmla="*/ 33 w 336"/>
                  <a:gd name="T29" fmla="*/ 41 h 95"/>
                  <a:gd name="T30" fmla="*/ 35 w 336"/>
                  <a:gd name="T31" fmla="*/ 25 h 95"/>
                  <a:gd name="T32" fmla="*/ 19 w 336"/>
                  <a:gd name="T33" fmla="*/ 45 h 95"/>
                  <a:gd name="T34" fmla="*/ 50 w 336"/>
                  <a:gd name="T35" fmla="*/ 43 h 95"/>
                  <a:gd name="T36" fmla="*/ 54 w 336"/>
                  <a:gd name="T37" fmla="*/ 25 h 95"/>
                  <a:gd name="T38" fmla="*/ 43 w 336"/>
                  <a:gd name="T39" fmla="*/ 24 h 95"/>
                  <a:gd name="T40" fmla="*/ 50 w 336"/>
                  <a:gd name="T41" fmla="*/ 43 h 95"/>
                  <a:gd name="T42" fmla="*/ 64 w 336"/>
                  <a:gd name="T43" fmla="*/ 27 h 95"/>
                  <a:gd name="T44" fmla="*/ 65 w 336"/>
                  <a:gd name="T45" fmla="*/ 43 h 95"/>
                  <a:gd name="T46" fmla="*/ 81 w 336"/>
                  <a:gd name="T47" fmla="*/ 41 h 95"/>
                  <a:gd name="T48" fmla="*/ 79 w 336"/>
                  <a:gd name="T49" fmla="*/ 28 h 95"/>
                  <a:gd name="T50" fmla="*/ 64 w 336"/>
                  <a:gd name="T51" fmla="*/ 27 h 95"/>
                  <a:gd name="T52" fmla="*/ 89 w 336"/>
                  <a:gd name="T53" fmla="*/ 29 h 95"/>
                  <a:gd name="T54" fmla="*/ 92 w 336"/>
                  <a:gd name="T55" fmla="*/ 45 h 95"/>
                  <a:gd name="T56" fmla="*/ 113 w 336"/>
                  <a:gd name="T57" fmla="*/ 49 h 95"/>
                  <a:gd name="T58" fmla="*/ 116 w 336"/>
                  <a:gd name="T59" fmla="*/ 31 h 95"/>
                  <a:gd name="T60" fmla="*/ 89 w 336"/>
                  <a:gd name="T61" fmla="*/ 29 h 95"/>
                  <a:gd name="T62" fmla="*/ 189 w 336"/>
                  <a:gd name="T63" fmla="*/ 31 h 95"/>
                  <a:gd name="T64" fmla="*/ 190 w 336"/>
                  <a:gd name="T65" fmla="*/ 57 h 95"/>
                  <a:gd name="T66" fmla="*/ 205 w 336"/>
                  <a:gd name="T67" fmla="*/ 28 h 95"/>
                  <a:gd name="T68" fmla="*/ 189 w 336"/>
                  <a:gd name="T69" fmla="*/ 31 h 95"/>
                  <a:gd name="T70" fmla="*/ 218 w 336"/>
                  <a:gd name="T71" fmla="*/ 60 h 95"/>
                  <a:gd name="T72" fmla="*/ 236 w 336"/>
                  <a:gd name="T73" fmla="*/ 62 h 95"/>
                  <a:gd name="T74" fmla="*/ 232 w 336"/>
                  <a:gd name="T75" fmla="*/ 29 h 95"/>
                  <a:gd name="T76" fmla="*/ 212 w 336"/>
                  <a:gd name="T77" fmla="*/ 28 h 95"/>
                  <a:gd name="T78" fmla="*/ 218 w 336"/>
                  <a:gd name="T79" fmla="*/ 60 h 95"/>
                  <a:gd name="T80" fmla="*/ 156 w 336"/>
                  <a:gd name="T81" fmla="*/ 32 h 95"/>
                  <a:gd name="T82" fmla="*/ 161 w 336"/>
                  <a:gd name="T83" fmla="*/ 55 h 95"/>
                  <a:gd name="T84" fmla="*/ 176 w 336"/>
                  <a:gd name="T85" fmla="*/ 56 h 95"/>
                  <a:gd name="T86" fmla="*/ 179 w 336"/>
                  <a:gd name="T87" fmla="*/ 29 h 95"/>
                  <a:gd name="T88" fmla="*/ 156 w 336"/>
                  <a:gd name="T89" fmla="*/ 32 h 95"/>
                  <a:gd name="T90" fmla="*/ 252 w 336"/>
                  <a:gd name="T91" fmla="*/ 64 h 95"/>
                  <a:gd name="T92" fmla="*/ 264 w 336"/>
                  <a:gd name="T93" fmla="*/ 64 h 95"/>
                  <a:gd name="T94" fmla="*/ 273 w 336"/>
                  <a:gd name="T95" fmla="*/ 35 h 95"/>
                  <a:gd name="T96" fmla="*/ 240 w 336"/>
                  <a:gd name="T97" fmla="*/ 29 h 95"/>
                  <a:gd name="T98" fmla="*/ 252 w 336"/>
                  <a:gd name="T99" fmla="*/ 64 h 95"/>
                  <a:gd name="T100" fmla="*/ 126 w 336"/>
                  <a:gd name="T101" fmla="*/ 50 h 95"/>
                  <a:gd name="T102" fmla="*/ 149 w 336"/>
                  <a:gd name="T103" fmla="*/ 53 h 95"/>
                  <a:gd name="T104" fmla="*/ 148 w 336"/>
                  <a:gd name="T105" fmla="*/ 32 h 95"/>
                  <a:gd name="T106" fmla="*/ 126 w 336"/>
                  <a:gd name="T107" fmla="*/ 32 h 95"/>
                  <a:gd name="T108" fmla="*/ 126 w 336"/>
                  <a:gd name="T109" fmla="*/ 50 h 95"/>
                  <a:gd name="T110" fmla="*/ 281 w 336"/>
                  <a:gd name="T111" fmla="*/ 64 h 95"/>
                  <a:gd name="T112" fmla="*/ 295 w 336"/>
                  <a:gd name="T113" fmla="*/ 66 h 95"/>
                  <a:gd name="T114" fmla="*/ 299 w 336"/>
                  <a:gd name="T115" fmla="*/ 36 h 95"/>
                  <a:gd name="T116" fmla="*/ 281 w 336"/>
                  <a:gd name="T117" fmla="*/ 35 h 95"/>
                  <a:gd name="T118" fmla="*/ 281 w 336"/>
                  <a:gd name="T119" fmla="*/ 64 h 95"/>
                  <a:gd name="T120" fmla="*/ 310 w 336"/>
                  <a:gd name="T121" fmla="*/ 66 h 95"/>
                  <a:gd name="T122" fmla="*/ 305 w 336"/>
                  <a:gd name="T123" fmla="*/ 39 h 95"/>
                  <a:gd name="T124" fmla="*/ 310 w 336"/>
                  <a:gd name="T125" fmla="*/ 66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8" name="Freeform 173"/>
              <p:cNvSpPr>
                <a:spLocks noEditPoints="1"/>
              </p:cNvSpPr>
              <p:nvPr/>
            </p:nvSpPr>
            <p:spPr bwMode="auto">
              <a:xfrm>
                <a:off x="7431088" y="2282825"/>
                <a:ext cx="92075" cy="63500"/>
              </a:xfrm>
              <a:custGeom>
                <a:avLst/>
                <a:gdLst>
                  <a:gd name="T0" fmla="*/ 144 w 144"/>
                  <a:gd name="T1" fmla="*/ 32 h 98"/>
                  <a:gd name="T2" fmla="*/ 131 w 144"/>
                  <a:gd name="T3" fmla="*/ 94 h 98"/>
                  <a:gd name="T4" fmla="*/ 117 w 144"/>
                  <a:gd name="T5" fmla="*/ 98 h 98"/>
                  <a:gd name="T6" fmla="*/ 44 w 144"/>
                  <a:gd name="T7" fmla="*/ 84 h 98"/>
                  <a:gd name="T8" fmla="*/ 9 w 144"/>
                  <a:gd name="T9" fmla="*/ 83 h 98"/>
                  <a:gd name="T10" fmla="*/ 7 w 144"/>
                  <a:gd name="T11" fmla="*/ 41 h 98"/>
                  <a:gd name="T12" fmla="*/ 18 w 144"/>
                  <a:gd name="T13" fmla="*/ 7 h 98"/>
                  <a:gd name="T14" fmla="*/ 96 w 144"/>
                  <a:gd name="T15" fmla="*/ 11 h 98"/>
                  <a:gd name="T16" fmla="*/ 127 w 144"/>
                  <a:gd name="T17" fmla="*/ 14 h 98"/>
                  <a:gd name="T18" fmla="*/ 144 w 144"/>
                  <a:gd name="T19" fmla="*/ 32 h 98"/>
                  <a:gd name="T20" fmla="*/ 29 w 144"/>
                  <a:gd name="T21" fmla="*/ 17 h 98"/>
                  <a:gd name="T22" fmla="*/ 15 w 144"/>
                  <a:gd name="T23" fmla="*/ 63 h 98"/>
                  <a:gd name="T24" fmla="*/ 120 w 144"/>
                  <a:gd name="T25" fmla="*/ 83 h 98"/>
                  <a:gd name="T26" fmla="*/ 127 w 144"/>
                  <a:gd name="T27" fmla="*/ 28 h 98"/>
                  <a:gd name="T28" fmla="*/ 29 w 144"/>
                  <a:gd name="T29" fmla="*/ 17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9" name="Freeform 174"/>
              <p:cNvSpPr>
                <a:spLocks noEditPoints="1"/>
              </p:cNvSpPr>
              <p:nvPr/>
            </p:nvSpPr>
            <p:spPr bwMode="auto">
              <a:xfrm>
                <a:off x="7531100" y="2289175"/>
                <a:ext cx="95250" cy="65088"/>
              </a:xfrm>
              <a:custGeom>
                <a:avLst/>
                <a:gdLst>
                  <a:gd name="T0" fmla="*/ 149 w 149"/>
                  <a:gd name="T1" fmla="*/ 32 h 101"/>
                  <a:gd name="T2" fmla="*/ 135 w 149"/>
                  <a:gd name="T3" fmla="*/ 96 h 101"/>
                  <a:gd name="T4" fmla="*/ 15 w 149"/>
                  <a:gd name="T5" fmla="*/ 94 h 101"/>
                  <a:gd name="T6" fmla="*/ 5 w 149"/>
                  <a:gd name="T7" fmla="*/ 38 h 101"/>
                  <a:gd name="T8" fmla="*/ 110 w 149"/>
                  <a:gd name="T9" fmla="*/ 20 h 101"/>
                  <a:gd name="T10" fmla="*/ 149 w 149"/>
                  <a:gd name="T11" fmla="*/ 32 h 101"/>
                  <a:gd name="T12" fmla="*/ 20 w 149"/>
                  <a:gd name="T13" fmla="*/ 80 h 101"/>
                  <a:gd name="T14" fmla="*/ 83 w 149"/>
                  <a:gd name="T15" fmla="*/ 85 h 101"/>
                  <a:gd name="T16" fmla="*/ 132 w 149"/>
                  <a:gd name="T17" fmla="*/ 76 h 101"/>
                  <a:gd name="T18" fmla="*/ 134 w 149"/>
                  <a:gd name="T19" fmla="*/ 38 h 101"/>
                  <a:gd name="T20" fmla="*/ 132 w 149"/>
                  <a:gd name="T21" fmla="*/ 35 h 101"/>
                  <a:gd name="T22" fmla="*/ 100 w 149"/>
                  <a:gd name="T23" fmla="*/ 32 h 101"/>
                  <a:gd name="T24" fmla="*/ 118 w 149"/>
                  <a:gd name="T25" fmla="*/ 56 h 101"/>
                  <a:gd name="T26" fmla="*/ 109 w 149"/>
                  <a:gd name="T27" fmla="*/ 64 h 101"/>
                  <a:gd name="T28" fmla="*/ 123 w 149"/>
                  <a:gd name="T29" fmla="*/ 76 h 101"/>
                  <a:gd name="T30" fmla="*/ 102 w 149"/>
                  <a:gd name="T31" fmla="*/ 73 h 101"/>
                  <a:gd name="T32" fmla="*/ 88 w 149"/>
                  <a:gd name="T33" fmla="*/ 74 h 101"/>
                  <a:gd name="T34" fmla="*/ 96 w 149"/>
                  <a:gd name="T35" fmla="*/ 31 h 101"/>
                  <a:gd name="T36" fmla="*/ 20 w 149"/>
                  <a:gd name="T37" fmla="*/ 80 h 101"/>
                  <a:gd name="T38" fmla="*/ 97 w 149"/>
                  <a:gd name="T39" fmla="*/ 45 h 101"/>
                  <a:gd name="T40" fmla="*/ 97 w 149"/>
                  <a:gd name="T41" fmla="*/ 52 h 101"/>
                  <a:gd name="T42" fmla="*/ 106 w 149"/>
                  <a:gd name="T43" fmla="*/ 45 h 101"/>
                  <a:gd name="T44" fmla="*/ 97 w 149"/>
                  <a:gd name="T45" fmla="*/ 45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0" name="Freeform 175"/>
              <p:cNvSpPr/>
              <p:nvPr/>
            </p:nvSpPr>
            <p:spPr bwMode="auto">
              <a:xfrm>
                <a:off x="7483475" y="2301875"/>
                <a:ext cx="26988" cy="31750"/>
              </a:xfrm>
              <a:custGeom>
                <a:avLst/>
                <a:gdLst>
                  <a:gd name="T0" fmla="*/ 33 w 43"/>
                  <a:gd name="T1" fmla="*/ 21 h 50"/>
                  <a:gd name="T2" fmla="*/ 21 w 43"/>
                  <a:gd name="T3" fmla="*/ 16 h 50"/>
                  <a:gd name="T4" fmla="*/ 12 w 43"/>
                  <a:gd name="T5" fmla="*/ 28 h 50"/>
                  <a:gd name="T6" fmla="*/ 33 w 43"/>
                  <a:gd name="T7" fmla="*/ 35 h 50"/>
                  <a:gd name="T8" fmla="*/ 35 w 43"/>
                  <a:gd name="T9" fmla="*/ 38 h 50"/>
                  <a:gd name="T10" fmla="*/ 10 w 43"/>
                  <a:gd name="T11" fmla="*/ 44 h 50"/>
                  <a:gd name="T12" fmla="*/ 3 w 43"/>
                  <a:gd name="T13" fmla="*/ 13 h 50"/>
                  <a:gd name="T14" fmla="*/ 33 w 43"/>
                  <a:gd name="T15" fmla="*/ 2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1" name="Freeform 176"/>
              <p:cNvSpPr/>
              <p:nvPr/>
            </p:nvSpPr>
            <p:spPr bwMode="auto">
              <a:xfrm>
                <a:off x="7545388" y="2305050"/>
                <a:ext cx="36513" cy="36513"/>
              </a:xfrm>
              <a:custGeom>
                <a:avLst/>
                <a:gdLst>
                  <a:gd name="T0" fmla="*/ 23 w 56"/>
                  <a:gd name="T1" fmla="*/ 24 h 56"/>
                  <a:gd name="T2" fmla="*/ 10 w 56"/>
                  <a:gd name="T3" fmla="*/ 49 h 56"/>
                  <a:gd name="T4" fmla="*/ 2 w 56"/>
                  <a:gd name="T5" fmla="*/ 46 h 56"/>
                  <a:gd name="T6" fmla="*/ 0 w 56"/>
                  <a:gd name="T7" fmla="*/ 42 h 56"/>
                  <a:gd name="T8" fmla="*/ 21 w 56"/>
                  <a:gd name="T9" fmla="*/ 4 h 56"/>
                  <a:gd name="T10" fmla="*/ 34 w 56"/>
                  <a:gd name="T11" fmla="*/ 27 h 56"/>
                  <a:gd name="T12" fmla="*/ 48 w 56"/>
                  <a:gd name="T13" fmla="*/ 11 h 56"/>
                  <a:gd name="T14" fmla="*/ 55 w 56"/>
                  <a:gd name="T15" fmla="*/ 56 h 56"/>
                  <a:gd name="T16" fmla="*/ 46 w 56"/>
                  <a:gd name="T17" fmla="*/ 56 h 56"/>
                  <a:gd name="T18" fmla="*/ 44 w 56"/>
                  <a:gd name="T19" fmla="*/ 30 h 56"/>
                  <a:gd name="T20" fmla="*/ 28 w 56"/>
                  <a:gd name="T21" fmla="*/ 46 h 56"/>
                  <a:gd name="T22" fmla="*/ 23 w 56"/>
                  <a:gd name="T23" fmla="*/ 2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2" name="Freeform 177"/>
              <p:cNvSpPr>
                <a:spLocks noEditPoints="1"/>
              </p:cNvSpPr>
              <p:nvPr/>
            </p:nvSpPr>
            <p:spPr bwMode="auto">
              <a:xfrm>
                <a:off x="7718425" y="2308225"/>
                <a:ext cx="98425" cy="65088"/>
              </a:xfrm>
              <a:custGeom>
                <a:avLst/>
                <a:gdLst>
                  <a:gd name="T0" fmla="*/ 152 w 153"/>
                  <a:gd name="T1" fmla="*/ 25 h 102"/>
                  <a:gd name="T2" fmla="*/ 149 w 153"/>
                  <a:gd name="T3" fmla="*/ 91 h 102"/>
                  <a:gd name="T4" fmla="*/ 116 w 153"/>
                  <a:gd name="T5" fmla="*/ 102 h 102"/>
                  <a:gd name="T6" fmla="*/ 25 w 153"/>
                  <a:gd name="T7" fmla="*/ 96 h 102"/>
                  <a:gd name="T8" fmla="*/ 8 w 153"/>
                  <a:gd name="T9" fmla="*/ 20 h 102"/>
                  <a:gd name="T10" fmla="*/ 120 w 153"/>
                  <a:gd name="T11" fmla="*/ 18 h 102"/>
                  <a:gd name="T12" fmla="*/ 132 w 153"/>
                  <a:gd name="T13" fmla="*/ 17 h 102"/>
                  <a:gd name="T14" fmla="*/ 152 w 153"/>
                  <a:gd name="T15" fmla="*/ 25 h 102"/>
                  <a:gd name="T16" fmla="*/ 58 w 153"/>
                  <a:gd name="T17" fmla="*/ 50 h 102"/>
                  <a:gd name="T18" fmla="*/ 43 w 153"/>
                  <a:gd name="T19" fmla="*/ 49 h 102"/>
                  <a:gd name="T20" fmla="*/ 36 w 153"/>
                  <a:gd name="T21" fmla="*/ 70 h 102"/>
                  <a:gd name="T22" fmla="*/ 29 w 153"/>
                  <a:gd name="T23" fmla="*/ 64 h 102"/>
                  <a:gd name="T24" fmla="*/ 44 w 153"/>
                  <a:gd name="T25" fmla="*/ 25 h 102"/>
                  <a:gd name="T26" fmla="*/ 53 w 153"/>
                  <a:gd name="T27" fmla="*/ 35 h 102"/>
                  <a:gd name="T28" fmla="*/ 58 w 153"/>
                  <a:gd name="T29" fmla="*/ 21 h 102"/>
                  <a:gd name="T30" fmla="*/ 19 w 153"/>
                  <a:gd name="T31" fmla="*/ 32 h 102"/>
                  <a:gd name="T32" fmla="*/ 21 w 153"/>
                  <a:gd name="T33" fmla="*/ 75 h 102"/>
                  <a:gd name="T34" fmla="*/ 127 w 153"/>
                  <a:gd name="T35" fmla="*/ 88 h 102"/>
                  <a:gd name="T36" fmla="*/ 137 w 153"/>
                  <a:gd name="T37" fmla="*/ 81 h 102"/>
                  <a:gd name="T38" fmla="*/ 141 w 153"/>
                  <a:gd name="T39" fmla="*/ 35 h 102"/>
                  <a:gd name="T40" fmla="*/ 67 w 153"/>
                  <a:gd name="T41" fmla="*/ 24 h 102"/>
                  <a:gd name="T42" fmla="*/ 77 w 153"/>
                  <a:gd name="T43" fmla="*/ 71 h 102"/>
                  <a:gd name="T44" fmla="*/ 68 w 153"/>
                  <a:gd name="T45" fmla="*/ 75 h 102"/>
                  <a:gd name="T46" fmla="*/ 57 w 153"/>
                  <a:gd name="T47" fmla="*/ 49 h 102"/>
                  <a:gd name="T48" fmla="*/ 58 w 153"/>
                  <a:gd name="T49" fmla="*/ 5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3" name="Freeform 178"/>
              <p:cNvSpPr/>
              <p:nvPr/>
            </p:nvSpPr>
            <p:spPr bwMode="auto">
              <a:xfrm>
                <a:off x="7872413" y="2314575"/>
                <a:ext cx="6350" cy="9525"/>
              </a:xfrm>
              <a:custGeom>
                <a:avLst/>
                <a:gdLst>
                  <a:gd name="T0" fmla="*/ 10 w 10"/>
                  <a:gd name="T1" fmla="*/ 0 h 14"/>
                  <a:gd name="T2" fmla="*/ 10 w 10"/>
                  <a:gd name="T3" fmla="*/ 14 h 14"/>
                  <a:gd name="T4" fmla="*/ 0 w 10"/>
                  <a:gd name="T5" fmla="*/ 3 h 14"/>
                  <a:gd name="T6" fmla="*/ 10 w 10"/>
                  <a:gd name="T7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4" name="Freeform 179"/>
              <p:cNvSpPr>
                <a:spLocks noEditPoints="1"/>
              </p:cNvSpPr>
              <p:nvPr/>
            </p:nvSpPr>
            <p:spPr bwMode="auto">
              <a:xfrm>
                <a:off x="7816850" y="2322513"/>
                <a:ext cx="93663" cy="66675"/>
              </a:xfrm>
              <a:custGeom>
                <a:avLst/>
                <a:gdLst>
                  <a:gd name="T0" fmla="*/ 136 w 146"/>
                  <a:gd name="T1" fmla="*/ 5 h 105"/>
                  <a:gd name="T2" fmla="*/ 141 w 146"/>
                  <a:gd name="T3" fmla="*/ 86 h 105"/>
                  <a:gd name="T4" fmla="*/ 66 w 146"/>
                  <a:gd name="T5" fmla="*/ 94 h 105"/>
                  <a:gd name="T6" fmla="*/ 13 w 146"/>
                  <a:gd name="T7" fmla="*/ 80 h 105"/>
                  <a:gd name="T8" fmla="*/ 18 w 146"/>
                  <a:gd name="T9" fmla="*/ 0 h 105"/>
                  <a:gd name="T10" fmla="*/ 136 w 146"/>
                  <a:gd name="T11" fmla="*/ 5 h 105"/>
                  <a:gd name="T12" fmla="*/ 25 w 146"/>
                  <a:gd name="T13" fmla="*/ 16 h 105"/>
                  <a:gd name="T14" fmla="*/ 20 w 146"/>
                  <a:gd name="T15" fmla="*/ 67 h 105"/>
                  <a:gd name="T16" fmla="*/ 118 w 146"/>
                  <a:gd name="T17" fmla="*/ 84 h 105"/>
                  <a:gd name="T18" fmla="*/ 130 w 146"/>
                  <a:gd name="T19" fmla="*/ 23 h 105"/>
                  <a:gd name="T20" fmla="*/ 25 w 146"/>
                  <a:gd name="T21" fmla="*/ 16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5" name="Freeform 180"/>
              <p:cNvSpPr/>
              <p:nvPr/>
            </p:nvSpPr>
            <p:spPr bwMode="auto">
              <a:xfrm>
                <a:off x="7775575" y="2325688"/>
                <a:ext cx="23813" cy="31750"/>
              </a:xfrm>
              <a:custGeom>
                <a:avLst/>
                <a:gdLst>
                  <a:gd name="T0" fmla="*/ 24 w 37"/>
                  <a:gd name="T1" fmla="*/ 7 h 48"/>
                  <a:gd name="T2" fmla="*/ 23 w 37"/>
                  <a:gd name="T3" fmla="*/ 23 h 48"/>
                  <a:gd name="T4" fmla="*/ 37 w 37"/>
                  <a:gd name="T5" fmla="*/ 26 h 48"/>
                  <a:gd name="T6" fmla="*/ 37 w 37"/>
                  <a:gd name="T7" fmla="*/ 34 h 48"/>
                  <a:gd name="T8" fmla="*/ 23 w 37"/>
                  <a:gd name="T9" fmla="*/ 37 h 48"/>
                  <a:gd name="T10" fmla="*/ 17 w 37"/>
                  <a:gd name="T11" fmla="*/ 48 h 48"/>
                  <a:gd name="T12" fmla="*/ 11 w 37"/>
                  <a:gd name="T13" fmla="*/ 37 h 48"/>
                  <a:gd name="T14" fmla="*/ 0 w 37"/>
                  <a:gd name="T15" fmla="*/ 28 h 48"/>
                  <a:gd name="T16" fmla="*/ 11 w 37"/>
                  <a:gd name="T17" fmla="*/ 26 h 48"/>
                  <a:gd name="T18" fmla="*/ 24 w 37"/>
                  <a:gd name="T19" fmla="*/ 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6" name="Freeform 181"/>
              <p:cNvSpPr/>
              <p:nvPr/>
            </p:nvSpPr>
            <p:spPr bwMode="auto">
              <a:xfrm>
                <a:off x="7845425" y="2328863"/>
                <a:ext cx="33338" cy="46038"/>
              </a:xfrm>
              <a:custGeom>
                <a:avLst/>
                <a:gdLst>
                  <a:gd name="T0" fmla="*/ 49 w 50"/>
                  <a:gd name="T1" fmla="*/ 26 h 72"/>
                  <a:gd name="T2" fmla="*/ 26 w 50"/>
                  <a:gd name="T3" fmla="*/ 27 h 72"/>
                  <a:gd name="T4" fmla="*/ 17 w 50"/>
                  <a:gd name="T5" fmla="*/ 41 h 72"/>
                  <a:gd name="T6" fmla="*/ 47 w 50"/>
                  <a:gd name="T7" fmla="*/ 48 h 72"/>
                  <a:gd name="T8" fmla="*/ 7 w 50"/>
                  <a:gd name="T9" fmla="*/ 54 h 72"/>
                  <a:gd name="T10" fmla="*/ 11 w 50"/>
                  <a:gd name="T11" fmla="*/ 20 h 72"/>
                  <a:gd name="T12" fmla="*/ 49 w 50"/>
                  <a:gd name="T13" fmla="*/ 2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7" name="Freeform 182"/>
              <p:cNvSpPr>
                <a:spLocks noEditPoints="1"/>
              </p:cNvSpPr>
              <p:nvPr/>
            </p:nvSpPr>
            <p:spPr bwMode="auto">
              <a:xfrm>
                <a:off x="7421563" y="2352675"/>
                <a:ext cx="87313" cy="74613"/>
              </a:xfrm>
              <a:custGeom>
                <a:avLst/>
                <a:gdLst>
                  <a:gd name="T0" fmla="*/ 135 w 135"/>
                  <a:gd name="T1" fmla="*/ 25 h 115"/>
                  <a:gd name="T2" fmla="*/ 131 w 135"/>
                  <a:gd name="T3" fmla="*/ 85 h 115"/>
                  <a:gd name="T4" fmla="*/ 110 w 135"/>
                  <a:gd name="T5" fmla="*/ 115 h 115"/>
                  <a:gd name="T6" fmla="*/ 86 w 135"/>
                  <a:gd name="T7" fmla="*/ 110 h 115"/>
                  <a:gd name="T8" fmla="*/ 47 w 135"/>
                  <a:gd name="T9" fmla="*/ 99 h 115"/>
                  <a:gd name="T10" fmla="*/ 11 w 135"/>
                  <a:gd name="T11" fmla="*/ 96 h 115"/>
                  <a:gd name="T12" fmla="*/ 7 w 135"/>
                  <a:gd name="T13" fmla="*/ 18 h 115"/>
                  <a:gd name="T14" fmla="*/ 135 w 135"/>
                  <a:gd name="T15" fmla="*/ 25 h 115"/>
                  <a:gd name="T16" fmla="*/ 23 w 135"/>
                  <a:gd name="T17" fmla="*/ 24 h 115"/>
                  <a:gd name="T18" fmla="*/ 26 w 135"/>
                  <a:gd name="T19" fmla="*/ 82 h 115"/>
                  <a:gd name="T20" fmla="*/ 120 w 135"/>
                  <a:gd name="T21" fmla="*/ 89 h 115"/>
                  <a:gd name="T22" fmla="*/ 123 w 135"/>
                  <a:gd name="T23" fmla="*/ 36 h 115"/>
                  <a:gd name="T24" fmla="*/ 23 w 135"/>
                  <a:gd name="T25" fmla="*/ 24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8" name="Freeform 183"/>
              <p:cNvSpPr>
                <a:spLocks noEditPoints="1"/>
              </p:cNvSpPr>
              <p:nvPr/>
            </p:nvSpPr>
            <p:spPr bwMode="auto">
              <a:xfrm>
                <a:off x="7519988" y="2360613"/>
                <a:ext cx="100013" cy="80963"/>
              </a:xfrm>
              <a:custGeom>
                <a:avLst/>
                <a:gdLst>
                  <a:gd name="T0" fmla="*/ 149 w 156"/>
                  <a:gd name="T1" fmla="*/ 33 h 124"/>
                  <a:gd name="T2" fmla="*/ 113 w 156"/>
                  <a:gd name="T3" fmla="*/ 121 h 124"/>
                  <a:gd name="T4" fmla="*/ 99 w 156"/>
                  <a:gd name="T5" fmla="*/ 117 h 124"/>
                  <a:gd name="T6" fmla="*/ 57 w 156"/>
                  <a:gd name="T7" fmla="*/ 113 h 124"/>
                  <a:gd name="T8" fmla="*/ 18 w 156"/>
                  <a:gd name="T9" fmla="*/ 104 h 124"/>
                  <a:gd name="T10" fmla="*/ 15 w 156"/>
                  <a:gd name="T11" fmla="*/ 23 h 124"/>
                  <a:gd name="T12" fmla="*/ 110 w 156"/>
                  <a:gd name="T13" fmla="*/ 11 h 124"/>
                  <a:gd name="T14" fmla="*/ 149 w 156"/>
                  <a:gd name="T15" fmla="*/ 33 h 124"/>
                  <a:gd name="T16" fmla="*/ 31 w 156"/>
                  <a:gd name="T17" fmla="*/ 26 h 124"/>
                  <a:gd name="T18" fmla="*/ 25 w 156"/>
                  <a:gd name="T19" fmla="*/ 90 h 124"/>
                  <a:gd name="T20" fmla="*/ 58 w 156"/>
                  <a:gd name="T21" fmla="*/ 99 h 124"/>
                  <a:gd name="T22" fmla="*/ 116 w 156"/>
                  <a:gd name="T23" fmla="*/ 107 h 124"/>
                  <a:gd name="T24" fmla="*/ 131 w 156"/>
                  <a:gd name="T25" fmla="*/ 30 h 124"/>
                  <a:gd name="T26" fmla="*/ 31 w 156"/>
                  <a:gd name="T27" fmla="*/ 26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29" name="Freeform 184"/>
              <p:cNvSpPr>
                <a:spLocks noEditPoints="1"/>
              </p:cNvSpPr>
              <p:nvPr/>
            </p:nvSpPr>
            <p:spPr bwMode="auto">
              <a:xfrm>
                <a:off x="7613650" y="2376488"/>
                <a:ext cx="88900" cy="71438"/>
              </a:xfrm>
              <a:custGeom>
                <a:avLst/>
                <a:gdLst>
                  <a:gd name="T0" fmla="*/ 137 w 137"/>
                  <a:gd name="T1" fmla="*/ 18 h 111"/>
                  <a:gd name="T2" fmla="*/ 128 w 137"/>
                  <a:gd name="T3" fmla="*/ 101 h 111"/>
                  <a:gd name="T4" fmla="*/ 113 w 137"/>
                  <a:gd name="T5" fmla="*/ 111 h 111"/>
                  <a:gd name="T6" fmla="*/ 12 w 137"/>
                  <a:gd name="T7" fmla="*/ 95 h 111"/>
                  <a:gd name="T8" fmla="*/ 14 w 137"/>
                  <a:gd name="T9" fmla="*/ 14 h 111"/>
                  <a:gd name="T10" fmla="*/ 29 w 137"/>
                  <a:gd name="T11" fmla="*/ 0 h 111"/>
                  <a:gd name="T12" fmla="*/ 137 w 137"/>
                  <a:gd name="T13" fmla="*/ 18 h 111"/>
                  <a:gd name="T14" fmla="*/ 33 w 137"/>
                  <a:gd name="T15" fmla="*/ 17 h 111"/>
                  <a:gd name="T16" fmla="*/ 19 w 137"/>
                  <a:gd name="T17" fmla="*/ 81 h 111"/>
                  <a:gd name="T18" fmla="*/ 116 w 137"/>
                  <a:gd name="T19" fmla="*/ 93 h 111"/>
                  <a:gd name="T20" fmla="*/ 120 w 137"/>
                  <a:gd name="T21" fmla="*/ 23 h 111"/>
                  <a:gd name="T22" fmla="*/ 33 w 137"/>
                  <a:gd name="T23" fmla="*/ 1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0" name="Freeform 185"/>
              <p:cNvSpPr/>
              <p:nvPr/>
            </p:nvSpPr>
            <p:spPr bwMode="auto">
              <a:xfrm>
                <a:off x="7551738" y="2373313"/>
                <a:ext cx="39688" cy="49213"/>
              </a:xfrm>
              <a:custGeom>
                <a:avLst/>
                <a:gdLst>
                  <a:gd name="T0" fmla="*/ 21 w 61"/>
                  <a:gd name="T1" fmla="*/ 59 h 76"/>
                  <a:gd name="T2" fmla="*/ 45 w 61"/>
                  <a:gd name="T3" fmla="*/ 74 h 76"/>
                  <a:gd name="T4" fmla="*/ 0 w 61"/>
                  <a:gd name="T5" fmla="*/ 66 h 76"/>
                  <a:gd name="T6" fmla="*/ 35 w 61"/>
                  <a:gd name="T7" fmla="*/ 39 h 76"/>
                  <a:gd name="T8" fmla="*/ 13 w 61"/>
                  <a:gd name="T9" fmla="*/ 36 h 76"/>
                  <a:gd name="T10" fmla="*/ 7 w 61"/>
                  <a:gd name="T11" fmla="*/ 20 h 76"/>
                  <a:gd name="T12" fmla="*/ 42 w 61"/>
                  <a:gd name="T13" fmla="*/ 52 h 76"/>
                  <a:gd name="T14" fmla="*/ 21 w 61"/>
                  <a:gd name="T15" fmla="*/ 5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1" name="Freeform 186"/>
              <p:cNvSpPr/>
              <p:nvPr/>
            </p:nvSpPr>
            <p:spPr bwMode="auto">
              <a:xfrm>
                <a:off x="7642225" y="2387600"/>
                <a:ext cx="42863" cy="55563"/>
              </a:xfrm>
              <a:custGeom>
                <a:avLst/>
                <a:gdLst>
                  <a:gd name="T0" fmla="*/ 39 w 68"/>
                  <a:gd name="T1" fmla="*/ 6 h 85"/>
                  <a:gd name="T2" fmla="*/ 36 w 68"/>
                  <a:gd name="T3" fmla="*/ 33 h 85"/>
                  <a:gd name="T4" fmla="*/ 1 w 68"/>
                  <a:gd name="T5" fmla="*/ 48 h 85"/>
                  <a:gd name="T6" fmla="*/ 32 w 68"/>
                  <a:gd name="T7" fmla="*/ 49 h 85"/>
                  <a:gd name="T8" fmla="*/ 9 w 68"/>
                  <a:gd name="T9" fmla="*/ 37 h 85"/>
                  <a:gd name="T10" fmla="*/ 25 w 68"/>
                  <a:gd name="T11" fmla="*/ 20 h 85"/>
                  <a:gd name="T12" fmla="*/ 8 w 68"/>
                  <a:gd name="T13" fmla="*/ 21 h 85"/>
                  <a:gd name="T14" fmla="*/ 39 w 68"/>
                  <a:gd name="T15" fmla="*/ 6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2" name="Freeform 187"/>
              <p:cNvSpPr>
                <a:spLocks noEditPoints="1"/>
              </p:cNvSpPr>
              <p:nvPr/>
            </p:nvSpPr>
            <p:spPr bwMode="auto">
              <a:xfrm>
                <a:off x="7731125" y="2398713"/>
                <a:ext cx="25400" cy="26988"/>
              </a:xfrm>
              <a:custGeom>
                <a:avLst/>
                <a:gdLst>
                  <a:gd name="T0" fmla="*/ 38 w 40"/>
                  <a:gd name="T1" fmla="*/ 15 h 40"/>
                  <a:gd name="T2" fmla="*/ 7 w 40"/>
                  <a:gd name="T3" fmla="*/ 37 h 40"/>
                  <a:gd name="T4" fmla="*/ 0 w 40"/>
                  <a:gd name="T5" fmla="*/ 19 h 40"/>
                  <a:gd name="T6" fmla="*/ 38 w 40"/>
                  <a:gd name="T7" fmla="*/ 15 h 40"/>
                  <a:gd name="T8" fmla="*/ 14 w 40"/>
                  <a:gd name="T9" fmla="*/ 22 h 40"/>
                  <a:gd name="T10" fmla="*/ 24 w 40"/>
                  <a:gd name="T11" fmla="*/ 24 h 40"/>
                  <a:gd name="T12" fmla="*/ 25 w 40"/>
                  <a:gd name="T13" fmla="*/ 19 h 40"/>
                  <a:gd name="T14" fmla="*/ 18 w 40"/>
                  <a:gd name="T15" fmla="*/ 16 h 40"/>
                  <a:gd name="T16" fmla="*/ 14 w 40"/>
                  <a:gd name="T17" fmla="*/ 2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3" name="Freeform 188"/>
              <p:cNvSpPr/>
              <p:nvPr/>
            </p:nvSpPr>
            <p:spPr bwMode="auto">
              <a:xfrm>
                <a:off x="7747000" y="2400300"/>
                <a:ext cx="31750" cy="33338"/>
              </a:xfrm>
              <a:custGeom>
                <a:avLst/>
                <a:gdLst>
                  <a:gd name="T0" fmla="*/ 47 w 49"/>
                  <a:gd name="T1" fmla="*/ 4 h 50"/>
                  <a:gd name="T2" fmla="*/ 34 w 49"/>
                  <a:gd name="T3" fmla="*/ 21 h 50"/>
                  <a:gd name="T4" fmla="*/ 5 w 49"/>
                  <a:gd name="T5" fmla="*/ 50 h 50"/>
                  <a:gd name="T6" fmla="*/ 20 w 49"/>
                  <a:gd name="T7" fmla="*/ 28 h 50"/>
                  <a:gd name="T8" fmla="*/ 47 w 49"/>
                  <a:gd name="T9" fmla="*/ 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4" name="Freeform 189"/>
              <p:cNvSpPr/>
              <p:nvPr/>
            </p:nvSpPr>
            <p:spPr bwMode="auto">
              <a:xfrm>
                <a:off x="7832725" y="2420938"/>
                <a:ext cx="38100" cy="19050"/>
              </a:xfrm>
              <a:custGeom>
                <a:avLst/>
                <a:gdLst>
                  <a:gd name="T0" fmla="*/ 58 w 59"/>
                  <a:gd name="T1" fmla="*/ 24 h 29"/>
                  <a:gd name="T2" fmla="*/ 0 w 59"/>
                  <a:gd name="T3" fmla="*/ 7 h 29"/>
                  <a:gd name="T4" fmla="*/ 58 w 59"/>
                  <a:gd name="T5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5" name="Freeform 190"/>
              <p:cNvSpPr>
                <a:spLocks noEditPoints="1"/>
              </p:cNvSpPr>
              <p:nvPr/>
            </p:nvSpPr>
            <p:spPr bwMode="auto">
              <a:xfrm>
                <a:off x="7415213" y="2438400"/>
                <a:ext cx="85725" cy="71438"/>
              </a:xfrm>
              <a:custGeom>
                <a:avLst/>
                <a:gdLst>
                  <a:gd name="T0" fmla="*/ 122 w 133"/>
                  <a:gd name="T1" fmla="*/ 106 h 111"/>
                  <a:gd name="T2" fmla="*/ 12 w 133"/>
                  <a:gd name="T3" fmla="*/ 94 h 111"/>
                  <a:gd name="T4" fmla="*/ 12 w 133"/>
                  <a:gd name="T5" fmla="*/ 10 h 111"/>
                  <a:gd name="T6" fmla="*/ 77 w 133"/>
                  <a:gd name="T7" fmla="*/ 8 h 111"/>
                  <a:gd name="T8" fmla="*/ 131 w 133"/>
                  <a:gd name="T9" fmla="*/ 24 h 111"/>
                  <a:gd name="T10" fmla="*/ 122 w 133"/>
                  <a:gd name="T11" fmla="*/ 106 h 111"/>
                  <a:gd name="T12" fmla="*/ 22 w 133"/>
                  <a:gd name="T13" fmla="*/ 28 h 111"/>
                  <a:gd name="T14" fmla="*/ 25 w 133"/>
                  <a:gd name="T15" fmla="*/ 80 h 111"/>
                  <a:gd name="T16" fmla="*/ 73 w 133"/>
                  <a:gd name="T17" fmla="*/ 92 h 111"/>
                  <a:gd name="T18" fmla="*/ 112 w 133"/>
                  <a:gd name="T19" fmla="*/ 92 h 111"/>
                  <a:gd name="T20" fmla="*/ 115 w 133"/>
                  <a:gd name="T21" fmla="*/ 29 h 111"/>
                  <a:gd name="T22" fmla="*/ 22 w 133"/>
                  <a:gd name="T23" fmla="*/ 28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6" name="Freeform 191"/>
              <p:cNvSpPr>
                <a:spLocks noEditPoints="1"/>
              </p:cNvSpPr>
              <p:nvPr/>
            </p:nvSpPr>
            <p:spPr bwMode="auto">
              <a:xfrm>
                <a:off x="7515225" y="2447925"/>
                <a:ext cx="92075" cy="76200"/>
              </a:xfrm>
              <a:custGeom>
                <a:avLst/>
                <a:gdLst>
                  <a:gd name="T0" fmla="*/ 144 w 144"/>
                  <a:gd name="T1" fmla="*/ 35 h 117"/>
                  <a:gd name="T2" fmla="*/ 134 w 144"/>
                  <a:gd name="T3" fmla="*/ 101 h 117"/>
                  <a:gd name="T4" fmla="*/ 8 w 144"/>
                  <a:gd name="T5" fmla="*/ 95 h 117"/>
                  <a:gd name="T6" fmla="*/ 10 w 144"/>
                  <a:gd name="T7" fmla="*/ 9 h 117"/>
                  <a:gd name="T8" fmla="*/ 137 w 144"/>
                  <a:gd name="T9" fmla="*/ 21 h 117"/>
                  <a:gd name="T10" fmla="*/ 144 w 144"/>
                  <a:gd name="T11" fmla="*/ 35 h 117"/>
                  <a:gd name="T12" fmla="*/ 29 w 144"/>
                  <a:gd name="T13" fmla="*/ 17 h 117"/>
                  <a:gd name="T14" fmla="*/ 18 w 144"/>
                  <a:gd name="T15" fmla="*/ 81 h 117"/>
                  <a:gd name="T16" fmla="*/ 120 w 144"/>
                  <a:gd name="T17" fmla="*/ 94 h 117"/>
                  <a:gd name="T18" fmla="*/ 127 w 144"/>
                  <a:gd name="T19" fmla="*/ 31 h 117"/>
                  <a:gd name="T20" fmla="*/ 29 w 144"/>
                  <a:gd name="T21" fmla="*/ 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7" name="Freeform 192"/>
              <p:cNvSpPr>
                <a:spLocks noEditPoints="1"/>
              </p:cNvSpPr>
              <p:nvPr/>
            </p:nvSpPr>
            <p:spPr bwMode="auto">
              <a:xfrm>
                <a:off x="7440613" y="2454275"/>
                <a:ext cx="26988" cy="38100"/>
              </a:xfrm>
              <a:custGeom>
                <a:avLst/>
                <a:gdLst>
                  <a:gd name="T0" fmla="*/ 42 w 42"/>
                  <a:gd name="T1" fmla="*/ 4 h 59"/>
                  <a:gd name="T2" fmla="*/ 35 w 42"/>
                  <a:gd name="T3" fmla="*/ 58 h 59"/>
                  <a:gd name="T4" fmla="*/ 27 w 42"/>
                  <a:gd name="T5" fmla="*/ 56 h 59"/>
                  <a:gd name="T6" fmla="*/ 0 w 42"/>
                  <a:gd name="T7" fmla="*/ 42 h 59"/>
                  <a:gd name="T8" fmla="*/ 20 w 42"/>
                  <a:gd name="T9" fmla="*/ 16 h 59"/>
                  <a:gd name="T10" fmla="*/ 27 w 42"/>
                  <a:gd name="T11" fmla="*/ 0 h 59"/>
                  <a:gd name="T12" fmla="*/ 42 w 42"/>
                  <a:gd name="T13" fmla="*/ 4 h 59"/>
                  <a:gd name="T14" fmla="*/ 20 w 42"/>
                  <a:gd name="T15" fmla="*/ 32 h 59"/>
                  <a:gd name="T16" fmla="*/ 29 w 42"/>
                  <a:gd name="T17" fmla="*/ 33 h 59"/>
                  <a:gd name="T18" fmla="*/ 31 w 42"/>
                  <a:gd name="T19" fmla="*/ 22 h 59"/>
                  <a:gd name="T20" fmla="*/ 20 w 42"/>
                  <a:gd name="T21" fmla="*/ 32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8" name="Freeform 193"/>
              <p:cNvSpPr>
                <a:spLocks noEditPoints="1"/>
              </p:cNvSpPr>
              <p:nvPr/>
            </p:nvSpPr>
            <p:spPr bwMode="auto">
              <a:xfrm>
                <a:off x="7608888" y="2462213"/>
                <a:ext cx="85725" cy="68263"/>
              </a:xfrm>
              <a:custGeom>
                <a:avLst/>
                <a:gdLst>
                  <a:gd name="T0" fmla="*/ 132 w 132"/>
                  <a:gd name="T1" fmla="*/ 13 h 107"/>
                  <a:gd name="T2" fmla="*/ 128 w 132"/>
                  <a:gd name="T3" fmla="*/ 97 h 107"/>
                  <a:gd name="T4" fmla="*/ 115 w 132"/>
                  <a:gd name="T5" fmla="*/ 105 h 107"/>
                  <a:gd name="T6" fmla="*/ 10 w 132"/>
                  <a:gd name="T7" fmla="*/ 88 h 107"/>
                  <a:gd name="T8" fmla="*/ 6 w 132"/>
                  <a:gd name="T9" fmla="*/ 17 h 107"/>
                  <a:gd name="T10" fmla="*/ 14 w 132"/>
                  <a:gd name="T11" fmla="*/ 4 h 107"/>
                  <a:gd name="T12" fmla="*/ 132 w 132"/>
                  <a:gd name="T13" fmla="*/ 13 h 107"/>
                  <a:gd name="T14" fmla="*/ 118 w 132"/>
                  <a:gd name="T15" fmla="*/ 25 h 107"/>
                  <a:gd name="T16" fmla="*/ 66 w 132"/>
                  <a:gd name="T17" fmla="*/ 17 h 107"/>
                  <a:gd name="T18" fmla="*/ 46 w 132"/>
                  <a:gd name="T19" fmla="*/ 13 h 107"/>
                  <a:gd name="T20" fmla="*/ 23 w 132"/>
                  <a:gd name="T21" fmla="*/ 17 h 107"/>
                  <a:gd name="T22" fmla="*/ 16 w 132"/>
                  <a:gd name="T23" fmla="*/ 59 h 107"/>
                  <a:gd name="T24" fmla="*/ 114 w 132"/>
                  <a:gd name="T25" fmla="*/ 87 h 107"/>
                  <a:gd name="T26" fmla="*/ 118 w 132"/>
                  <a:gd name="T27" fmla="*/ 2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39" name="Freeform 194"/>
              <p:cNvSpPr/>
              <p:nvPr/>
            </p:nvSpPr>
            <p:spPr bwMode="auto">
              <a:xfrm>
                <a:off x="7540625" y="2465388"/>
                <a:ext cx="33338" cy="38100"/>
              </a:xfrm>
              <a:custGeom>
                <a:avLst/>
                <a:gdLst>
                  <a:gd name="T0" fmla="*/ 51 w 51"/>
                  <a:gd name="T1" fmla="*/ 9 h 60"/>
                  <a:gd name="T2" fmla="*/ 19 w 51"/>
                  <a:gd name="T3" fmla="*/ 16 h 60"/>
                  <a:gd name="T4" fmla="*/ 43 w 51"/>
                  <a:gd name="T5" fmla="*/ 38 h 60"/>
                  <a:gd name="T6" fmla="*/ 33 w 51"/>
                  <a:gd name="T7" fmla="*/ 59 h 60"/>
                  <a:gd name="T8" fmla="*/ 5 w 51"/>
                  <a:gd name="T9" fmla="*/ 42 h 60"/>
                  <a:gd name="T10" fmla="*/ 30 w 51"/>
                  <a:gd name="T11" fmla="*/ 44 h 60"/>
                  <a:gd name="T12" fmla="*/ 30 w 51"/>
                  <a:gd name="T13" fmla="*/ 41 h 60"/>
                  <a:gd name="T14" fmla="*/ 20 w 51"/>
                  <a:gd name="T15" fmla="*/ 30 h 60"/>
                  <a:gd name="T16" fmla="*/ 10 w 51"/>
                  <a:gd name="T17" fmla="*/ 34 h 60"/>
                  <a:gd name="T18" fmla="*/ 2 w 51"/>
                  <a:gd name="T19" fmla="*/ 28 h 60"/>
                  <a:gd name="T20" fmla="*/ 12 w 51"/>
                  <a:gd name="T21" fmla="*/ 0 h 60"/>
                  <a:gd name="T22" fmla="*/ 51 w 51"/>
                  <a:gd name="T23" fmla="*/ 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0" name="Freeform 195"/>
              <p:cNvSpPr>
                <a:spLocks noEditPoints="1"/>
              </p:cNvSpPr>
              <p:nvPr/>
            </p:nvSpPr>
            <p:spPr bwMode="auto">
              <a:xfrm>
                <a:off x="7704138" y="2466975"/>
                <a:ext cx="93663" cy="76200"/>
              </a:xfrm>
              <a:custGeom>
                <a:avLst/>
                <a:gdLst>
                  <a:gd name="T0" fmla="*/ 125 w 144"/>
                  <a:gd name="T1" fmla="*/ 6 h 118"/>
                  <a:gd name="T2" fmla="*/ 131 w 144"/>
                  <a:gd name="T3" fmla="*/ 83 h 118"/>
                  <a:gd name="T4" fmla="*/ 69 w 144"/>
                  <a:gd name="T5" fmla="*/ 100 h 118"/>
                  <a:gd name="T6" fmla="*/ 12 w 144"/>
                  <a:gd name="T7" fmla="*/ 93 h 118"/>
                  <a:gd name="T8" fmla="*/ 10 w 144"/>
                  <a:gd name="T9" fmla="*/ 20 h 118"/>
                  <a:gd name="T10" fmla="*/ 8 w 144"/>
                  <a:gd name="T11" fmla="*/ 14 h 118"/>
                  <a:gd name="T12" fmla="*/ 19 w 144"/>
                  <a:gd name="T13" fmla="*/ 2 h 118"/>
                  <a:gd name="T14" fmla="*/ 48 w 144"/>
                  <a:gd name="T15" fmla="*/ 4 h 118"/>
                  <a:gd name="T16" fmla="*/ 125 w 144"/>
                  <a:gd name="T17" fmla="*/ 6 h 118"/>
                  <a:gd name="T18" fmla="*/ 19 w 144"/>
                  <a:gd name="T19" fmla="*/ 20 h 118"/>
                  <a:gd name="T20" fmla="*/ 19 w 144"/>
                  <a:gd name="T21" fmla="*/ 79 h 118"/>
                  <a:gd name="T22" fmla="*/ 115 w 144"/>
                  <a:gd name="T23" fmla="*/ 90 h 118"/>
                  <a:gd name="T24" fmla="*/ 120 w 144"/>
                  <a:gd name="T25" fmla="*/ 24 h 118"/>
                  <a:gd name="T26" fmla="*/ 19 w 144"/>
                  <a:gd name="T27" fmla="*/ 2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1" name="Freeform 196"/>
              <p:cNvSpPr/>
              <p:nvPr/>
            </p:nvSpPr>
            <p:spPr bwMode="auto">
              <a:xfrm>
                <a:off x="7727950" y="2484438"/>
                <a:ext cx="36513" cy="31750"/>
              </a:xfrm>
              <a:custGeom>
                <a:avLst/>
                <a:gdLst>
                  <a:gd name="T0" fmla="*/ 9 w 56"/>
                  <a:gd name="T1" fmla="*/ 0 h 50"/>
                  <a:gd name="T2" fmla="*/ 31 w 56"/>
                  <a:gd name="T3" fmla="*/ 15 h 50"/>
                  <a:gd name="T4" fmla="*/ 48 w 56"/>
                  <a:gd name="T5" fmla="*/ 5 h 50"/>
                  <a:gd name="T6" fmla="*/ 52 w 56"/>
                  <a:gd name="T7" fmla="*/ 10 h 50"/>
                  <a:gd name="T8" fmla="*/ 41 w 56"/>
                  <a:gd name="T9" fmla="*/ 25 h 50"/>
                  <a:gd name="T10" fmla="*/ 51 w 56"/>
                  <a:gd name="T11" fmla="*/ 49 h 50"/>
                  <a:gd name="T12" fmla="*/ 33 w 56"/>
                  <a:gd name="T13" fmla="*/ 31 h 50"/>
                  <a:gd name="T14" fmla="*/ 6 w 56"/>
                  <a:gd name="T15" fmla="*/ 43 h 50"/>
                  <a:gd name="T16" fmla="*/ 23 w 56"/>
                  <a:gd name="T17" fmla="*/ 22 h 50"/>
                  <a:gd name="T18" fmla="*/ 9 w 56"/>
                  <a:gd name="T1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2" name="Freeform 197"/>
              <p:cNvSpPr/>
              <p:nvPr/>
            </p:nvSpPr>
            <p:spPr bwMode="auto">
              <a:xfrm>
                <a:off x="7839075" y="2492375"/>
                <a:ext cx="17463" cy="17463"/>
              </a:xfrm>
              <a:custGeom>
                <a:avLst/>
                <a:gdLst>
                  <a:gd name="T0" fmla="*/ 14 w 28"/>
                  <a:gd name="T1" fmla="*/ 3 h 25"/>
                  <a:gd name="T2" fmla="*/ 15 w 28"/>
                  <a:gd name="T3" fmla="*/ 24 h 25"/>
                  <a:gd name="T4" fmla="*/ 14 w 28"/>
                  <a:gd name="T5" fmla="*/ 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3" name="Freeform 198"/>
              <p:cNvSpPr/>
              <p:nvPr/>
            </p:nvSpPr>
            <p:spPr bwMode="auto">
              <a:xfrm>
                <a:off x="7824788" y="2506663"/>
                <a:ext cx="42863" cy="19050"/>
              </a:xfrm>
              <a:custGeom>
                <a:avLst/>
                <a:gdLst>
                  <a:gd name="T0" fmla="*/ 57 w 65"/>
                  <a:gd name="T1" fmla="*/ 8 h 30"/>
                  <a:gd name="T2" fmla="*/ 65 w 65"/>
                  <a:gd name="T3" fmla="*/ 21 h 30"/>
                  <a:gd name="T4" fmla="*/ 50 w 65"/>
                  <a:gd name="T5" fmla="*/ 29 h 30"/>
                  <a:gd name="T6" fmla="*/ 40 w 65"/>
                  <a:gd name="T7" fmla="*/ 24 h 30"/>
                  <a:gd name="T8" fmla="*/ 2 w 65"/>
                  <a:gd name="T9" fmla="*/ 19 h 30"/>
                  <a:gd name="T10" fmla="*/ 1 w 65"/>
                  <a:gd name="T11" fmla="*/ 10 h 30"/>
                  <a:gd name="T12" fmla="*/ 57 w 65"/>
                  <a:gd name="T13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4" name="Freeform 199"/>
              <p:cNvSpPr>
                <a:spLocks noEditPoints="1"/>
              </p:cNvSpPr>
              <p:nvPr/>
            </p:nvSpPr>
            <p:spPr bwMode="auto">
              <a:xfrm>
                <a:off x="7405688" y="2517775"/>
                <a:ext cx="87313" cy="69850"/>
              </a:xfrm>
              <a:custGeom>
                <a:avLst/>
                <a:gdLst>
                  <a:gd name="T0" fmla="*/ 135 w 137"/>
                  <a:gd name="T1" fmla="*/ 18 h 108"/>
                  <a:gd name="T2" fmla="*/ 131 w 137"/>
                  <a:gd name="T3" fmla="*/ 91 h 108"/>
                  <a:gd name="T4" fmla="*/ 114 w 137"/>
                  <a:gd name="T5" fmla="*/ 108 h 108"/>
                  <a:gd name="T6" fmla="*/ 108 w 137"/>
                  <a:gd name="T7" fmla="*/ 104 h 108"/>
                  <a:gd name="T8" fmla="*/ 98 w 137"/>
                  <a:gd name="T9" fmla="*/ 105 h 108"/>
                  <a:gd name="T10" fmla="*/ 47 w 137"/>
                  <a:gd name="T11" fmla="*/ 91 h 108"/>
                  <a:gd name="T12" fmla="*/ 37 w 137"/>
                  <a:gd name="T13" fmla="*/ 92 h 108"/>
                  <a:gd name="T14" fmla="*/ 10 w 137"/>
                  <a:gd name="T15" fmla="*/ 90 h 108"/>
                  <a:gd name="T16" fmla="*/ 0 w 137"/>
                  <a:gd name="T17" fmla="*/ 80 h 108"/>
                  <a:gd name="T18" fmla="*/ 6 w 137"/>
                  <a:gd name="T19" fmla="*/ 4 h 108"/>
                  <a:gd name="T20" fmla="*/ 12 w 137"/>
                  <a:gd name="T21" fmla="*/ 0 h 108"/>
                  <a:gd name="T22" fmla="*/ 135 w 137"/>
                  <a:gd name="T23" fmla="*/ 18 h 108"/>
                  <a:gd name="T24" fmla="*/ 16 w 137"/>
                  <a:gd name="T25" fmla="*/ 17 h 108"/>
                  <a:gd name="T26" fmla="*/ 13 w 137"/>
                  <a:gd name="T27" fmla="*/ 67 h 108"/>
                  <a:gd name="T28" fmla="*/ 111 w 137"/>
                  <a:gd name="T29" fmla="*/ 91 h 108"/>
                  <a:gd name="T30" fmla="*/ 122 w 137"/>
                  <a:gd name="T31" fmla="*/ 31 h 108"/>
                  <a:gd name="T32" fmla="*/ 16 w 137"/>
                  <a:gd name="T33" fmla="*/ 17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5" name="Freeform 200"/>
              <p:cNvSpPr>
                <a:spLocks noEditPoints="1"/>
              </p:cNvSpPr>
              <p:nvPr/>
            </p:nvSpPr>
            <p:spPr bwMode="auto">
              <a:xfrm>
                <a:off x="7499350" y="2514600"/>
                <a:ext cx="103188" cy="82550"/>
              </a:xfrm>
              <a:custGeom>
                <a:avLst/>
                <a:gdLst>
                  <a:gd name="T0" fmla="*/ 142 w 159"/>
                  <a:gd name="T1" fmla="*/ 37 h 128"/>
                  <a:gd name="T2" fmla="*/ 142 w 159"/>
                  <a:gd name="T3" fmla="*/ 103 h 128"/>
                  <a:gd name="T4" fmla="*/ 135 w 159"/>
                  <a:gd name="T5" fmla="*/ 125 h 128"/>
                  <a:gd name="T6" fmla="*/ 118 w 159"/>
                  <a:gd name="T7" fmla="*/ 128 h 128"/>
                  <a:gd name="T8" fmla="*/ 17 w 159"/>
                  <a:gd name="T9" fmla="*/ 112 h 128"/>
                  <a:gd name="T10" fmla="*/ 13 w 159"/>
                  <a:gd name="T11" fmla="*/ 33 h 128"/>
                  <a:gd name="T12" fmla="*/ 142 w 159"/>
                  <a:gd name="T13" fmla="*/ 37 h 128"/>
                  <a:gd name="T14" fmla="*/ 28 w 159"/>
                  <a:gd name="T15" fmla="*/ 41 h 128"/>
                  <a:gd name="T16" fmla="*/ 26 w 159"/>
                  <a:gd name="T17" fmla="*/ 98 h 128"/>
                  <a:gd name="T18" fmla="*/ 58 w 159"/>
                  <a:gd name="T19" fmla="*/ 108 h 128"/>
                  <a:gd name="T20" fmla="*/ 123 w 159"/>
                  <a:gd name="T21" fmla="*/ 114 h 128"/>
                  <a:gd name="T22" fmla="*/ 132 w 159"/>
                  <a:gd name="T23" fmla="*/ 49 h 128"/>
                  <a:gd name="T24" fmla="*/ 28 w 159"/>
                  <a:gd name="T25" fmla="*/ 4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6" name="Freeform 201"/>
              <p:cNvSpPr/>
              <p:nvPr/>
            </p:nvSpPr>
            <p:spPr bwMode="auto">
              <a:xfrm>
                <a:off x="7434263" y="2533650"/>
                <a:ext cx="33338" cy="34925"/>
              </a:xfrm>
              <a:custGeom>
                <a:avLst/>
                <a:gdLst>
                  <a:gd name="T0" fmla="*/ 51 w 51"/>
                  <a:gd name="T1" fmla="*/ 12 h 53"/>
                  <a:gd name="T2" fmla="*/ 29 w 51"/>
                  <a:gd name="T3" fmla="*/ 52 h 53"/>
                  <a:gd name="T4" fmla="*/ 22 w 51"/>
                  <a:gd name="T5" fmla="*/ 50 h 53"/>
                  <a:gd name="T6" fmla="*/ 27 w 51"/>
                  <a:gd name="T7" fmla="*/ 19 h 53"/>
                  <a:gd name="T8" fmla="*/ 2 w 51"/>
                  <a:gd name="T9" fmla="*/ 11 h 53"/>
                  <a:gd name="T10" fmla="*/ 51 w 51"/>
                  <a:gd name="T11" fmla="*/ 1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7" name="Freeform 202"/>
              <p:cNvSpPr>
                <a:spLocks noEditPoints="1"/>
              </p:cNvSpPr>
              <p:nvPr/>
            </p:nvSpPr>
            <p:spPr bwMode="auto">
              <a:xfrm>
                <a:off x="7602538" y="2538413"/>
                <a:ext cx="85725" cy="69850"/>
              </a:xfrm>
              <a:custGeom>
                <a:avLst/>
                <a:gdLst>
                  <a:gd name="T0" fmla="*/ 132 w 132"/>
                  <a:gd name="T1" fmla="*/ 18 h 106"/>
                  <a:gd name="T2" fmla="*/ 124 w 132"/>
                  <a:gd name="T3" fmla="*/ 97 h 106"/>
                  <a:gd name="T4" fmla="*/ 96 w 132"/>
                  <a:gd name="T5" fmla="*/ 105 h 106"/>
                  <a:gd name="T6" fmla="*/ 55 w 132"/>
                  <a:gd name="T7" fmla="*/ 101 h 106"/>
                  <a:gd name="T8" fmla="*/ 33 w 132"/>
                  <a:gd name="T9" fmla="*/ 93 h 106"/>
                  <a:gd name="T10" fmla="*/ 5 w 132"/>
                  <a:gd name="T11" fmla="*/ 83 h 106"/>
                  <a:gd name="T12" fmla="*/ 2 w 132"/>
                  <a:gd name="T13" fmla="*/ 16 h 106"/>
                  <a:gd name="T14" fmla="*/ 15 w 132"/>
                  <a:gd name="T15" fmla="*/ 3 h 106"/>
                  <a:gd name="T16" fmla="*/ 68 w 132"/>
                  <a:gd name="T17" fmla="*/ 3 h 106"/>
                  <a:gd name="T18" fmla="*/ 88 w 132"/>
                  <a:gd name="T19" fmla="*/ 10 h 106"/>
                  <a:gd name="T20" fmla="*/ 132 w 132"/>
                  <a:gd name="T21" fmla="*/ 18 h 106"/>
                  <a:gd name="T22" fmla="*/ 25 w 132"/>
                  <a:gd name="T23" fmla="*/ 16 h 106"/>
                  <a:gd name="T24" fmla="*/ 12 w 132"/>
                  <a:gd name="T25" fmla="*/ 48 h 106"/>
                  <a:gd name="T26" fmla="*/ 20 w 132"/>
                  <a:gd name="T27" fmla="*/ 52 h 106"/>
                  <a:gd name="T28" fmla="*/ 13 w 132"/>
                  <a:gd name="T29" fmla="*/ 53 h 106"/>
                  <a:gd name="T30" fmla="*/ 18 w 132"/>
                  <a:gd name="T31" fmla="*/ 76 h 106"/>
                  <a:gd name="T32" fmla="*/ 111 w 132"/>
                  <a:gd name="T33" fmla="*/ 91 h 106"/>
                  <a:gd name="T34" fmla="*/ 116 w 132"/>
                  <a:gd name="T35" fmla="*/ 24 h 106"/>
                  <a:gd name="T36" fmla="*/ 25 w 132"/>
                  <a:gd name="T37" fmla="*/ 1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8" name="Freeform 203"/>
              <p:cNvSpPr>
                <a:spLocks noEditPoints="1"/>
              </p:cNvSpPr>
              <p:nvPr/>
            </p:nvSpPr>
            <p:spPr bwMode="auto">
              <a:xfrm>
                <a:off x="7535863" y="2536825"/>
                <a:ext cx="30163" cy="44450"/>
              </a:xfrm>
              <a:custGeom>
                <a:avLst/>
                <a:gdLst>
                  <a:gd name="T0" fmla="*/ 31 w 46"/>
                  <a:gd name="T1" fmla="*/ 38 h 69"/>
                  <a:gd name="T2" fmla="*/ 41 w 46"/>
                  <a:gd name="T3" fmla="*/ 62 h 69"/>
                  <a:gd name="T4" fmla="*/ 31 w 46"/>
                  <a:gd name="T5" fmla="*/ 69 h 69"/>
                  <a:gd name="T6" fmla="*/ 3 w 46"/>
                  <a:gd name="T7" fmla="*/ 61 h 69"/>
                  <a:gd name="T8" fmla="*/ 10 w 46"/>
                  <a:gd name="T9" fmla="*/ 37 h 69"/>
                  <a:gd name="T10" fmla="*/ 44 w 46"/>
                  <a:gd name="T11" fmla="*/ 19 h 69"/>
                  <a:gd name="T12" fmla="*/ 31 w 46"/>
                  <a:gd name="T13" fmla="*/ 38 h 69"/>
                  <a:gd name="T14" fmla="*/ 21 w 46"/>
                  <a:gd name="T15" fmla="*/ 30 h 69"/>
                  <a:gd name="T16" fmla="*/ 32 w 46"/>
                  <a:gd name="T17" fmla="*/ 23 h 69"/>
                  <a:gd name="T18" fmla="*/ 21 w 46"/>
                  <a:gd name="T19" fmla="*/ 30 h 69"/>
                  <a:gd name="T20" fmla="*/ 11 w 46"/>
                  <a:gd name="T21" fmla="*/ 45 h 69"/>
                  <a:gd name="T22" fmla="*/ 17 w 46"/>
                  <a:gd name="T23" fmla="*/ 58 h 69"/>
                  <a:gd name="T24" fmla="*/ 30 w 46"/>
                  <a:gd name="T25" fmla="*/ 54 h 69"/>
                  <a:gd name="T26" fmla="*/ 11 w 46"/>
                  <a:gd name="T27" fmla="*/ 45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49" name="Freeform 204"/>
              <p:cNvSpPr>
                <a:spLocks noEditPoints="1"/>
              </p:cNvSpPr>
              <p:nvPr/>
            </p:nvSpPr>
            <p:spPr bwMode="auto">
              <a:xfrm>
                <a:off x="7691438" y="2544763"/>
                <a:ext cx="98425" cy="150813"/>
              </a:xfrm>
              <a:custGeom>
                <a:avLst/>
                <a:gdLst>
                  <a:gd name="T0" fmla="*/ 135 w 153"/>
                  <a:gd name="T1" fmla="*/ 19 h 234"/>
                  <a:gd name="T2" fmla="*/ 140 w 153"/>
                  <a:gd name="T3" fmla="*/ 132 h 234"/>
                  <a:gd name="T4" fmla="*/ 138 w 153"/>
                  <a:gd name="T5" fmla="*/ 153 h 234"/>
                  <a:gd name="T6" fmla="*/ 116 w 153"/>
                  <a:gd name="T7" fmla="*/ 234 h 234"/>
                  <a:gd name="T8" fmla="*/ 60 w 153"/>
                  <a:gd name="T9" fmla="*/ 231 h 234"/>
                  <a:gd name="T10" fmla="*/ 47 w 153"/>
                  <a:gd name="T11" fmla="*/ 226 h 234"/>
                  <a:gd name="T12" fmla="*/ 7 w 153"/>
                  <a:gd name="T13" fmla="*/ 213 h 234"/>
                  <a:gd name="T14" fmla="*/ 2 w 153"/>
                  <a:gd name="T15" fmla="*/ 194 h 234"/>
                  <a:gd name="T16" fmla="*/ 5 w 153"/>
                  <a:gd name="T17" fmla="*/ 117 h 234"/>
                  <a:gd name="T18" fmla="*/ 18 w 153"/>
                  <a:gd name="T19" fmla="*/ 5 h 234"/>
                  <a:gd name="T20" fmla="*/ 135 w 153"/>
                  <a:gd name="T21" fmla="*/ 19 h 234"/>
                  <a:gd name="T22" fmla="*/ 54 w 153"/>
                  <a:gd name="T23" fmla="*/ 20 h 234"/>
                  <a:gd name="T24" fmla="*/ 30 w 153"/>
                  <a:gd name="T25" fmla="*/ 20 h 234"/>
                  <a:gd name="T26" fmla="*/ 23 w 153"/>
                  <a:gd name="T27" fmla="*/ 59 h 234"/>
                  <a:gd name="T28" fmla="*/ 18 w 153"/>
                  <a:gd name="T29" fmla="*/ 78 h 234"/>
                  <a:gd name="T30" fmla="*/ 16 w 153"/>
                  <a:gd name="T31" fmla="*/ 203 h 234"/>
                  <a:gd name="T32" fmla="*/ 110 w 153"/>
                  <a:gd name="T33" fmla="*/ 217 h 234"/>
                  <a:gd name="T34" fmla="*/ 119 w 153"/>
                  <a:gd name="T35" fmla="*/ 208 h 234"/>
                  <a:gd name="T36" fmla="*/ 131 w 153"/>
                  <a:gd name="T37" fmla="*/ 37 h 234"/>
                  <a:gd name="T38" fmla="*/ 54 w 153"/>
                  <a:gd name="T39" fmla="*/ 2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0" name="Freeform 206"/>
              <p:cNvSpPr/>
              <p:nvPr/>
            </p:nvSpPr>
            <p:spPr bwMode="auto">
              <a:xfrm>
                <a:off x="7805738" y="2570163"/>
                <a:ext cx="58738" cy="47625"/>
              </a:xfrm>
              <a:custGeom>
                <a:avLst/>
                <a:gdLst>
                  <a:gd name="T0" fmla="*/ 31 w 92"/>
                  <a:gd name="T1" fmla="*/ 4 h 75"/>
                  <a:gd name="T2" fmla="*/ 28 w 92"/>
                  <a:gd name="T3" fmla="*/ 53 h 75"/>
                  <a:gd name="T4" fmla="*/ 65 w 92"/>
                  <a:gd name="T5" fmla="*/ 6 h 75"/>
                  <a:gd name="T6" fmla="*/ 73 w 92"/>
                  <a:gd name="T7" fmla="*/ 6 h 75"/>
                  <a:gd name="T8" fmla="*/ 63 w 92"/>
                  <a:gd name="T9" fmla="*/ 30 h 75"/>
                  <a:gd name="T10" fmla="*/ 88 w 92"/>
                  <a:gd name="T11" fmla="*/ 39 h 75"/>
                  <a:gd name="T12" fmla="*/ 83 w 92"/>
                  <a:gd name="T13" fmla="*/ 51 h 75"/>
                  <a:gd name="T14" fmla="*/ 88 w 92"/>
                  <a:gd name="T15" fmla="*/ 68 h 75"/>
                  <a:gd name="T16" fmla="*/ 79 w 92"/>
                  <a:gd name="T17" fmla="*/ 71 h 75"/>
                  <a:gd name="T18" fmla="*/ 73 w 92"/>
                  <a:gd name="T19" fmla="*/ 58 h 75"/>
                  <a:gd name="T20" fmla="*/ 51 w 92"/>
                  <a:gd name="T21" fmla="*/ 66 h 75"/>
                  <a:gd name="T22" fmla="*/ 67 w 92"/>
                  <a:gd name="T23" fmla="*/ 51 h 75"/>
                  <a:gd name="T24" fmla="*/ 59 w 92"/>
                  <a:gd name="T25" fmla="*/ 34 h 75"/>
                  <a:gd name="T26" fmla="*/ 37 w 92"/>
                  <a:gd name="T27" fmla="*/ 61 h 75"/>
                  <a:gd name="T28" fmla="*/ 18 w 92"/>
                  <a:gd name="T29" fmla="*/ 57 h 75"/>
                  <a:gd name="T30" fmla="*/ 18 w 92"/>
                  <a:gd name="T31" fmla="*/ 25 h 75"/>
                  <a:gd name="T32" fmla="*/ 4 w 92"/>
                  <a:gd name="T33" fmla="*/ 34 h 75"/>
                  <a:gd name="T34" fmla="*/ 0 w 92"/>
                  <a:gd name="T35" fmla="*/ 32 h 75"/>
                  <a:gd name="T36" fmla="*/ 21 w 92"/>
                  <a:gd name="T37" fmla="*/ 1 h 75"/>
                  <a:gd name="T38" fmla="*/ 31 w 92"/>
                  <a:gd name="T39" fmla="*/ 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1" name="Freeform 207"/>
              <p:cNvSpPr>
                <a:spLocks noEditPoints="1"/>
              </p:cNvSpPr>
              <p:nvPr/>
            </p:nvSpPr>
            <p:spPr bwMode="auto">
              <a:xfrm>
                <a:off x="7394575" y="2593975"/>
                <a:ext cx="93663" cy="74613"/>
              </a:xfrm>
              <a:custGeom>
                <a:avLst/>
                <a:gdLst>
                  <a:gd name="T0" fmla="*/ 138 w 146"/>
                  <a:gd name="T1" fmla="*/ 16 h 116"/>
                  <a:gd name="T2" fmla="*/ 135 w 146"/>
                  <a:gd name="T3" fmla="*/ 86 h 116"/>
                  <a:gd name="T4" fmla="*/ 131 w 146"/>
                  <a:gd name="T5" fmla="*/ 104 h 116"/>
                  <a:gd name="T6" fmla="*/ 12 w 146"/>
                  <a:gd name="T7" fmla="*/ 91 h 116"/>
                  <a:gd name="T8" fmla="*/ 4 w 146"/>
                  <a:gd name="T9" fmla="*/ 27 h 116"/>
                  <a:gd name="T10" fmla="*/ 4 w 146"/>
                  <a:gd name="T11" fmla="*/ 17 h 116"/>
                  <a:gd name="T12" fmla="*/ 47 w 146"/>
                  <a:gd name="T13" fmla="*/ 1 h 116"/>
                  <a:gd name="T14" fmla="*/ 138 w 146"/>
                  <a:gd name="T15" fmla="*/ 16 h 116"/>
                  <a:gd name="T16" fmla="*/ 16 w 146"/>
                  <a:gd name="T17" fmla="*/ 69 h 116"/>
                  <a:gd name="T18" fmla="*/ 120 w 146"/>
                  <a:gd name="T19" fmla="*/ 91 h 116"/>
                  <a:gd name="T20" fmla="*/ 124 w 146"/>
                  <a:gd name="T21" fmla="*/ 28 h 116"/>
                  <a:gd name="T22" fmla="*/ 84 w 146"/>
                  <a:gd name="T23" fmla="*/ 21 h 116"/>
                  <a:gd name="T24" fmla="*/ 67 w 146"/>
                  <a:gd name="T25" fmla="*/ 16 h 116"/>
                  <a:gd name="T26" fmla="*/ 88 w 146"/>
                  <a:gd name="T27" fmla="*/ 34 h 116"/>
                  <a:gd name="T28" fmla="*/ 89 w 146"/>
                  <a:gd name="T29" fmla="*/ 31 h 116"/>
                  <a:gd name="T30" fmla="*/ 60 w 146"/>
                  <a:gd name="T31" fmla="*/ 77 h 116"/>
                  <a:gd name="T32" fmla="*/ 65 w 146"/>
                  <a:gd name="T33" fmla="*/ 16 h 116"/>
                  <a:gd name="T34" fmla="*/ 16 w 146"/>
                  <a:gd name="T35" fmla="*/ 69 h 116"/>
                  <a:gd name="T36" fmla="*/ 63 w 146"/>
                  <a:gd name="T37" fmla="*/ 34 h 116"/>
                  <a:gd name="T38" fmla="*/ 57 w 146"/>
                  <a:gd name="T39" fmla="*/ 58 h 116"/>
                  <a:gd name="T40" fmla="*/ 68 w 146"/>
                  <a:gd name="T41" fmla="*/ 63 h 116"/>
                  <a:gd name="T42" fmla="*/ 70 w 146"/>
                  <a:gd name="T43" fmla="*/ 30 h 116"/>
                  <a:gd name="T44" fmla="*/ 63 w 146"/>
                  <a:gd name="T45" fmla="*/ 3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2" name="Freeform 208"/>
              <p:cNvSpPr/>
              <p:nvPr/>
            </p:nvSpPr>
            <p:spPr bwMode="auto">
              <a:xfrm>
                <a:off x="7716838" y="2592388"/>
                <a:ext cx="39688" cy="47625"/>
              </a:xfrm>
              <a:custGeom>
                <a:avLst/>
                <a:gdLst>
                  <a:gd name="T0" fmla="*/ 41 w 62"/>
                  <a:gd name="T1" fmla="*/ 11 h 75"/>
                  <a:gd name="T2" fmla="*/ 39 w 62"/>
                  <a:gd name="T3" fmla="*/ 34 h 75"/>
                  <a:gd name="T4" fmla="*/ 62 w 62"/>
                  <a:gd name="T5" fmla="*/ 38 h 75"/>
                  <a:gd name="T6" fmla="*/ 59 w 62"/>
                  <a:gd name="T7" fmla="*/ 50 h 75"/>
                  <a:gd name="T8" fmla="*/ 41 w 62"/>
                  <a:gd name="T9" fmla="*/ 48 h 75"/>
                  <a:gd name="T10" fmla="*/ 37 w 62"/>
                  <a:gd name="T11" fmla="*/ 73 h 75"/>
                  <a:gd name="T12" fmla="*/ 27 w 62"/>
                  <a:gd name="T13" fmla="*/ 50 h 75"/>
                  <a:gd name="T14" fmla="*/ 2 w 62"/>
                  <a:gd name="T15" fmla="*/ 44 h 75"/>
                  <a:gd name="T16" fmla="*/ 25 w 62"/>
                  <a:gd name="T17" fmla="*/ 33 h 75"/>
                  <a:gd name="T18" fmla="*/ 41 w 62"/>
                  <a:gd name="T19" fmla="*/ 1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3" name="Freeform 209"/>
              <p:cNvSpPr>
                <a:spLocks noEditPoints="1"/>
              </p:cNvSpPr>
              <p:nvPr/>
            </p:nvSpPr>
            <p:spPr bwMode="auto">
              <a:xfrm>
                <a:off x="7489825" y="2605088"/>
                <a:ext cx="98425" cy="82550"/>
              </a:xfrm>
              <a:custGeom>
                <a:avLst/>
                <a:gdLst>
                  <a:gd name="T0" fmla="*/ 153 w 153"/>
                  <a:gd name="T1" fmla="*/ 18 h 130"/>
                  <a:gd name="T2" fmla="*/ 145 w 153"/>
                  <a:gd name="T3" fmla="*/ 96 h 130"/>
                  <a:gd name="T4" fmla="*/ 16 w 153"/>
                  <a:gd name="T5" fmla="*/ 91 h 130"/>
                  <a:gd name="T6" fmla="*/ 12 w 153"/>
                  <a:gd name="T7" fmla="*/ 5 h 130"/>
                  <a:gd name="T8" fmla="*/ 78 w 153"/>
                  <a:gd name="T9" fmla="*/ 5 h 130"/>
                  <a:gd name="T10" fmla="*/ 153 w 153"/>
                  <a:gd name="T11" fmla="*/ 18 h 130"/>
                  <a:gd name="T12" fmla="*/ 25 w 153"/>
                  <a:gd name="T13" fmla="*/ 18 h 130"/>
                  <a:gd name="T14" fmla="*/ 25 w 153"/>
                  <a:gd name="T15" fmla="*/ 77 h 130"/>
                  <a:gd name="T16" fmla="*/ 131 w 153"/>
                  <a:gd name="T17" fmla="*/ 91 h 130"/>
                  <a:gd name="T18" fmla="*/ 132 w 153"/>
                  <a:gd name="T19" fmla="*/ 22 h 130"/>
                  <a:gd name="T20" fmla="*/ 25 w 153"/>
                  <a:gd name="T21" fmla="*/ 18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4" name="Freeform 210"/>
              <p:cNvSpPr>
                <a:spLocks noEditPoints="1"/>
              </p:cNvSpPr>
              <p:nvPr/>
            </p:nvSpPr>
            <p:spPr bwMode="auto">
              <a:xfrm>
                <a:off x="7588250" y="2616200"/>
                <a:ext cx="90488" cy="71438"/>
              </a:xfrm>
              <a:custGeom>
                <a:avLst/>
                <a:gdLst>
                  <a:gd name="T0" fmla="*/ 132 w 140"/>
                  <a:gd name="T1" fmla="*/ 104 h 110"/>
                  <a:gd name="T2" fmla="*/ 80 w 140"/>
                  <a:gd name="T3" fmla="*/ 102 h 110"/>
                  <a:gd name="T4" fmla="*/ 24 w 140"/>
                  <a:gd name="T5" fmla="*/ 92 h 110"/>
                  <a:gd name="T6" fmla="*/ 13 w 140"/>
                  <a:gd name="T7" fmla="*/ 91 h 110"/>
                  <a:gd name="T8" fmla="*/ 6 w 140"/>
                  <a:gd name="T9" fmla="*/ 25 h 110"/>
                  <a:gd name="T10" fmla="*/ 16 w 140"/>
                  <a:gd name="T11" fmla="*/ 1 h 110"/>
                  <a:gd name="T12" fmla="*/ 136 w 140"/>
                  <a:gd name="T13" fmla="*/ 21 h 110"/>
                  <a:gd name="T14" fmla="*/ 132 w 140"/>
                  <a:gd name="T15" fmla="*/ 104 h 110"/>
                  <a:gd name="T16" fmla="*/ 21 w 140"/>
                  <a:gd name="T17" fmla="*/ 18 h 110"/>
                  <a:gd name="T18" fmla="*/ 19 w 140"/>
                  <a:gd name="T19" fmla="*/ 73 h 110"/>
                  <a:gd name="T20" fmla="*/ 118 w 140"/>
                  <a:gd name="T21" fmla="*/ 91 h 110"/>
                  <a:gd name="T22" fmla="*/ 125 w 140"/>
                  <a:gd name="T23" fmla="*/ 32 h 110"/>
                  <a:gd name="T24" fmla="*/ 21 w 140"/>
                  <a:gd name="T25" fmla="*/ 18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5" name="Freeform 211"/>
              <p:cNvSpPr/>
              <p:nvPr/>
            </p:nvSpPr>
            <p:spPr bwMode="auto">
              <a:xfrm>
                <a:off x="7523163" y="2619375"/>
                <a:ext cx="38100" cy="44450"/>
              </a:xfrm>
              <a:custGeom>
                <a:avLst/>
                <a:gdLst>
                  <a:gd name="T0" fmla="*/ 30 w 59"/>
                  <a:gd name="T1" fmla="*/ 19 h 68"/>
                  <a:gd name="T2" fmla="*/ 57 w 59"/>
                  <a:gd name="T3" fmla="*/ 17 h 68"/>
                  <a:gd name="T4" fmla="*/ 53 w 59"/>
                  <a:gd name="T5" fmla="*/ 33 h 68"/>
                  <a:gd name="T6" fmla="*/ 47 w 59"/>
                  <a:gd name="T7" fmla="*/ 34 h 68"/>
                  <a:gd name="T8" fmla="*/ 42 w 59"/>
                  <a:gd name="T9" fmla="*/ 26 h 68"/>
                  <a:gd name="T10" fmla="*/ 46 w 59"/>
                  <a:gd name="T11" fmla="*/ 44 h 68"/>
                  <a:gd name="T12" fmla="*/ 47 w 59"/>
                  <a:gd name="T13" fmla="*/ 52 h 68"/>
                  <a:gd name="T14" fmla="*/ 56 w 59"/>
                  <a:gd name="T15" fmla="*/ 48 h 68"/>
                  <a:gd name="T16" fmla="*/ 57 w 59"/>
                  <a:gd name="T17" fmla="*/ 58 h 68"/>
                  <a:gd name="T18" fmla="*/ 39 w 59"/>
                  <a:gd name="T19" fmla="*/ 54 h 68"/>
                  <a:gd name="T20" fmla="*/ 29 w 59"/>
                  <a:gd name="T21" fmla="*/ 44 h 68"/>
                  <a:gd name="T22" fmla="*/ 12 w 59"/>
                  <a:gd name="T23" fmla="*/ 57 h 68"/>
                  <a:gd name="T24" fmla="*/ 1 w 59"/>
                  <a:gd name="T25" fmla="*/ 51 h 68"/>
                  <a:gd name="T26" fmla="*/ 4 w 59"/>
                  <a:gd name="T27" fmla="*/ 40 h 68"/>
                  <a:gd name="T28" fmla="*/ 19 w 59"/>
                  <a:gd name="T29" fmla="*/ 20 h 68"/>
                  <a:gd name="T30" fmla="*/ 10 w 59"/>
                  <a:gd name="T31" fmla="*/ 24 h 68"/>
                  <a:gd name="T32" fmla="*/ 5 w 59"/>
                  <a:gd name="T33" fmla="*/ 20 h 68"/>
                  <a:gd name="T34" fmla="*/ 30 w 59"/>
                  <a:gd name="T35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6" name="Freeform 212"/>
              <p:cNvSpPr/>
              <p:nvPr/>
            </p:nvSpPr>
            <p:spPr bwMode="auto">
              <a:xfrm>
                <a:off x="7627938" y="2635250"/>
                <a:ext cx="14288" cy="20638"/>
              </a:xfrm>
              <a:custGeom>
                <a:avLst/>
                <a:gdLst>
                  <a:gd name="T0" fmla="*/ 20 w 22"/>
                  <a:gd name="T1" fmla="*/ 8 h 32"/>
                  <a:gd name="T2" fmla="*/ 15 w 22"/>
                  <a:gd name="T3" fmla="*/ 32 h 32"/>
                  <a:gd name="T4" fmla="*/ 20 w 22"/>
                  <a:gd name="T5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7" name="Freeform 213"/>
              <p:cNvSpPr/>
              <p:nvPr/>
            </p:nvSpPr>
            <p:spPr bwMode="auto">
              <a:xfrm>
                <a:off x="7807325" y="2654300"/>
                <a:ext cx="42863" cy="15875"/>
              </a:xfrm>
              <a:custGeom>
                <a:avLst/>
                <a:gdLst>
                  <a:gd name="T0" fmla="*/ 1 w 67"/>
                  <a:gd name="T1" fmla="*/ 14 h 25"/>
                  <a:gd name="T2" fmla="*/ 57 w 67"/>
                  <a:gd name="T3" fmla="*/ 7 h 25"/>
                  <a:gd name="T4" fmla="*/ 47 w 67"/>
                  <a:gd name="T5" fmla="*/ 25 h 25"/>
                  <a:gd name="T6" fmla="*/ 36 w 67"/>
                  <a:gd name="T7" fmla="*/ 19 h 25"/>
                  <a:gd name="T8" fmla="*/ 1 w 67"/>
                  <a:gd name="T9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8" name="Freeform 214"/>
              <p:cNvSpPr>
                <a:spLocks noEditPoints="1"/>
              </p:cNvSpPr>
              <p:nvPr/>
            </p:nvSpPr>
            <p:spPr bwMode="auto">
              <a:xfrm>
                <a:off x="7445375" y="2036763"/>
                <a:ext cx="482600" cy="214313"/>
              </a:xfrm>
              <a:custGeom>
                <a:avLst/>
                <a:gdLst>
                  <a:gd name="T0" fmla="*/ 140 w 746"/>
                  <a:gd name="T1" fmla="*/ 10 h 333"/>
                  <a:gd name="T2" fmla="*/ 259 w 746"/>
                  <a:gd name="T3" fmla="*/ 18 h 333"/>
                  <a:gd name="T4" fmla="*/ 366 w 746"/>
                  <a:gd name="T5" fmla="*/ 34 h 333"/>
                  <a:gd name="T6" fmla="*/ 746 w 746"/>
                  <a:gd name="T7" fmla="*/ 81 h 333"/>
                  <a:gd name="T8" fmla="*/ 727 w 746"/>
                  <a:gd name="T9" fmla="*/ 295 h 333"/>
                  <a:gd name="T10" fmla="*/ 651 w 746"/>
                  <a:gd name="T11" fmla="*/ 321 h 333"/>
                  <a:gd name="T12" fmla="*/ 297 w 746"/>
                  <a:gd name="T13" fmla="*/ 301 h 333"/>
                  <a:gd name="T14" fmla="*/ 147 w 746"/>
                  <a:gd name="T15" fmla="*/ 293 h 333"/>
                  <a:gd name="T16" fmla="*/ 13 w 746"/>
                  <a:gd name="T17" fmla="*/ 276 h 333"/>
                  <a:gd name="T18" fmla="*/ 24 w 746"/>
                  <a:gd name="T19" fmla="*/ 106 h 333"/>
                  <a:gd name="T20" fmla="*/ 62 w 746"/>
                  <a:gd name="T21" fmla="*/ 0 h 333"/>
                  <a:gd name="T22" fmla="*/ 637 w 746"/>
                  <a:gd name="T23" fmla="*/ 118 h 333"/>
                  <a:gd name="T24" fmla="*/ 497 w 746"/>
                  <a:gd name="T25" fmla="*/ 97 h 333"/>
                  <a:gd name="T26" fmla="*/ 373 w 746"/>
                  <a:gd name="T27" fmla="*/ 83 h 333"/>
                  <a:gd name="T28" fmla="*/ 252 w 746"/>
                  <a:gd name="T29" fmla="*/ 74 h 333"/>
                  <a:gd name="T30" fmla="*/ 101 w 746"/>
                  <a:gd name="T31" fmla="*/ 70 h 333"/>
                  <a:gd name="T32" fmla="*/ 423 w 746"/>
                  <a:gd name="T33" fmla="*/ 245 h 333"/>
                  <a:gd name="T34" fmla="*/ 517 w 746"/>
                  <a:gd name="T35" fmla="*/ 253 h 333"/>
                  <a:gd name="T36" fmla="*/ 631 w 746"/>
                  <a:gd name="T37" fmla="*/ 263 h 333"/>
                  <a:gd name="T38" fmla="*/ 687 w 746"/>
                  <a:gd name="T39" fmla="*/ 119 h 333"/>
                  <a:gd name="T40" fmla="*/ 640 w 746"/>
                  <a:gd name="T41" fmla="*/ 69 h 333"/>
                  <a:gd name="T42" fmla="*/ 499 w 746"/>
                  <a:gd name="T43" fmla="*/ 56 h 333"/>
                  <a:gd name="T44" fmla="*/ 321 w 746"/>
                  <a:gd name="T45" fmla="*/ 42 h 333"/>
                  <a:gd name="T46" fmla="*/ 196 w 746"/>
                  <a:gd name="T47" fmla="*/ 28 h 333"/>
                  <a:gd name="T48" fmla="*/ 91 w 746"/>
                  <a:gd name="T49" fmla="*/ 59 h 333"/>
                  <a:gd name="T50" fmla="*/ 283 w 746"/>
                  <a:gd name="T51" fmla="*/ 65 h 333"/>
                  <a:gd name="T52" fmla="*/ 338 w 746"/>
                  <a:gd name="T53" fmla="*/ 70 h 333"/>
                  <a:gd name="T54" fmla="*/ 615 w 746"/>
                  <a:gd name="T55" fmla="*/ 101 h 333"/>
                  <a:gd name="T56" fmla="*/ 711 w 746"/>
                  <a:gd name="T57" fmla="*/ 99 h 333"/>
                  <a:gd name="T58" fmla="*/ 687 w 746"/>
                  <a:gd name="T59" fmla="*/ 79 h 333"/>
                  <a:gd name="T60" fmla="*/ 16 w 746"/>
                  <a:gd name="T61" fmla="*/ 253 h 333"/>
                  <a:gd name="T62" fmla="*/ 70 w 746"/>
                  <a:gd name="T63" fmla="*/ 181 h 333"/>
                  <a:gd name="T64" fmla="*/ 63 w 746"/>
                  <a:gd name="T65" fmla="*/ 59 h 333"/>
                  <a:gd name="T66" fmla="*/ 40 w 746"/>
                  <a:gd name="T67" fmla="*/ 24 h 333"/>
                  <a:gd name="T68" fmla="*/ 711 w 746"/>
                  <a:gd name="T69" fmla="*/ 113 h 333"/>
                  <a:gd name="T70" fmla="*/ 711 w 746"/>
                  <a:gd name="T71" fmla="*/ 298 h 333"/>
                  <a:gd name="T72" fmla="*/ 728 w 746"/>
                  <a:gd name="T73" fmla="*/ 171 h 333"/>
                  <a:gd name="T74" fmla="*/ 729 w 746"/>
                  <a:gd name="T75" fmla="*/ 99 h 333"/>
                  <a:gd name="T76" fmla="*/ 687 w 746"/>
                  <a:gd name="T77" fmla="*/ 288 h 333"/>
                  <a:gd name="T78" fmla="*/ 479 w 746"/>
                  <a:gd name="T79" fmla="*/ 262 h 333"/>
                  <a:gd name="T80" fmla="*/ 100 w 746"/>
                  <a:gd name="T81" fmla="*/ 234 h 333"/>
                  <a:gd name="T82" fmla="*/ 27 w 746"/>
                  <a:gd name="T83" fmla="*/ 262 h 333"/>
                  <a:gd name="T84" fmla="*/ 374 w 746"/>
                  <a:gd name="T85" fmla="*/ 288 h 333"/>
                  <a:gd name="T86" fmla="*/ 631 w 746"/>
                  <a:gd name="T87" fmla="*/ 309 h 333"/>
                  <a:gd name="T88" fmla="*/ 687 w 746"/>
                  <a:gd name="T89" fmla="*/ 288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59" name="Freeform 215"/>
              <p:cNvSpPr/>
              <p:nvPr/>
            </p:nvSpPr>
            <p:spPr bwMode="auto">
              <a:xfrm>
                <a:off x="7443788" y="2295525"/>
                <a:ext cx="31750" cy="34925"/>
              </a:xfrm>
              <a:custGeom>
                <a:avLst/>
                <a:gdLst>
                  <a:gd name="T0" fmla="*/ 21 w 49"/>
                  <a:gd name="T1" fmla="*/ 4 h 54"/>
                  <a:gd name="T2" fmla="*/ 28 w 49"/>
                  <a:gd name="T3" fmla="*/ 26 h 54"/>
                  <a:gd name="T4" fmla="*/ 40 w 49"/>
                  <a:gd name="T5" fmla="*/ 13 h 54"/>
                  <a:gd name="T6" fmla="*/ 49 w 49"/>
                  <a:gd name="T7" fmla="*/ 16 h 54"/>
                  <a:gd name="T8" fmla="*/ 46 w 49"/>
                  <a:gd name="T9" fmla="*/ 54 h 54"/>
                  <a:gd name="T10" fmla="*/ 40 w 49"/>
                  <a:gd name="T11" fmla="*/ 32 h 54"/>
                  <a:gd name="T12" fmla="*/ 28 w 49"/>
                  <a:gd name="T13" fmla="*/ 41 h 54"/>
                  <a:gd name="T14" fmla="*/ 19 w 49"/>
                  <a:gd name="T15" fmla="*/ 33 h 54"/>
                  <a:gd name="T16" fmla="*/ 4 w 49"/>
                  <a:gd name="T17" fmla="*/ 48 h 54"/>
                  <a:gd name="T18" fmla="*/ 7 w 49"/>
                  <a:gd name="T19" fmla="*/ 27 h 54"/>
                  <a:gd name="T20" fmla="*/ 21 w 49"/>
                  <a:gd name="T21" fmla="*/ 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0" name="Freeform 216"/>
              <p:cNvSpPr/>
              <p:nvPr/>
            </p:nvSpPr>
            <p:spPr bwMode="auto">
              <a:xfrm>
                <a:off x="7453313" y="2371725"/>
                <a:ext cx="19050" cy="33338"/>
              </a:xfrm>
              <a:custGeom>
                <a:avLst/>
                <a:gdLst>
                  <a:gd name="T0" fmla="*/ 0 w 29"/>
                  <a:gd name="T1" fmla="*/ 30 h 52"/>
                  <a:gd name="T2" fmla="*/ 12 w 29"/>
                  <a:gd name="T3" fmla="*/ 17 h 52"/>
                  <a:gd name="T4" fmla="*/ 29 w 29"/>
                  <a:gd name="T5" fmla="*/ 4 h 52"/>
                  <a:gd name="T6" fmla="*/ 25 w 29"/>
                  <a:gd name="T7" fmla="*/ 52 h 52"/>
                  <a:gd name="T8" fmla="*/ 16 w 29"/>
                  <a:gd name="T9" fmla="*/ 52 h 52"/>
                  <a:gd name="T10" fmla="*/ 18 w 29"/>
                  <a:gd name="T11" fmla="*/ 31 h 52"/>
                  <a:gd name="T12" fmla="*/ 12 w 29"/>
                  <a:gd name="T13" fmla="*/ 35 h 52"/>
                  <a:gd name="T14" fmla="*/ 0 w 29"/>
                  <a:gd name="T15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1" name="Freeform 217"/>
              <p:cNvSpPr>
                <a:spLocks noEditPoints="1"/>
              </p:cNvSpPr>
              <p:nvPr/>
            </p:nvSpPr>
            <p:spPr bwMode="auto">
              <a:xfrm>
                <a:off x="7815263" y="2393950"/>
                <a:ext cx="87313" cy="69850"/>
              </a:xfrm>
              <a:custGeom>
                <a:avLst/>
                <a:gdLst>
                  <a:gd name="T0" fmla="*/ 16 w 136"/>
                  <a:gd name="T1" fmla="*/ 1 h 108"/>
                  <a:gd name="T2" fmla="*/ 17 w 136"/>
                  <a:gd name="T3" fmla="*/ 1 h 108"/>
                  <a:gd name="T4" fmla="*/ 115 w 136"/>
                  <a:gd name="T5" fmla="*/ 10 h 108"/>
                  <a:gd name="T6" fmla="*/ 127 w 136"/>
                  <a:gd name="T7" fmla="*/ 22 h 108"/>
                  <a:gd name="T8" fmla="*/ 115 w 136"/>
                  <a:gd name="T9" fmla="*/ 106 h 108"/>
                  <a:gd name="T10" fmla="*/ 96 w 136"/>
                  <a:gd name="T11" fmla="*/ 105 h 108"/>
                  <a:gd name="T12" fmla="*/ 83 w 136"/>
                  <a:gd name="T13" fmla="*/ 108 h 108"/>
                  <a:gd name="T14" fmla="*/ 47 w 136"/>
                  <a:gd name="T15" fmla="*/ 106 h 108"/>
                  <a:gd name="T16" fmla="*/ 17 w 136"/>
                  <a:gd name="T17" fmla="*/ 98 h 108"/>
                  <a:gd name="T18" fmla="*/ 13 w 136"/>
                  <a:gd name="T19" fmla="*/ 101 h 108"/>
                  <a:gd name="T20" fmla="*/ 2 w 136"/>
                  <a:gd name="T21" fmla="*/ 94 h 108"/>
                  <a:gd name="T22" fmla="*/ 1 w 136"/>
                  <a:gd name="T23" fmla="*/ 15 h 108"/>
                  <a:gd name="T24" fmla="*/ 2 w 136"/>
                  <a:gd name="T25" fmla="*/ 3 h 108"/>
                  <a:gd name="T26" fmla="*/ 16 w 136"/>
                  <a:gd name="T27" fmla="*/ 1 h 108"/>
                  <a:gd name="T28" fmla="*/ 114 w 136"/>
                  <a:gd name="T29" fmla="*/ 38 h 108"/>
                  <a:gd name="T30" fmla="*/ 68 w 136"/>
                  <a:gd name="T31" fmla="*/ 25 h 108"/>
                  <a:gd name="T32" fmla="*/ 17 w 136"/>
                  <a:gd name="T33" fmla="*/ 22 h 108"/>
                  <a:gd name="T34" fmla="*/ 12 w 136"/>
                  <a:gd name="T35" fmla="*/ 84 h 108"/>
                  <a:gd name="T36" fmla="*/ 104 w 136"/>
                  <a:gd name="T37" fmla="*/ 96 h 108"/>
                  <a:gd name="T38" fmla="*/ 114 w 136"/>
                  <a:gd name="T39" fmla="*/ 38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2" name="Freeform 218"/>
              <p:cNvSpPr>
                <a:spLocks noEditPoints="1"/>
              </p:cNvSpPr>
              <p:nvPr/>
            </p:nvSpPr>
            <p:spPr bwMode="auto">
              <a:xfrm>
                <a:off x="7805738" y="2478088"/>
                <a:ext cx="85725" cy="68263"/>
              </a:xfrm>
              <a:custGeom>
                <a:avLst/>
                <a:gdLst>
                  <a:gd name="T0" fmla="*/ 127 w 133"/>
                  <a:gd name="T1" fmla="*/ 13 h 105"/>
                  <a:gd name="T2" fmla="*/ 127 w 133"/>
                  <a:gd name="T3" fmla="*/ 93 h 105"/>
                  <a:gd name="T4" fmla="*/ 114 w 133"/>
                  <a:gd name="T5" fmla="*/ 105 h 105"/>
                  <a:gd name="T6" fmla="*/ 3 w 133"/>
                  <a:gd name="T7" fmla="*/ 89 h 105"/>
                  <a:gd name="T8" fmla="*/ 3 w 133"/>
                  <a:gd name="T9" fmla="*/ 13 h 105"/>
                  <a:gd name="T10" fmla="*/ 20 w 133"/>
                  <a:gd name="T11" fmla="*/ 2 h 105"/>
                  <a:gd name="T12" fmla="*/ 127 w 133"/>
                  <a:gd name="T13" fmla="*/ 13 h 105"/>
                  <a:gd name="T14" fmla="*/ 22 w 133"/>
                  <a:gd name="T15" fmla="*/ 17 h 105"/>
                  <a:gd name="T16" fmla="*/ 15 w 133"/>
                  <a:gd name="T17" fmla="*/ 79 h 105"/>
                  <a:gd name="T18" fmla="*/ 61 w 133"/>
                  <a:gd name="T19" fmla="*/ 87 h 105"/>
                  <a:gd name="T20" fmla="*/ 55 w 133"/>
                  <a:gd name="T21" fmla="*/ 79 h 105"/>
                  <a:gd name="T22" fmla="*/ 62 w 133"/>
                  <a:gd name="T23" fmla="*/ 70 h 105"/>
                  <a:gd name="T24" fmla="*/ 71 w 133"/>
                  <a:gd name="T25" fmla="*/ 75 h 105"/>
                  <a:gd name="T26" fmla="*/ 71 w 133"/>
                  <a:gd name="T27" fmla="*/ 87 h 105"/>
                  <a:gd name="T28" fmla="*/ 62 w 133"/>
                  <a:gd name="T29" fmla="*/ 90 h 105"/>
                  <a:gd name="T30" fmla="*/ 110 w 133"/>
                  <a:gd name="T31" fmla="*/ 91 h 105"/>
                  <a:gd name="T32" fmla="*/ 108 w 133"/>
                  <a:gd name="T33" fmla="*/ 23 h 105"/>
                  <a:gd name="T34" fmla="*/ 23 w 133"/>
                  <a:gd name="T35" fmla="*/ 17 h 105"/>
                  <a:gd name="T36" fmla="*/ 22 w 133"/>
                  <a:gd name="T37" fmla="*/ 17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3" name="Freeform 219"/>
              <p:cNvSpPr>
                <a:spLocks noEditPoints="1"/>
              </p:cNvSpPr>
              <p:nvPr/>
            </p:nvSpPr>
            <p:spPr bwMode="auto">
              <a:xfrm>
                <a:off x="7639050" y="2468563"/>
                <a:ext cx="33338" cy="49213"/>
              </a:xfrm>
              <a:custGeom>
                <a:avLst/>
                <a:gdLst>
                  <a:gd name="T0" fmla="*/ 47 w 54"/>
                  <a:gd name="T1" fmla="*/ 23 h 76"/>
                  <a:gd name="T2" fmla="*/ 23 w 54"/>
                  <a:gd name="T3" fmla="*/ 31 h 76"/>
                  <a:gd name="T4" fmla="*/ 37 w 54"/>
                  <a:gd name="T5" fmla="*/ 76 h 76"/>
                  <a:gd name="T6" fmla="*/ 0 w 54"/>
                  <a:gd name="T7" fmla="*/ 55 h 76"/>
                  <a:gd name="T8" fmla="*/ 5 w 54"/>
                  <a:gd name="T9" fmla="*/ 30 h 76"/>
                  <a:gd name="T10" fmla="*/ 47 w 54"/>
                  <a:gd name="T11" fmla="*/ 23 h 76"/>
                  <a:gd name="T12" fmla="*/ 33 w 54"/>
                  <a:gd name="T13" fmla="*/ 62 h 76"/>
                  <a:gd name="T14" fmla="*/ 34 w 54"/>
                  <a:gd name="T15" fmla="*/ 51 h 76"/>
                  <a:gd name="T16" fmla="*/ 14 w 54"/>
                  <a:gd name="T17" fmla="*/ 52 h 76"/>
                  <a:gd name="T18" fmla="*/ 33 w 54"/>
                  <a:gd name="T19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4" name="Freeform 220"/>
              <p:cNvSpPr>
                <a:spLocks noEditPoints="1"/>
              </p:cNvSpPr>
              <p:nvPr/>
            </p:nvSpPr>
            <p:spPr bwMode="auto">
              <a:xfrm>
                <a:off x="7785100" y="2635250"/>
                <a:ext cx="88900" cy="66675"/>
              </a:xfrm>
              <a:custGeom>
                <a:avLst/>
                <a:gdLst>
                  <a:gd name="T0" fmla="*/ 124 w 136"/>
                  <a:gd name="T1" fmla="*/ 12 h 103"/>
                  <a:gd name="T2" fmla="*/ 132 w 136"/>
                  <a:gd name="T3" fmla="*/ 21 h 103"/>
                  <a:gd name="T4" fmla="*/ 129 w 136"/>
                  <a:gd name="T5" fmla="*/ 21 h 103"/>
                  <a:gd name="T6" fmla="*/ 122 w 136"/>
                  <a:gd name="T7" fmla="*/ 100 h 103"/>
                  <a:gd name="T8" fmla="*/ 54 w 136"/>
                  <a:gd name="T9" fmla="*/ 96 h 103"/>
                  <a:gd name="T10" fmla="*/ 1 w 136"/>
                  <a:gd name="T11" fmla="*/ 75 h 103"/>
                  <a:gd name="T12" fmla="*/ 1 w 136"/>
                  <a:gd name="T13" fmla="*/ 12 h 103"/>
                  <a:gd name="T14" fmla="*/ 23 w 136"/>
                  <a:gd name="T15" fmla="*/ 0 h 103"/>
                  <a:gd name="T16" fmla="*/ 33 w 136"/>
                  <a:gd name="T17" fmla="*/ 6 h 103"/>
                  <a:gd name="T18" fmla="*/ 58 w 136"/>
                  <a:gd name="T19" fmla="*/ 6 h 103"/>
                  <a:gd name="T20" fmla="*/ 124 w 136"/>
                  <a:gd name="T21" fmla="*/ 12 h 103"/>
                  <a:gd name="T22" fmla="*/ 118 w 136"/>
                  <a:gd name="T23" fmla="*/ 33 h 103"/>
                  <a:gd name="T24" fmla="*/ 112 w 136"/>
                  <a:gd name="T25" fmla="*/ 27 h 103"/>
                  <a:gd name="T26" fmla="*/ 13 w 136"/>
                  <a:gd name="T27" fmla="*/ 20 h 103"/>
                  <a:gd name="T28" fmla="*/ 22 w 136"/>
                  <a:gd name="T29" fmla="*/ 83 h 103"/>
                  <a:gd name="T30" fmla="*/ 108 w 136"/>
                  <a:gd name="T31" fmla="*/ 87 h 103"/>
                  <a:gd name="T32" fmla="*/ 118 w 136"/>
                  <a:gd name="T33" fmla="*/ 3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5" name="Freeform 221"/>
              <p:cNvSpPr/>
              <p:nvPr/>
            </p:nvSpPr>
            <p:spPr bwMode="auto">
              <a:xfrm>
                <a:off x="7808913" y="2670175"/>
                <a:ext cx="38100" cy="17463"/>
              </a:xfrm>
              <a:custGeom>
                <a:avLst/>
                <a:gdLst>
                  <a:gd name="T0" fmla="*/ 57 w 60"/>
                  <a:gd name="T1" fmla="*/ 6 h 27"/>
                  <a:gd name="T2" fmla="*/ 60 w 60"/>
                  <a:gd name="T3" fmla="*/ 14 h 27"/>
                  <a:gd name="T4" fmla="*/ 6 w 60"/>
                  <a:gd name="T5" fmla="*/ 18 h 27"/>
                  <a:gd name="T6" fmla="*/ 1 w 60"/>
                  <a:gd name="T7" fmla="*/ 7 h 27"/>
                  <a:gd name="T8" fmla="*/ 57 w 60"/>
                  <a:gd name="T9" fmla="*/ 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6" name="Freeform 222"/>
              <p:cNvSpPr>
                <a:spLocks noEditPoints="1"/>
              </p:cNvSpPr>
              <p:nvPr/>
            </p:nvSpPr>
            <p:spPr bwMode="auto">
              <a:xfrm>
                <a:off x="7627938" y="2303463"/>
                <a:ext cx="84138" cy="63500"/>
              </a:xfrm>
              <a:custGeom>
                <a:avLst/>
                <a:gdLst>
                  <a:gd name="T0" fmla="*/ 131 w 131"/>
                  <a:gd name="T1" fmla="*/ 17 h 99"/>
                  <a:gd name="T2" fmla="*/ 124 w 131"/>
                  <a:gd name="T3" fmla="*/ 88 h 99"/>
                  <a:gd name="T4" fmla="*/ 18 w 131"/>
                  <a:gd name="T5" fmla="*/ 81 h 99"/>
                  <a:gd name="T6" fmla="*/ 11 w 131"/>
                  <a:gd name="T7" fmla="*/ 11 h 99"/>
                  <a:gd name="T8" fmla="*/ 109 w 131"/>
                  <a:gd name="T9" fmla="*/ 11 h 99"/>
                  <a:gd name="T10" fmla="*/ 131 w 131"/>
                  <a:gd name="T11" fmla="*/ 17 h 99"/>
                  <a:gd name="T12" fmla="*/ 107 w 131"/>
                  <a:gd name="T13" fmla="*/ 67 h 99"/>
                  <a:gd name="T14" fmla="*/ 95 w 131"/>
                  <a:gd name="T15" fmla="*/ 78 h 99"/>
                  <a:gd name="T16" fmla="*/ 113 w 131"/>
                  <a:gd name="T17" fmla="*/ 77 h 99"/>
                  <a:gd name="T18" fmla="*/ 120 w 131"/>
                  <a:gd name="T19" fmla="*/ 29 h 99"/>
                  <a:gd name="T20" fmla="*/ 29 w 131"/>
                  <a:gd name="T21" fmla="*/ 18 h 99"/>
                  <a:gd name="T22" fmla="*/ 30 w 131"/>
                  <a:gd name="T23" fmla="*/ 66 h 99"/>
                  <a:gd name="T24" fmla="*/ 35 w 131"/>
                  <a:gd name="T25" fmla="*/ 42 h 99"/>
                  <a:gd name="T26" fmla="*/ 44 w 131"/>
                  <a:gd name="T27" fmla="*/ 22 h 99"/>
                  <a:gd name="T28" fmla="*/ 57 w 131"/>
                  <a:gd name="T29" fmla="*/ 42 h 99"/>
                  <a:gd name="T30" fmla="*/ 68 w 131"/>
                  <a:gd name="T31" fmla="*/ 27 h 99"/>
                  <a:gd name="T32" fmla="*/ 74 w 131"/>
                  <a:gd name="T33" fmla="*/ 67 h 99"/>
                  <a:gd name="T34" fmla="*/ 64 w 131"/>
                  <a:gd name="T35" fmla="*/ 52 h 99"/>
                  <a:gd name="T36" fmla="*/ 54 w 131"/>
                  <a:gd name="T37" fmla="*/ 59 h 99"/>
                  <a:gd name="T38" fmla="*/ 44 w 131"/>
                  <a:gd name="T39" fmla="*/ 46 h 99"/>
                  <a:gd name="T40" fmla="*/ 40 w 131"/>
                  <a:gd name="T41" fmla="*/ 63 h 99"/>
                  <a:gd name="T42" fmla="*/ 32 w 131"/>
                  <a:gd name="T43" fmla="*/ 67 h 99"/>
                  <a:gd name="T44" fmla="*/ 85 w 131"/>
                  <a:gd name="T45" fmla="*/ 78 h 99"/>
                  <a:gd name="T46" fmla="*/ 84 w 131"/>
                  <a:gd name="T47" fmla="*/ 70 h 99"/>
                  <a:gd name="T48" fmla="*/ 95 w 131"/>
                  <a:gd name="T49" fmla="*/ 62 h 99"/>
                  <a:gd name="T50" fmla="*/ 82 w 131"/>
                  <a:gd name="T51" fmla="*/ 41 h 99"/>
                  <a:gd name="T52" fmla="*/ 107 w 131"/>
                  <a:gd name="T53" fmla="*/ 31 h 99"/>
                  <a:gd name="T54" fmla="*/ 100 w 131"/>
                  <a:gd name="T55" fmla="*/ 46 h 99"/>
                  <a:gd name="T56" fmla="*/ 107 w 131"/>
                  <a:gd name="T57" fmla="*/ 6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7" name="Freeform 223"/>
              <p:cNvSpPr>
                <a:spLocks noEditPoints="1"/>
              </p:cNvSpPr>
              <p:nvPr/>
            </p:nvSpPr>
            <p:spPr bwMode="auto">
              <a:xfrm>
                <a:off x="7712075" y="2382838"/>
                <a:ext cx="93663" cy="69850"/>
              </a:xfrm>
              <a:custGeom>
                <a:avLst/>
                <a:gdLst>
                  <a:gd name="T0" fmla="*/ 132 w 145"/>
                  <a:gd name="T1" fmla="*/ 108 h 108"/>
                  <a:gd name="T2" fmla="*/ 32 w 145"/>
                  <a:gd name="T3" fmla="*/ 101 h 108"/>
                  <a:gd name="T4" fmla="*/ 0 w 145"/>
                  <a:gd name="T5" fmla="*/ 45 h 108"/>
                  <a:gd name="T6" fmla="*/ 11 w 145"/>
                  <a:gd name="T7" fmla="*/ 2 h 108"/>
                  <a:gd name="T8" fmla="*/ 18 w 145"/>
                  <a:gd name="T9" fmla="*/ 0 h 108"/>
                  <a:gd name="T10" fmla="*/ 30 w 145"/>
                  <a:gd name="T11" fmla="*/ 7 h 108"/>
                  <a:gd name="T12" fmla="*/ 132 w 145"/>
                  <a:gd name="T13" fmla="*/ 9 h 108"/>
                  <a:gd name="T14" fmla="*/ 143 w 145"/>
                  <a:gd name="T15" fmla="*/ 31 h 108"/>
                  <a:gd name="T16" fmla="*/ 132 w 145"/>
                  <a:gd name="T17" fmla="*/ 108 h 108"/>
                  <a:gd name="T18" fmla="*/ 130 w 145"/>
                  <a:gd name="T19" fmla="*/ 38 h 108"/>
                  <a:gd name="T20" fmla="*/ 118 w 145"/>
                  <a:gd name="T21" fmla="*/ 24 h 108"/>
                  <a:gd name="T22" fmla="*/ 27 w 145"/>
                  <a:gd name="T23" fmla="*/ 17 h 108"/>
                  <a:gd name="T24" fmla="*/ 16 w 145"/>
                  <a:gd name="T25" fmla="*/ 27 h 108"/>
                  <a:gd name="T26" fmla="*/ 23 w 145"/>
                  <a:gd name="T27" fmla="*/ 87 h 108"/>
                  <a:gd name="T28" fmla="*/ 88 w 145"/>
                  <a:gd name="T29" fmla="*/ 96 h 108"/>
                  <a:gd name="T30" fmla="*/ 107 w 145"/>
                  <a:gd name="T31" fmla="*/ 52 h 108"/>
                  <a:gd name="T32" fmla="*/ 115 w 145"/>
                  <a:gd name="T33" fmla="*/ 90 h 108"/>
                  <a:gd name="T34" fmla="*/ 95 w 145"/>
                  <a:gd name="T35" fmla="*/ 97 h 108"/>
                  <a:gd name="T36" fmla="*/ 116 w 145"/>
                  <a:gd name="T37" fmla="*/ 97 h 108"/>
                  <a:gd name="T38" fmla="*/ 130 w 145"/>
                  <a:gd name="T39" fmla="*/ 38 h 108"/>
                  <a:gd name="T40" fmla="*/ 95 w 145"/>
                  <a:gd name="T41" fmla="*/ 69 h 108"/>
                  <a:gd name="T42" fmla="*/ 95 w 145"/>
                  <a:gd name="T43" fmla="*/ 80 h 108"/>
                  <a:gd name="T44" fmla="*/ 109 w 145"/>
                  <a:gd name="T45" fmla="*/ 72 h 108"/>
                  <a:gd name="T46" fmla="*/ 102 w 145"/>
                  <a:gd name="T47" fmla="*/ 66 h 108"/>
                  <a:gd name="T48" fmla="*/ 95 w 145"/>
                  <a:gd name="T49" fmla="*/ 6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8" name="Freeform 224"/>
              <p:cNvSpPr>
                <a:spLocks noEditPoints="1"/>
              </p:cNvSpPr>
              <p:nvPr/>
            </p:nvSpPr>
            <p:spPr bwMode="auto">
              <a:xfrm>
                <a:off x="7793038" y="2549525"/>
                <a:ext cx="92075" cy="79375"/>
              </a:xfrm>
              <a:custGeom>
                <a:avLst/>
                <a:gdLst>
                  <a:gd name="T0" fmla="*/ 11 w 141"/>
                  <a:gd name="T1" fmla="*/ 14 h 122"/>
                  <a:gd name="T2" fmla="*/ 56 w 141"/>
                  <a:gd name="T3" fmla="*/ 14 h 122"/>
                  <a:gd name="T4" fmla="*/ 126 w 141"/>
                  <a:gd name="T5" fmla="*/ 22 h 122"/>
                  <a:gd name="T6" fmla="*/ 131 w 141"/>
                  <a:gd name="T7" fmla="*/ 25 h 122"/>
                  <a:gd name="T8" fmla="*/ 133 w 141"/>
                  <a:gd name="T9" fmla="*/ 61 h 122"/>
                  <a:gd name="T10" fmla="*/ 123 w 141"/>
                  <a:gd name="T11" fmla="*/ 114 h 122"/>
                  <a:gd name="T12" fmla="*/ 100 w 141"/>
                  <a:gd name="T13" fmla="*/ 117 h 122"/>
                  <a:gd name="T14" fmla="*/ 1 w 141"/>
                  <a:gd name="T15" fmla="*/ 84 h 122"/>
                  <a:gd name="T16" fmla="*/ 14 w 141"/>
                  <a:gd name="T17" fmla="*/ 19 h 122"/>
                  <a:gd name="T18" fmla="*/ 11 w 141"/>
                  <a:gd name="T19" fmla="*/ 14 h 122"/>
                  <a:gd name="T20" fmla="*/ 28 w 141"/>
                  <a:gd name="T21" fmla="*/ 25 h 122"/>
                  <a:gd name="T22" fmla="*/ 16 w 141"/>
                  <a:gd name="T23" fmla="*/ 90 h 122"/>
                  <a:gd name="T24" fmla="*/ 57 w 141"/>
                  <a:gd name="T25" fmla="*/ 99 h 122"/>
                  <a:gd name="T26" fmla="*/ 107 w 141"/>
                  <a:gd name="T27" fmla="*/ 103 h 122"/>
                  <a:gd name="T28" fmla="*/ 123 w 141"/>
                  <a:gd name="T29" fmla="*/ 42 h 122"/>
                  <a:gd name="T30" fmla="*/ 28 w 141"/>
                  <a:gd name="T31" fmla="*/ 25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69" name="Freeform 225"/>
              <p:cNvSpPr>
                <a:spLocks noEditPoints="1"/>
              </p:cNvSpPr>
              <p:nvPr/>
            </p:nvSpPr>
            <p:spPr bwMode="auto">
              <a:xfrm>
                <a:off x="7629525" y="2546350"/>
                <a:ext cx="39688" cy="47625"/>
              </a:xfrm>
              <a:custGeom>
                <a:avLst/>
                <a:gdLst>
                  <a:gd name="T0" fmla="*/ 13 w 62"/>
                  <a:gd name="T1" fmla="*/ 55 h 73"/>
                  <a:gd name="T2" fmla="*/ 38 w 62"/>
                  <a:gd name="T3" fmla="*/ 48 h 73"/>
                  <a:gd name="T4" fmla="*/ 5 w 62"/>
                  <a:gd name="T5" fmla="*/ 41 h 73"/>
                  <a:gd name="T6" fmla="*/ 23 w 62"/>
                  <a:gd name="T7" fmla="*/ 9 h 73"/>
                  <a:gd name="T8" fmla="*/ 37 w 62"/>
                  <a:gd name="T9" fmla="*/ 72 h 73"/>
                  <a:gd name="T10" fmla="*/ 13 w 62"/>
                  <a:gd name="T11" fmla="*/ 55 h 73"/>
                  <a:gd name="T12" fmla="*/ 28 w 62"/>
                  <a:gd name="T13" fmla="*/ 40 h 73"/>
                  <a:gd name="T14" fmla="*/ 34 w 62"/>
                  <a:gd name="T15" fmla="*/ 34 h 73"/>
                  <a:gd name="T16" fmla="*/ 31 w 62"/>
                  <a:gd name="T17" fmla="*/ 24 h 73"/>
                  <a:gd name="T18" fmla="*/ 28 w 62"/>
                  <a:gd name="T1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0" name="组合 29"/>
            <p:cNvGrpSpPr/>
            <p:nvPr userDrawn="1"/>
          </p:nvGrpSpPr>
          <p:grpSpPr>
            <a:xfrm>
              <a:off x="1834853" y="4558227"/>
              <a:ext cx="1371600" cy="1285875"/>
              <a:chOff x="5370513" y="4511675"/>
              <a:chExt cx="1371600" cy="1285875"/>
            </a:xfrm>
            <a:grpFill/>
          </p:grpSpPr>
          <p:sp>
            <p:nvSpPr>
              <p:cNvPr id="112" name="Freeform 226"/>
              <p:cNvSpPr/>
              <p:nvPr/>
            </p:nvSpPr>
            <p:spPr bwMode="auto">
              <a:xfrm>
                <a:off x="5507038" y="5324475"/>
                <a:ext cx="22225" cy="31750"/>
              </a:xfrm>
              <a:custGeom>
                <a:avLst/>
                <a:gdLst>
                  <a:gd name="T0" fmla="*/ 36 w 36"/>
                  <a:gd name="T1" fmla="*/ 6 h 49"/>
                  <a:gd name="T2" fmla="*/ 0 w 36"/>
                  <a:gd name="T3" fmla="*/ 49 h 49"/>
                  <a:gd name="T4" fmla="*/ 36 w 36"/>
                  <a:gd name="T5" fmla="*/ 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3" name="Freeform 227"/>
              <p:cNvSpPr/>
              <p:nvPr/>
            </p:nvSpPr>
            <p:spPr bwMode="auto">
              <a:xfrm>
                <a:off x="5554663" y="5335588"/>
                <a:ext cx="31750" cy="44450"/>
              </a:xfrm>
              <a:custGeom>
                <a:avLst/>
                <a:gdLst>
                  <a:gd name="T0" fmla="*/ 28 w 50"/>
                  <a:gd name="T1" fmla="*/ 0 h 67"/>
                  <a:gd name="T2" fmla="*/ 35 w 50"/>
                  <a:gd name="T3" fmla="*/ 64 h 67"/>
                  <a:gd name="T4" fmla="*/ 30 w 50"/>
                  <a:gd name="T5" fmla="*/ 67 h 67"/>
                  <a:gd name="T6" fmla="*/ 28 w 50"/>
                  <a:gd name="T7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4" name="Freeform 228"/>
              <p:cNvSpPr>
                <a:spLocks noEditPoints="1"/>
              </p:cNvSpPr>
              <p:nvPr/>
            </p:nvSpPr>
            <p:spPr bwMode="auto">
              <a:xfrm>
                <a:off x="5370513" y="4511675"/>
                <a:ext cx="1371600" cy="1285875"/>
              </a:xfrm>
              <a:custGeom>
                <a:avLst/>
                <a:gdLst>
                  <a:gd name="T0" fmla="*/ 1393 w 2123"/>
                  <a:gd name="T1" fmla="*/ 1747 h 1991"/>
                  <a:gd name="T2" fmla="*/ 977 w 2123"/>
                  <a:gd name="T3" fmla="*/ 1625 h 1991"/>
                  <a:gd name="T4" fmla="*/ 412 w 2123"/>
                  <a:gd name="T5" fmla="*/ 1618 h 1991"/>
                  <a:gd name="T6" fmla="*/ 28 w 2123"/>
                  <a:gd name="T7" fmla="*/ 1843 h 1991"/>
                  <a:gd name="T8" fmla="*/ 152 w 2123"/>
                  <a:gd name="T9" fmla="*/ 859 h 1991"/>
                  <a:gd name="T10" fmla="*/ 469 w 2123"/>
                  <a:gd name="T11" fmla="*/ 41 h 1991"/>
                  <a:gd name="T12" fmla="*/ 1760 w 2123"/>
                  <a:gd name="T13" fmla="*/ 57 h 1991"/>
                  <a:gd name="T14" fmla="*/ 2051 w 2123"/>
                  <a:gd name="T15" fmla="*/ 1263 h 1991"/>
                  <a:gd name="T16" fmla="*/ 2109 w 2123"/>
                  <a:gd name="T17" fmla="*/ 1809 h 1991"/>
                  <a:gd name="T18" fmla="*/ 1908 w 2123"/>
                  <a:gd name="T19" fmla="*/ 640 h 1991"/>
                  <a:gd name="T20" fmla="*/ 1789 w 2123"/>
                  <a:gd name="T21" fmla="*/ 843 h 1991"/>
                  <a:gd name="T22" fmla="*/ 1889 w 2123"/>
                  <a:gd name="T23" fmla="*/ 1919 h 1991"/>
                  <a:gd name="T24" fmla="*/ 440 w 2123"/>
                  <a:gd name="T25" fmla="*/ 821 h 1991"/>
                  <a:gd name="T26" fmla="*/ 1662 w 2123"/>
                  <a:gd name="T27" fmla="*/ 346 h 1991"/>
                  <a:gd name="T28" fmla="*/ 1605 w 2123"/>
                  <a:gd name="T29" fmla="*/ 489 h 1991"/>
                  <a:gd name="T30" fmla="*/ 1686 w 2123"/>
                  <a:gd name="T31" fmla="*/ 955 h 1991"/>
                  <a:gd name="T32" fmla="*/ 1760 w 2123"/>
                  <a:gd name="T33" fmla="*/ 1186 h 1991"/>
                  <a:gd name="T34" fmla="*/ 1381 w 2123"/>
                  <a:gd name="T35" fmla="*/ 1308 h 1991"/>
                  <a:gd name="T36" fmla="*/ 1822 w 2123"/>
                  <a:gd name="T37" fmla="*/ 1525 h 1991"/>
                  <a:gd name="T38" fmla="*/ 211 w 2123"/>
                  <a:gd name="T39" fmla="*/ 804 h 1991"/>
                  <a:gd name="T40" fmla="*/ 309 w 2123"/>
                  <a:gd name="T41" fmla="*/ 60 h 1991"/>
                  <a:gd name="T42" fmla="*/ 1197 w 2123"/>
                  <a:gd name="T43" fmla="*/ 184 h 1991"/>
                  <a:gd name="T44" fmla="*/ 1397 w 2123"/>
                  <a:gd name="T45" fmla="*/ 415 h 1991"/>
                  <a:gd name="T46" fmla="*/ 495 w 2123"/>
                  <a:gd name="T47" fmla="*/ 275 h 1991"/>
                  <a:gd name="T48" fmla="*/ 1111 w 2123"/>
                  <a:gd name="T49" fmla="*/ 513 h 1991"/>
                  <a:gd name="T50" fmla="*/ 569 w 2123"/>
                  <a:gd name="T51" fmla="*/ 449 h 1991"/>
                  <a:gd name="T52" fmla="*/ 1409 w 2123"/>
                  <a:gd name="T53" fmla="*/ 547 h 1991"/>
                  <a:gd name="T54" fmla="*/ 1281 w 2123"/>
                  <a:gd name="T55" fmla="*/ 645 h 1991"/>
                  <a:gd name="T56" fmla="*/ 1133 w 2123"/>
                  <a:gd name="T57" fmla="*/ 597 h 1991"/>
                  <a:gd name="T58" fmla="*/ 1596 w 2123"/>
                  <a:gd name="T59" fmla="*/ 511 h 1991"/>
                  <a:gd name="T60" fmla="*/ 1109 w 2123"/>
                  <a:gd name="T61" fmla="*/ 535 h 1991"/>
                  <a:gd name="T62" fmla="*/ 677 w 2123"/>
                  <a:gd name="T63" fmla="*/ 625 h 1991"/>
                  <a:gd name="T64" fmla="*/ 758 w 2123"/>
                  <a:gd name="T65" fmla="*/ 900 h 1991"/>
                  <a:gd name="T66" fmla="*/ 1369 w 2123"/>
                  <a:gd name="T67" fmla="*/ 664 h 1991"/>
                  <a:gd name="T68" fmla="*/ 937 w 2123"/>
                  <a:gd name="T69" fmla="*/ 1055 h 1991"/>
                  <a:gd name="T70" fmla="*/ 894 w 2123"/>
                  <a:gd name="T71" fmla="*/ 828 h 1991"/>
                  <a:gd name="T72" fmla="*/ 221 w 2123"/>
                  <a:gd name="T73" fmla="*/ 867 h 1991"/>
                  <a:gd name="T74" fmla="*/ 428 w 2123"/>
                  <a:gd name="T75" fmla="*/ 1427 h 1991"/>
                  <a:gd name="T76" fmla="*/ 1042 w 2123"/>
                  <a:gd name="T77" fmla="*/ 955 h 1991"/>
                  <a:gd name="T78" fmla="*/ 569 w 2123"/>
                  <a:gd name="T79" fmla="*/ 929 h 1991"/>
                  <a:gd name="T80" fmla="*/ 901 w 2123"/>
                  <a:gd name="T81" fmla="*/ 1031 h 1991"/>
                  <a:gd name="T82" fmla="*/ 870 w 2123"/>
                  <a:gd name="T83" fmla="*/ 1139 h 1991"/>
                  <a:gd name="T84" fmla="*/ 1364 w 2123"/>
                  <a:gd name="T85" fmla="*/ 1210 h 1991"/>
                  <a:gd name="T86" fmla="*/ 1524 w 2123"/>
                  <a:gd name="T87" fmla="*/ 1215 h 1991"/>
                  <a:gd name="T88" fmla="*/ 868 w 2123"/>
                  <a:gd name="T89" fmla="*/ 1349 h 1991"/>
                  <a:gd name="T90" fmla="*/ 1092 w 2123"/>
                  <a:gd name="T91" fmla="*/ 1205 h 1991"/>
                  <a:gd name="T92" fmla="*/ 1092 w 2123"/>
                  <a:gd name="T93" fmla="*/ 1205 h 1991"/>
                  <a:gd name="T94" fmla="*/ 1238 w 2123"/>
                  <a:gd name="T95" fmla="*/ 1303 h 1991"/>
                  <a:gd name="T96" fmla="*/ 827 w 2123"/>
                  <a:gd name="T97" fmla="*/ 1256 h 1991"/>
                  <a:gd name="T98" fmla="*/ 584 w 2123"/>
                  <a:gd name="T99" fmla="*/ 1320 h 1991"/>
                  <a:gd name="T100" fmla="*/ 667 w 2123"/>
                  <a:gd name="T101" fmla="*/ 1547 h 1991"/>
                  <a:gd name="T102" fmla="*/ 1073 w 2123"/>
                  <a:gd name="T103" fmla="*/ 1475 h 1991"/>
                  <a:gd name="T104" fmla="*/ 71 w 2123"/>
                  <a:gd name="T105" fmla="*/ 1611 h 1991"/>
                  <a:gd name="T106" fmla="*/ 85 w 2123"/>
                  <a:gd name="T107" fmla="*/ 1356 h 1991"/>
                  <a:gd name="T108" fmla="*/ 405 w 2123"/>
                  <a:gd name="T109" fmla="*/ 1456 h 1991"/>
                  <a:gd name="T110" fmla="*/ 1378 w 2123"/>
                  <a:gd name="T111" fmla="*/ 1492 h 1991"/>
                  <a:gd name="T112" fmla="*/ 650 w 2123"/>
                  <a:gd name="T113" fmla="*/ 1559 h 1991"/>
                  <a:gd name="T114" fmla="*/ 507 w 2123"/>
                  <a:gd name="T115" fmla="*/ 1451 h 1991"/>
                  <a:gd name="T116" fmla="*/ 1419 w 2123"/>
                  <a:gd name="T117" fmla="*/ 1602 h 1991"/>
                  <a:gd name="T118" fmla="*/ 431 w 2123"/>
                  <a:gd name="T119" fmla="*/ 1549 h 1991"/>
                  <a:gd name="T120" fmla="*/ 822 w 2123"/>
                  <a:gd name="T121" fmla="*/ 1561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5" name="Freeform 229"/>
              <p:cNvSpPr>
                <a:spLocks noEditPoints="1"/>
              </p:cNvSpPr>
              <p:nvPr/>
            </p:nvSpPr>
            <p:spPr bwMode="auto">
              <a:xfrm>
                <a:off x="5426075" y="5075238"/>
                <a:ext cx="290513" cy="327025"/>
              </a:xfrm>
              <a:custGeom>
                <a:avLst/>
                <a:gdLst>
                  <a:gd name="T0" fmla="*/ 438 w 450"/>
                  <a:gd name="T1" fmla="*/ 328 h 506"/>
                  <a:gd name="T2" fmla="*/ 235 w 450"/>
                  <a:gd name="T3" fmla="*/ 497 h 506"/>
                  <a:gd name="T4" fmla="*/ 75 w 450"/>
                  <a:gd name="T5" fmla="*/ 425 h 506"/>
                  <a:gd name="T6" fmla="*/ 78 w 450"/>
                  <a:gd name="T7" fmla="*/ 82 h 506"/>
                  <a:gd name="T8" fmla="*/ 235 w 450"/>
                  <a:gd name="T9" fmla="*/ 56 h 506"/>
                  <a:gd name="T10" fmla="*/ 247 w 450"/>
                  <a:gd name="T11" fmla="*/ 163 h 506"/>
                  <a:gd name="T12" fmla="*/ 276 w 450"/>
                  <a:gd name="T13" fmla="*/ 270 h 506"/>
                  <a:gd name="T14" fmla="*/ 388 w 450"/>
                  <a:gd name="T15" fmla="*/ 397 h 506"/>
                  <a:gd name="T16" fmla="*/ 357 w 450"/>
                  <a:gd name="T17" fmla="*/ 318 h 506"/>
                  <a:gd name="T18" fmla="*/ 414 w 450"/>
                  <a:gd name="T19" fmla="*/ 244 h 506"/>
                  <a:gd name="T20" fmla="*/ 350 w 450"/>
                  <a:gd name="T21" fmla="*/ 237 h 506"/>
                  <a:gd name="T22" fmla="*/ 395 w 450"/>
                  <a:gd name="T23" fmla="*/ 158 h 506"/>
                  <a:gd name="T24" fmla="*/ 388 w 450"/>
                  <a:gd name="T25" fmla="*/ 144 h 506"/>
                  <a:gd name="T26" fmla="*/ 295 w 450"/>
                  <a:gd name="T27" fmla="*/ 134 h 506"/>
                  <a:gd name="T28" fmla="*/ 235 w 450"/>
                  <a:gd name="T29" fmla="*/ 56 h 506"/>
                  <a:gd name="T30" fmla="*/ 140 w 450"/>
                  <a:gd name="T31" fmla="*/ 82 h 506"/>
                  <a:gd name="T32" fmla="*/ 209 w 450"/>
                  <a:gd name="T33" fmla="*/ 63 h 506"/>
                  <a:gd name="T34" fmla="*/ 230 w 450"/>
                  <a:gd name="T35" fmla="*/ 478 h 506"/>
                  <a:gd name="T36" fmla="*/ 302 w 450"/>
                  <a:gd name="T37" fmla="*/ 414 h 506"/>
                  <a:gd name="T38" fmla="*/ 316 w 450"/>
                  <a:gd name="T39" fmla="*/ 390 h 506"/>
                  <a:gd name="T40" fmla="*/ 185 w 450"/>
                  <a:gd name="T41" fmla="*/ 280 h 506"/>
                  <a:gd name="T42" fmla="*/ 202 w 450"/>
                  <a:gd name="T43" fmla="*/ 170 h 506"/>
                  <a:gd name="T44" fmla="*/ 116 w 450"/>
                  <a:gd name="T45" fmla="*/ 91 h 506"/>
                  <a:gd name="T46" fmla="*/ 125 w 450"/>
                  <a:gd name="T47" fmla="*/ 175 h 506"/>
                  <a:gd name="T48" fmla="*/ 35 w 450"/>
                  <a:gd name="T49" fmla="*/ 218 h 506"/>
                  <a:gd name="T50" fmla="*/ 30 w 450"/>
                  <a:gd name="T51" fmla="*/ 249 h 506"/>
                  <a:gd name="T52" fmla="*/ 111 w 450"/>
                  <a:gd name="T53" fmla="*/ 320 h 506"/>
                  <a:gd name="T54" fmla="*/ 63 w 450"/>
                  <a:gd name="T55" fmla="*/ 371 h 506"/>
                  <a:gd name="T56" fmla="*/ 185 w 450"/>
                  <a:gd name="T57" fmla="*/ 139 h 506"/>
                  <a:gd name="T58" fmla="*/ 223 w 450"/>
                  <a:gd name="T59" fmla="*/ 96 h 506"/>
                  <a:gd name="T60" fmla="*/ 223 w 450"/>
                  <a:gd name="T61" fmla="*/ 215 h 506"/>
                  <a:gd name="T62" fmla="*/ 223 w 450"/>
                  <a:gd name="T63" fmla="*/ 215 h 506"/>
                  <a:gd name="T64" fmla="*/ 247 w 450"/>
                  <a:gd name="T65" fmla="*/ 242 h 506"/>
                  <a:gd name="T66" fmla="*/ 304 w 450"/>
                  <a:gd name="T67" fmla="*/ 342 h 506"/>
                  <a:gd name="T68" fmla="*/ 259 w 450"/>
                  <a:gd name="T69" fmla="*/ 297 h 506"/>
                  <a:gd name="T70" fmla="*/ 350 w 450"/>
                  <a:gd name="T71" fmla="*/ 404 h 506"/>
                  <a:gd name="T72" fmla="*/ 371 w 450"/>
                  <a:gd name="T73" fmla="*/ 402 h 506"/>
                  <a:gd name="T74" fmla="*/ 350 w 450"/>
                  <a:gd name="T75" fmla="*/ 404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1" name="组合 30"/>
            <p:cNvGrpSpPr/>
            <p:nvPr userDrawn="1"/>
          </p:nvGrpSpPr>
          <p:grpSpPr>
            <a:xfrm>
              <a:off x="6178053" y="5351600"/>
              <a:ext cx="1690161" cy="1725764"/>
              <a:chOff x="6746875" y="3863975"/>
              <a:chExt cx="1431925" cy="1462088"/>
            </a:xfrm>
            <a:grpFill/>
          </p:grpSpPr>
          <p:sp>
            <p:nvSpPr>
              <p:cNvPr id="87" name="Freeform 230"/>
              <p:cNvSpPr>
                <a:spLocks noEditPoints="1"/>
              </p:cNvSpPr>
              <p:nvPr/>
            </p:nvSpPr>
            <p:spPr bwMode="auto">
              <a:xfrm>
                <a:off x="6846888" y="4487863"/>
                <a:ext cx="206375" cy="219075"/>
              </a:xfrm>
              <a:custGeom>
                <a:avLst/>
                <a:gdLst>
                  <a:gd name="T0" fmla="*/ 187 w 319"/>
                  <a:gd name="T1" fmla="*/ 333 h 338"/>
                  <a:gd name="T2" fmla="*/ 102 w 319"/>
                  <a:gd name="T3" fmla="*/ 247 h 338"/>
                  <a:gd name="T4" fmla="*/ 37 w 319"/>
                  <a:gd name="T5" fmla="*/ 232 h 338"/>
                  <a:gd name="T6" fmla="*/ 1 w 319"/>
                  <a:gd name="T7" fmla="*/ 212 h 338"/>
                  <a:gd name="T8" fmla="*/ 13 w 319"/>
                  <a:gd name="T9" fmla="*/ 177 h 338"/>
                  <a:gd name="T10" fmla="*/ 51 w 319"/>
                  <a:gd name="T11" fmla="*/ 126 h 338"/>
                  <a:gd name="T12" fmla="*/ 50 w 319"/>
                  <a:gd name="T13" fmla="*/ 32 h 338"/>
                  <a:gd name="T14" fmla="*/ 143 w 319"/>
                  <a:gd name="T15" fmla="*/ 44 h 338"/>
                  <a:gd name="T16" fmla="*/ 201 w 319"/>
                  <a:gd name="T17" fmla="*/ 23 h 338"/>
                  <a:gd name="T18" fmla="*/ 271 w 319"/>
                  <a:gd name="T19" fmla="*/ 39 h 338"/>
                  <a:gd name="T20" fmla="*/ 262 w 319"/>
                  <a:gd name="T21" fmla="*/ 128 h 338"/>
                  <a:gd name="T22" fmla="*/ 318 w 319"/>
                  <a:gd name="T23" fmla="*/ 177 h 338"/>
                  <a:gd name="T24" fmla="*/ 308 w 319"/>
                  <a:gd name="T25" fmla="*/ 212 h 338"/>
                  <a:gd name="T26" fmla="*/ 244 w 319"/>
                  <a:gd name="T27" fmla="*/ 237 h 338"/>
                  <a:gd name="T28" fmla="*/ 187 w 319"/>
                  <a:gd name="T29" fmla="*/ 333 h 338"/>
                  <a:gd name="T30" fmla="*/ 148 w 319"/>
                  <a:gd name="T31" fmla="*/ 63 h 338"/>
                  <a:gd name="T32" fmla="*/ 71 w 319"/>
                  <a:gd name="T33" fmla="*/ 37 h 338"/>
                  <a:gd name="T34" fmla="*/ 65 w 319"/>
                  <a:gd name="T35" fmla="*/ 135 h 338"/>
                  <a:gd name="T36" fmla="*/ 44 w 319"/>
                  <a:gd name="T37" fmla="*/ 170 h 338"/>
                  <a:gd name="T38" fmla="*/ 20 w 319"/>
                  <a:gd name="T39" fmla="*/ 209 h 338"/>
                  <a:gd name="T40" fmla="*/ 69 w 319"/>
                  <a:gd name="T41" fmla="*/ 225 h 338"/>
                  <a:gd name="T42" fmla="*/ 113 w 319"/>
                  <a:gd name="T43" fmla="*/ 235 h 338"/>
                  <a:gd name="T44" fmla="*/ 136 w 319"/>
                  <a:gd name="T45" fmla="*/ 281 h 338"/>
                  <a:gd name="T46" fmla="*/ 174 w 319"/>
                  <a:gd name="T47" fmla="*/ 318 h 338"/>
                  <a:gd name="T48" fmla="*/ 223 w 319"/>
                  <a:gd name="T49" fmla="*/ 230 h 338"/>
                  <a:gd name="T50" fmla="*/ 253 w 319"/>
                  <a:gd name="T51" fmla="*/ 214 h 338"/>
                  <a:gd name="T52" fmla="*/ 300 w 319"/>
                  <a:gd name="T53" fmla="*/ 186 h 338"/>
                  <a:gd name="T54" fmla="*/ 246 w 319"/>
                  <a:gd name="T55" fmla="*/ 135 h 338"/>
                  <a:gd name="T56" fmla="*/ 253 w 319"/>
                  <a:gd name="T57" fmla="*/ 42 h 338"/>
                  <a:gd name="T58" fmla="*/ 148 w 319"/>
                  <a:gd name="T59" fmla="*/ 63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8" name="Freeform 231"/>
              <p:cNvSpPr>
                <a:spLocks noEditPoints="1"/>
              </p:cNvSpPr>
              <p:nvPr/>
            </p:nvSpPr>
            <p:spPr bwMode="auto">
              <a:xfrm>
                <a:off x="6873875" y="4524375"/>
                <a:ext cx="149225" cy="149225"/>
              </a:xfrm>
              <a:custGeom>
                <a:avLst/>
                <a:gdLst>
                  <a:gd name="T0" fmla="*/ 180 w 230"/>
                  <a:gd name="T1" fmla="*/ 5 h 231"/>
                  <a:gd name="T2" fmla="*/ 183 w 230"/>
                  <a:gd name="T3" fmla="*/ 70 h 231"/>
                  <a:gd name="T4" fmla="*/ 222 w 230"/>
                  <a:gd name="T5" fmla="*/ 108 h 231"/>
                  <a:gd name="T6" fmla="*/ 209 w 230"/>
                  <a:gd name="T7" fmla="*/ 143 h 231"/>
                  <a:gd name="T8" fmla="*/ 145 w 230"/>
                  <a:gd name="T9" fmla="*/ 219 h 231"/>
                  <a:gd name="T10" fmla="*/ 87 w 230"/>
                  <a:gd name="T11" fmla="*/ 154 h 231"/>
                  <a:gd name="T12" fmla="*/ 6 w 230"/>
                  <a:gd name="T13" fmla="*/ 147 h 231"/>
                  <a:gd name="T14" fmla="*/ 23 w 230"/>
                  <a:gd name="T15" fmla="*/ 91 h 231"/>
                  <a:gd name="T16" fmla="*/ 32 w 230"/>
                  <a:gd name="T17" fmla="*/ 8 h 231"/>
                  <a:gd name="T18" fmla="*/ 57 w 230"/>
                  <a:gd name="T19" fmla="*/ 3 h 231"/>
                  <a:gd name="T20" fmla="*/ 162 w 230"/>
                  <a:gd name="T21" fmla="*/ 1 h 231"/>
                  <a:gd name="T22" fmla="*/ 180 w 230"/>
                  <a:gd name="T23" fmla="*/ 5 h 231"/>
                  <a:gd name="T24" fmla="*/ 48 w 230"/>
                  <a:gd name="T25" fmla="*/ 24 h 231"/>
                  <a:gd name="T26" fmla="*/ 66 w 230"/>
                  <a:gd name="T27" fmla="*/ 73 h 231"/>
                  <a:gd name="T28" fmla="*/ 23 w 230"/>
                  <a:gd name="T29" fmla="*/ 135 h 231"/>
                  <a:gd name="T30" fmla="*/ 94 w 230"/>
                  <a:gd name="T31" fmla="*/ 138 h 231"/>
                  <a:gd name="T32" fmla="*/ 134 w 230"/>
                  <a:gd name="T33" fmla="*/ 199 h 231"/>
                  <a:gd name="T34" fmla="*/ 202 w 230"/>
                  <a:gd name="T35" fmla="*/ 129 h 231"/>
                  <a:gd name="T36" fmla="*/ 167 w 230"/>
                  <a:gd name="T37" fmla="*/ 85 h 231"/>
                  <a:gd name="T38" fmla="*/ 167 w 230"/>
                  <a:gd name="T39" fmla="*/ 22 h 231"/>
                  <a:gd name="T40" fmla="*/ 99 w 230"/>
                  <a:gd name="T41" fmla="*/ 47 h 231"/>
                  <a:gd name="T42" fmla="*/ 48 w 230"/>
                  <a:gd name="T43" fmla="*/ 24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9" name="Freeform 232"/>
              <p:cNvSpPr>
                <a:spLocks noEditPoints="1"/>
              </p:cNvSpPr>
              <p:nvPr/>
            </p:nvSpPr>
            <p:spPr bwMode="auto">
              <a:xfrm>
                <a:off x="7759700" y="4643438"/>
                <a:ext cx="36513" cy="39688"/>
              </a:xfrm>
              <a:custGeom>
                <a:avLst/>
                <a:gdLst>
                  <a:gd name="T0" fmla="*/ 44 w 57"/>
                  <a:gd name="T1" fmla="*/ 3 h 61"/>
                  <a:gd name="T2" fmla="*/ 42 w 57"/>
                  <a:gd name="T3" fmla="*/ 57 h 61"/>
                  <a:gd name="T4" fmla="*/ 27 w 57"/>
                  <a:gd name="T5" fmla="*/ 61 h 61"/>
                  <a:gd name="T6" fmla="*/ 7 w 57"/>
                  <a:gd name="T7" fmla="*/ 15 h 61"/>
                  <a:gd name="T8" fmla="*/ 44 w 57"/>
                  <a:gd name="T9" fmla="*/ 3 h 61"/>
                  <a:gd name="T10" fmla="*/ 27 w 57"/>
                  <a:gd name="T11" fmla="*/ 42 h 61"/>
                  <a:gd name="T12" fmla="*/ 39 w 57"/>
                  <a:gd name="T13" fmla="*/ 38 h 61"/>
                  <a:gd name="T14" fmla="*/ 27 w 57"/>
                  <a:gd name="T15" fmla="*/ 4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0" name="Freeform 233"/>
              <p:cNvSpPr>
                <a:spLocks noEditPoints="1"/>
              </p:cNvSpPr>
              <p:nvPr/>
            </p:nvSpPr>
            <p:spPr bwMode="auto">
              <a:xfrm>
                <a:off x="7770813" y="4702175"/>
                <a:ext cx="46038" cy="52388"/>
              </a:xfrm>
              <a:custGeom>
                <a:avLst/>
                <a:gdLst>
                  <a:gd name="T0" fmla="*/ 0 w 72"/>
                  <a:gd name="T1" fmla="*/ 37 h 81"/>
                  <a:gd name="T2" fmla="*/ 47 w 72"/>
                  <a:gd name="T3" fmla="*/ 72 h 81"/>
                  <a:gd name="T4" fmla="*/ 14 w 72"/>
                  <a:gd name="T5" fmla="*/ 75 h 81"/>
                  <a:gd name="T6" fmla="*/ 0 w 72"/>
                  <a:gd name="T7" fmla="*/ 37 h 81"/>
                  <a:gd name="T8" fmla="*/ 37 w 72"/>
                  <a:gd name="T9" fmla="*/ 58 h 81"/>
                  <a:gd name="T10" fmla="*/ 23 w 72"/>
                  <a:gd name="T11" fmla="*/ 40 h 81"/>
                  <a:gd name="T12" fmla="*/ 37 w 72"/>
                  <a:gd name="T13" fmla="*/ 58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1" name="Freeform 234"/>
              <p:cNvSpPr/>
              <p:nvPr/>
            </p:nvSpPr>
            <p:spPr bwMode="auto">
              <a:xfrm>
                <a:off x="7518400" y="4743450"/>
                <a:ext cx="28575" cy="19050"/>
              </a:xfrm>
              <a:custGeom>
                <a:avLst/>
                <a:gdLst>
                  <a:gd name="T0" fmla="*/ 45 w 45"/>
                  <a:gd name="T1" fmla="*/ 13 h 29"/>
                  <a:gd name="T2" fmla="*/ 45 w 45"/>
                  <a:gd name="T3" fmla="*/ 17 h 29"/>
                  <a:gd name="T4" fmla="*/ 7 w 45"/>
                  <a:gd name="T5" fmla="*/ 24 h 29"/>
                  <a:gd name="T6" fmla="*/ 2 w 45"/>
                  <a:gd name="T7" fmla="*/ 11 h 29"/>
                  <a:gd name="T8" fmla="*/ 45 w 45"/>
                  <a:gd name="T9" fmla="*/ 1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2" name="Freeform 235"/>
              <p:cNvSpPr/>
              <p:nvPr/>
            </p:nvSpPr>
            <p:spPr bwMode="auto">
              <a:xfrm>
                <a:off x="7564438" y="4735513"/>
                <a:ext cx="20638" cy="34925"/>
              </a:xfrm>
              <a:custGeom>
                <a:avLst/>
                <a:gdLst>
                  <a:gd name="T0" fmla="*/ 15 w 33"/>
                  <a:gd name="T1" fmla="*/ 55 h 55"/>
                  <a:gd name="T2" fmla="*/ 1 w 33"/>
                  <a:gd name="T3" fmla="*/ 29 h 55"/>
                  <a:gd name="T4" fmla="*/ 15 w 33"/>
                  <a:gd name="T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3" name="Freeform 236"/>
              <p:cNvSpPr/>
              <p:nvPr/>
            </p:nvSpPr>
            <p:spPr bwMode="auto">
              <a:xfrm>
                <a:off x="7485063" y="4756150"/>
                <a:ext cx="17463" cy="17463"/>
              </a:xfrm>
              <a:custGeom>
                <a:avLst/>
                <a:gdLst>
                  <a:gd name="T0" fmla="*/ 28 w 28"/>
                  <a:gd name="T1" fmla="*/ 2 h 27"/>
                  <a:gd name="T2" fmla="*/ 0 w 28"/>
                  <a:gd name="T3" fmla="*/ 14 h 27"/>
                  <a:gd name="T4" fmla="*/ 28 w 28"/>
                  <a:gd name="T5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4" name="Freeform 237"/>
              <p:cNvSpPr/>
              <p:nvPr/>
            </p:nvSpPr>
            <p:spPr bwMode="auto">
              <a:xfrm>
                <a:off x="7445375" y="4765675"/>
                <a:ext cx="22225" cy="17463"/>
              </a:xfrm>
              <a:custGeom>
                <a:avLst/>
                <a:gdLst>
                  <a:gd name="T0" fmla="*/ 33 w 33"/>
                  <a:gd name="T1" fmla="*/ 3 h 26"/>
                  <a:gd name="T2" fmla="*/ 0 w 33"/>
                  <a:gd name="T3" fmla="*/ 19 h 26"/>
                  <a:gd name="T4" fmla="*/ 33 w 33"/>
                  <a:gd name="T5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5" name="Freeform 238"/>
              <p:cNvSpPr/>
              <p:nvPr/>
            </p:nvSpPr>
            <p:spPr bwMode="auto">
              <a:xfrm>
                <a:off x="7397750" y="4768850"/>
                <a:ext cx="26988" cy="17463"/>
              </a:xfrm>
              <a:custGeom>
                <a:avLst/>
                <a:gdLst>
                  <a:gd name="T0" fmla="*/ 43 w 43"/>
                  <a:gd name="T1" fmla="*/ 16 h 26"/>
                  <a:gd name="T2" fmla="*/ 3 w 43"/>
                  <a:gd name="T3" fmla="*/ 23 h 26"/>
                  <a:gd name="T4" fmla="*/ 43 w 43"/>
                  <a:gd name="T5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6" name="Freeform 239"/>
              <p:cNvSpPr/>
              <p:nvPr/>
            </p:nvSpPr>
            <p:spPr bwMode="auto">
              <a:xfrm>
                <a:off x="7408863" y="4776788"/>
                <a:ext cx="144463" cy="33338"/>
              </a:xfrm>
              <a:custGeom>
                <a:avLst/>
                <a:gdLst>
                  <a:gd name="T0" fmla="*/ 0 w 223"/>
                  <a:gd name="T1" fmla="*/ 46 h 50"/>
                  <a:gd name="T2" fmla="*/ 36 w 223"/>
                  <a:gd name="T3" fmla="*/ 23 h 50"/>
                  <a:gd name="T4" fmla="*/ 214 w 223"/>
                  <a:gd name="T5" fmla="*/ 0 h 50"/>
                  <a:gd name="T6" fmla="*/ 216 w 223"/>
                  <a:gd name="T7" fmla="*/ 16 h 50"/>
                  <a:gd name="T8" fmla="*/ 183 w 223"/>
                  <a:gd name="T9" fmla="*/ 25 h 50"/>
                  <a:gd name="T10" fmla="*/ 95 w 223"/>
                  <a:gd name="T11" fmla="*/ 28 h 50"/>
                  <a:gd name="T12" fmla="*/ 0 w 223"/>
                  <a:gd name="T13" fmla="*/ 4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7" name="Freeform 240"/>
              <p:cNvSpPr/>
              <p:nvPr/>
            </p:nvSpPr>
            <p:spPr bwMode="auto">
              <a:xfrm>
                <a:off x="7569200" y="4776788"/>
                <a:ext cx="17463" cy="22225"/>
              </a:xfrm>
              <a:custGeom>
                <a:avLst/>
                <a:gdLst>
                  <a:gd name="T0" fmla="*/ 10 w 26"/>
                  <a:gd name="T1" fmla="*/ 0 h 33"/>
                  <a:gd name="T2" fmla="*/ 19 w 26"/>
                  <a:gd name="T3" fmla="*/ 0 h 33"/>
                  <a:gd name="T4" fmla="*/ 22 w 26"/>
                  <a:gd name="T5" fmla="*/ 30 h 33"/>
                  <a:gd name="T6" fmla="*/ 14 w 26"/>
                  <a:gd name="T7" fmla="*/ 32 h 33"/>
                  <a:gd name="T8" fmla="*/ 10 w 26"/>
                  <a:gd name="T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8" name="Freeform 241"/>
              <p:cNvSpPr/>
              <p:nvPr/>
            </p:nvSpPr>
            <p:spPr bwMode="auto">
              <a:xfrm>
                <a:off x="7372350" y="4783138"/>
                <a:ext cx="19050" cy="17463"/>
              </a:xfrm>
              <a:custGeom>
                <a:avLst/>
                <a:gdLst>
                  <a:gd name="T0" fmla="*/ 16 w 28"/>
                  <a:gd name="T1" fmla="*/ 28 h 28"/>
                  <a:gd name="T2" fmla="*/ 11 w 28"/>
                  <a:gd name="T3" fmla="*/ 0 h 28"/>
                  <a:gd name="T4" fmla="*/ 16 w 28"/>
                  <a:gd name="T5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99" name="Freeform 242"/>
              <p:cNvSpPr/>
              <p:nvPr/>
            </p:nvSpPr>
            <p:spPr bwMode="auto">
              <a:xfrm>
                <a:off x="7419975" y="4799013"/>
                <a:ext cx="134938" cy="42863"/>
              </a:xfrm>
              <a:custGeom>
                <a:avLst/>
                <a:gdLst>
                  <a:gd name="T0" fmla="*/ 205 w 211"/>
                  <a:gd name="T1" fmla="*/ 1 h 66"/>
                  <a:gd name="T2" fmla="*/ 204 w 211"/>
                  <a:gd name="T3" fmla="*/ 23 h 66"/>
                  <a:gd name="T4" fmla="*/ 190 w 211"/>
                  <a:gd name="T5" fmla="*/ 22 h 66"/>
                  <a:gd name="T6" fmla="*/ 62 w 211"/>
                  <a:gd name="T7" fmla="*/ 50 h 66"/>
                  <a:gd name="T8" fmla="*/ 0 w 211"/>
                  <a:gd name="T9" fmla="*/ 53 h 66"/>
                  <a:gd name="T10" fmla="*/ 25 w 211"/>
                  <a:gd name="T11" fmla="*/ 41 h 66"/>
                  <a:gd name="T12" fmla="*/ 74 w 211"/>
                  <a:gd name="T13" fmla="*/ 27 h 66"/>
                  <a:gd name="T14" fmla="*/ 190 w 211"/>
                  <a:gd name="T15" fmla="*/ 4 h 66"/>
                  <a:gd name="T16" fmla="*/ 205 w 211"/>
                  <a:gd name="T17" fmla="*/ 1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0" name="Freeform 243"/>
              <p:cNvSpPr/>
              <p:nvPr/>
            </p:nvSpPr>
            <p:spPr bwMode="auto">
              <a:xfrm>
                <a:off x="7570788" y="4800600"/>
                <a:ext cx="20638" cy="26988"/>
              </a:xfrm>
              <a:custGeom>
                <a:avLst/>
                <a:gdLst>
                  <a:gd name="T0" fmla="*/ 23 w 31"/>
                  <a:gd name="T1" fmla="*/ 43 h 43"/>
                  <a:gd name="T2" fmla="*/ 14 w 31"/>
                  <a:gd name="T3" fmla="*/ 43 h 43"/>
                  <a:gd name="T4" fmla="*/ 28 w 31"/>
                  <a:gd name="T5" fmla="*/ 18 h 43"/>
                  <a:gd name="T6" fmla="*/ 23 w 31"/>
                  <a:gd name="T7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1" name="Freeform 244"/>
              <p:cNvSpPr>
                <a:spLocks noEditPoints="1"/>
              </p:cNvSpPr>
              <p:nvPr/>
            </p:nvSpPr>
            <p:spPr bwMode="auto">
              <a:xfrm>
                <a:off x="7112000" y="4799013"/>
                <a:ext cx="46038" cy="57150"/>
              </a:xfrm>
              <a:custGeom>
                <a:avLst/>
                <a:gdLst>
                  <a:gd name="T0" fmla="*/ 23 w 70"/>
                  <a:gd name="T1" fmla="*/ 17 h 87"/>
                  <a:gd name="T2" fmla="*/ 19 w 70"/>
                  <a:gd name="T3" fmla="*/ 72 h 87"/>
                  <a:gd name="T4" fmla="*/ 23 w 70"/>
                  <a:gd name="T5" fmla="*/ 17 h 87"/>
                  <a:gd name="T6" fmla="*/ 21 w 70"/>
                  <a:gd name="T7" fmla="*/ 51 h 87"/>
                  <a:gd name="T8" fmla="*/ 42 w 70"/>
                  <a:gd name="T9" fmla="*/ 52 h 87"/>
                  <a:gd name="T10" fmla="*/ 33 w 70"/>
                  <a:gd name="T11" fmla="*/ 31 h 87"/>
                  <a:gd name="T12" fmla="*/ 21 w 70"/>
                  <a:gd name="T13" fmla="*/ 5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2" name="Freeform 245"/>
              <p:cNvSpPr/>
              <p:nvPr/>
            </p:nvSpPr>
            <p:spPr bwMode="auto">
              <a:xfrm>
                <a:off x="7377113" y="4819650"/>
                <a:ext cx="17463" cy="25400"/>
              </a:xfrm>
              <a:custGeom>
                <a:avLst/>
                <a:gdLst>
                  <a:gd name="T0" fmla="*/ 5 w 26"/>
                  <a:gd name="T1" fmla="*/ 0 h 41"/>
                  <a:gd name="T2" fmla="*/ 19 w 26"/>
                  <a:gd name="T3" fmla="*/ 41 h 41"/>
                  <a:gd name="T4" fmla="*/ 5 w 26"/>
                  <a:gd name="T5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3" name="Freeform 246"/>
              <p:cNvSpPr/>
              <p:nvPr/>
            </p:nvSpPr>
            <p:spPr bwMode="auto">
              <a:xfrm>
                <a:off x="7542213" y="4822825"/>
                <a:ext cx="26988" cy="12700"/>
              </a:xfrm>
              <a:custGeom>
                <a:avLst/>
                <a:gdLst>
                  <a:gd name="T0" fmla="*/ 37 w 42"/>
                  <a:gd name="T1" fmla="*/ 0 h 20"/>
                  <a:gd name="T2" fmla="*/ 37 w 42"/>
                  <a:gd name="T3" fmla="*/ 20 h 20"/>
                  <a:gd name="T4" fmla="*/ 0 w 42"/>
                  <a:gd name="T5" fmla="*/ 18 h 20"/>
                  <a:gd name="T6" fmla="*/ 37 w 42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4" name="Freeform 247"/>
              <p:cNvSpPr/>
              <p:nvPr/>
            </p:nvSpPr>
            <p:spPr bwMode="auto">
              <a:xfrm>
                <a:off x="7504113" y="4827588"/>
                <a:ext cx="26988" cy="17463"/>
              </a:xfrm>
              <a:custGeom>
                <a:avLst/>
                <a:gdLst>
                  <a:gd name="T0" fmla="*/ 42 w 42"/>
                  <a:gd name="T1" fmla="*/ 16 h 27"/>
                  <a:gd name="T2" fmla="*/ 0 w 42"/>
                  <a:gd name="T3" fmla="*/ 25 h 27"/>
                  <a:gd name="T4" fmla="*/ 42 w 42"/>
                  <a:gd name="T5" fmla="*/ 1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5" name="Freeform 248"/>
              <p:cNvSpPr/>
              <p:nvPr/>
            </p:nvSpPr>
            <p:spPr bwMode="auto">
              <a:xfrm>
                <a:off x="7461250" y="4845050"/>
                <a:ext cx="25400" cy="9525"/>
              </a:xfrm>
              <a:custGeom>
                <a:avLst/>
                <a:gdLst>
                  <a:gd name="T0" fmla="*/ 35 w 39"/>
                  <a:gd name="T1" fmla="*/ 0 h 16"/>
                  <a:gd name="T2" fmla="*/ 35 w 39"/>
                  <a:gd name="T3" fmla="*/ 16 h 16"/>
                  <a:gd name="T4" fmla="*/ 0 w 39"/>
                  <a:gd name="T5" fmla="*/ 12 h 16"/>
                  <a:gd name="T6" fmla="*/ 35 w 39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6" name="Freeform 249"/>
              <p:cNvSpPr/>
              <p:nvPr/>
            </p:nvSpPr>
            <p:spPr bwMode="auto">
              <a:xfrm>
                <a:off x="7419975" y="4843463"/>
                <a:ext cx="31750" cy="19050"/>
              </a:xfrm>
              <a:custGeom>
                <a:avLst/>
                <a:gdLst>
                  <a:gd name="T0" fmla="*/ 39 w 48"/>
                  <a:gd name="T1" fmla="*/ 26 h 30"/>
                  <a:gd name="T2" fmla="*/ 0 w 48"/>
                  <a:gd name="T3" fmla="*/ 30 h 30"/>
                  <a:gd name="T4" fmla="*/ 39 w 48"/>
                  <a:gd name="T5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7" name="Freeform 250"/>
              <p:cNvSpPr/>
              <p:nvPr/>
            </p:nvSpPr>
            <p:spPr bwMode="auto">
              <a:xfrm>
                <a:off x="7388225" y="4849813"/>
                <a:ext cx="19050" cy="14288"/>
              </a:xfrm>
              <a:custGeom>
                <a:avLst/>
                <a:gdLst>
                  <a:gd name="T0" fmla="*/ 29 w 29"/>
                  <a:gd name="T1" fmla="*/ 14 h 21"/>
                  <a:gd name="T2" fmla="*/ 11 w 29"/>
                  <a:gd name="T3" fmla="*/ 21 h 21"/>
                  <a:gd name="T4" fmla="*/ 4 w 29"/>
                  <a:gd name="T5" fmla="*/ 3 h 21"/>
                  <a:gd name="T6" fmla="*/ 29 w 29"/>
                  <a:gd name="T7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8" name="Freeform 251"/>
              <p:cNvSpPr>
                <a:spLocks noEditPoints="1"/>
              </p:cNvSpPr>
              <p:nvPr/>
            </p:nvSpPr>
            <p:spPr bwMode="auto">
              <a:xfrm>
                <a:off x="7121525" y="4862513"/>
                <a:ext cx="60325" cy="52388"/>
              </a:xfrm>
              <a:custGeom>
                <a:avLst/>
                <a:gdLst>
                  <a:gd name="T0" fmla="*/ 54 w 94"/>
                  <a:gd name="T1" fmla="*/ 10 h 81"/>
                  <a:gd name="T2" fmla="*/ 5 w 94"/>
                  <a:gd name="T3" fmla="*/ 25 h 81"/>
                  <a:gd name="T4" fmla="*/ 54 w 94"/>
                  <a:gd name="T5" fmla="*/ 10 h 81"/>
                  <a:gd name="T6" fmla="*/ 21 w 94"/>
                  <a:gd name="T7" fmla="*/ 27 h 81"/>
                  <a:gd name="T8" fmla="*/ 47 w 94"/>
                  <a:gd name="T9" fmla="*/ 38 h 81"/>
                  <a:gd name="T10" fmla="*/ 46 w 94"/>
                  <a:gd name="T11" fmla="*/ 22 h 81"/>
                  <a:gd name="T12" fmla="*/ 21 w 94"/>
                  <a:gd name="T13" fmla="*/ 27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09" name="Freeform 252"/>
              <p:cNvSpPr>
                <a:spLocks noEditPoints="1"/>
              </p:cNvSpPr>
              <p:nvPr/>
            </p:nvSpPr>
            <p:spPr bwMode="auto">
              <a:xfrm>
                <a:off x="7294563" y="4676775"/>
                <a:ext cx="361950" cy="247650"/>
              </a:xfrm>
              <a:custGeom>
                <a:avLst/>
                <a:gdLst>
                  <a:gd name="T0" fmla="*/ 476 w 561"/>
                  <a:gd name="T1" fmla="*/ 51 h 383"/>
                  <a:gd name="T2" fmla="*/ 509 w 561"/>
                  <a:gd name="T3" fmla="*/ 121 h 383"/>
                  <a:gd name="T4" fmla="*/ 519 w 561"/>
                  <a:gd name="T5" fmla="*/ 181 h 383"/>
                  <a:gd name="T6" fmla="*/ 509 w 561"/>
                  <a:gd name="T7" fmla="*/ 251 h 383"/>
                  <a:gd name="T8" fmla="*/ 474 w 561"/>
                  <a:gd name="T9" fmla="*/ 304 h 383"/>
                  <a:gd name="T10" fmla="*/ 405 w 561"/>
                  <a:gd name="T11" fmla="*/ 335 h 383"/>
                  <a:gd name="T12" fmla="*/ 318 w 561"/>
                  <a:gd name="T13" fmla="*/ 360 h 383"/>
                  <a:gd name="T14" fmla="*/ 239 w 561"/>
                  <a:gd name="T15" fmla="*/ 379 h 383"/>
                  <a:gd name="T16" fmla="*/ 190 w 561"/>
                  <a:gd name="T17" fmla="*/ 344 h 383"/>
                  <a:gd name="T18" fmla="*/ 125 w 561"/>
                  <a:gd name="T19" fmla="*/ 339 h 383"/>
                  <a:gd name="T20" fmla="*/ 55 w 561"/>
                  <a:gd name="T21" fmla="*/ 347 h 383"/>
                  <a:gd name="T22" fmla="*/ 9 w 561"/>
                  <a:gd name="T23" fmla="*/ 239 h 383"/>
                  <a:gd name="T24" fmla="*/ 25 w 561"/>
                  <a:gd name="T25" fmla="*/ 169 h 383"/>
                  <a:gd name="T26" fmla="*/ 69 w 561"/>
                  <a:gd name="T27" fmla="*/ 134 h 383"/>
                  <a:gd name="T28" fmla="*/ 149 w 561"/>
                  <a:gd name="T29" fmla="*/ 95 h 383"/>
                  <a:gd name="T30" fmla="*/ 246 w 561"/>
                  <a:gd name="T31" fmla="*/ 74 h 383"/>
                  <a:gd name="T32" fmla="*/ 325 w 561"/>
                  <a:gd name="T33" fmla="*/ 56 h 383"/>
                  <a:gd name="T34" fmla="*/ 362 w 561"/>
                  <a:gd name="T35" fmla="*/ 7 h 383"/>
                  <a:gd name="T36" fmla="*/ 456 w 561"/>
                  <a:gd name="T37" fmla="*/ 2 h 383"/>
                  <a:gd name="T38" fmla="*/ 444 w 561"/>
                  <a:gd name="T39" fmla="*/ 56 h 383"/>
                  <a:gd name="T40" fmla="*/ 484 w 561"/>
                  <a:gd name="T41" fmla="*/ 183 h 383"/>
                  <a:gd name="T42" fmla="*/ 428 w 561"/>
                  <a:gd name="T43" fmla="*/ 270 h 383"/>
                  <a:gd name="T44" fmla="*/ 486 w 561"/>
                  <a:gd name="T45" fmla="*/ 291 h 383"/>
                  <a:gd name="T46" fmla="*/ 535 w 561"/>
                  <a:gd name="T47" fmla="*/ 216 h 383"/>
                  <a:gd name="T48" fmla="*/ 521 w 561"/>
                  <a:gd name="T49" fmla="*/ 149 h 383"/>
                  <a:gd name="T50" fmla="*/ 509 w 561"/>
                  <a:gd name="T51" fmla="*/ 81 h 383"/>
                  <a:gd name="T52" fmla="*/ 447 w 561"/>
                  <a:gd name="T53" fmla="*/ 25 h 383"/>
                  <a:gd name="T54" fmla="*/ 62 w 561"/>
                  <a:gd name="T55" fmla="*/ 191 h 383"/>
                  <a:gd name="T56" fmla="*/ 67 w 561"/>
                  <a:gd name="T57" fmla="*/ 216 h 383"/>
                  <a:gd name="T58" fmla="*/ 83 w 561"/>
                  <a:gd name="T59" fmla="*/ 244 h 383"/>
                  <a:gd name="T60" fmla="*/ 69 w 561"/>
                  <a:gd name="T61" fmla="*/ 335 h 383"/>
                  <a:gd name="T62" fmla="*/ 162 w 561"/>
                  <a:gd name="T63" fmla="*/ 362 h 383"/>
                  <a:gd name="T64" fmla="*/ 127 w 561"/>
                  <a:gd name="T65" fmla="*/ 302 h 383"/>
                  <a:gd name="T66" fmla="*/ 95 w 561"/>
                  <a:gd name="T67" fmla="*/ 156 h 383"/>
                  <a:gd name="T68" fmla="*/ 162 w 561"/>
                  <a:gd name="T69" fmla="*/ 128 h 383"/>
                  <a:gd name="T70" fmla="*/ 398 w 561"/>
                  <a:gd name="T71" fmla="*/ 55 h 383"/>
                  <a:gd name="T72" fmla="*/ 341 w 561"/>
                  <a:gd name="T73" fmla="*/ 77 h 383"/>
                  <a:gd name="T74" fmla="*/ 251 w 561"/>
                  <a:gd name="T75" fmla="*/ 98 h 383"/>
                  <a:gd name="T76" fmla="*/ 160 w 561"/>
                  <a:gd name="T77" fmla="*/ 116 h 383"/>
                  <a:gd name="T78" fmla="*/ 81 w 561"/>
                  <a:gd name="T79" fmla="*/ 142 h 383"/>
                  <a:gd name="T80" fmla="*/ 62 w 561"/>
                  <a:gd name="T81" fmla="*/ 191 h 383"/>
                  <a:gd name="T82" fmla="*/ 123 w 561"/>
                  <a:gd name="T83" fmla="*/ 148 h 383"/>
                  <a:gd name="T84" fmla="*/ 120 w 561"/>
                  <a:gd name="T85" fmla="*/ 253 h 383"/>
                  <a:gd name="T86" fmla="*/ 370 w 561"/>
                  <a:gd name="T87" fmla="*/ 263 h 383"/>
                  <a:gd name="T88" fmla="*/ 472 w 561"/>
                  <a:gd name="T89" fmla="*/ 193 h 383"/>
                  <a:gd name="T90" fmla="*/ 397 w 561"/>
                  <a:gd name="T91" fmla="*/ 77 h 383"/>
                  <a:gd name="T92" fmla="*/ 284 w 561"/>
                  <a:gd name="T93" fmla="*/ 304 h 383"/>
                  <a:gd name="T94" fmla="*/ 351 w 561"/>
                  <a:gd name="T95" fmla="*/ 290 h 383"/>
                  <a:gd name="T96" fmla="*/ 425 w 561"/>
                  <a:gd name="T97" fmla="*/ 270 h 383"/>
                  <a:gd name="T98" fmla="*/ 235 w 561"/>
                  <a:gd name="T99" fmla="*/ 355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0" name="Freeform 253"/>
              <p:cNvSpPr>
                <a:spLocks noEditPoints="1"/>
              </p:cNvSpPr>
              <p:nvPr/>
            </p:nvSpPr>
            <p:spPr bwMode="auto">
              <a:xfrm>
                <a:off x="6746875" y="3863975"/>
                <a:ext cx="1431925" cy="1462088"/>
              </a:xfrm>
              <a:custGeom>
                <a:avLst/>
                <a:gdLst>
                  <a:gd name="T0" fmla="*/ 1819 w 2215"/>
                  <a:gd name="T1" fmla="*/ 1937 h 2262"/>
                  <a:gd name="T2" fmla="*/ 502 w 2215"/>
                  <a:gd name="T3" fmla="*/ 2259 h 2262"/>
                  <a:gd name="T4" fmla="*/ 144 w 2215"/>
                  <a:gd name="T5" fmla="*/ 1425 h 2262"/>
                  <a:gd name="T6" fmla="*/ 572 w 2215"/>
                  <a:gd name="T7" fmla="*/ 537 h 2262"/>
                  <a:gd name="T8" fmla="*/ 1070 w 2215"/>
                  <a:gd name="T9" fmla="*/ 341 h 2262"/>
                  <a:gd name="T10" fmla="*/ 732 w 2215"/>
                  <a:gd name="T11" fmla="*/ 146 h 2262"/>
                  <a:gd name="T12" fmla="*/ 1461 w 2215"/>
                  <a:gd name="T13" fmla="*/ 22 h 2262"/>
                  <a:gd name="T14" fmla="*/ 2015 w 2215"/>
                  <a:gd name="T15" fmla="*/ 700 h 2262"/>
                  <a:gd name="T16" fmla="*/ 1643 w 2215"/>
                  <a:gd name="T17" fmla="*/ 1651 h 2262"/>
                  <a:gd name="T18" fmla="*/ 854 w 2215"/>
                  <a:gd name="T19" fmla="*/ 372 h 2262"/>
                  <a:gd name="T20" fmla="*/ 1924 w 2215"/>
                  <a:gd name="T21" fmla="*/ 455 h 2262"/>
                  <a:gd name="T22" fmla="*/ 1114 w 2215"/>
                  <a:gd name="T23" fmla="*/ 99 h 2262"/>
                  <a:gd name="T24" fmla="*/ 1324 w 2215"/>
                  <a:gd name="T25" fmla="*/ 299 h 2262"/>
                  <a:gd name="T26" fmla="*/ 369 w 2215"/>
                  <a:gd name="T27" fmla="*/ 614 h 2262"/>
                  <a:gd name="T28" fmla="*/ 926 w 2215"/>
                  <a:gd name="T29" fmla="*/ 706 h 2262"/>
                  <a:gd name="T30" fmla="*/ 1935 w 2215"/>
                  <a:gd name="T31" fmla="*/ 500 h 2262"/>
                  <a:gd name="T32" fmla="*/ 1942 w 2215"/>
                  <a:gd name="T33" fmla="*/ 711 h 2262"/>
                  <a:gd name="T34" fmla="*/ 1521 w 2215"/>
                  <a:gd name="T35" fmla="*/ 39 h 2262"/>
                  <a:gd name="T36" fmla="*/ 739 w 2215"/>
                  <a:gd name="T37" fmla="*/ 371 h 2262"/>
                  <a:gd name="T38" fmla="*/ 1345 w 2215"/>
                  <a:gd name="T39" fmla="*/ 315 h 2262"/>
                  <a:gd name="T40" fmla="*/ 1310 w 2215"/>
                  <a:gd name="T41" fmla="*/ 436 h 2262"/>
                  <a:gd name="T42" fmla="*/ 1287 w 2215"/>
                  <a:gd name="T43" fmla="*/ 364 h 2262"/>
                  <a:gd name="T44" fmla="*/ 1463 w 2215"/>
                  <a:gd name="T45" fmla="*/ 1067 h 2262"/>
                  <a:gd name="T46" fmla="*/ 1764 w 2215"/>
                  <a:gd name="T47" fmla="*/ 1493 h 2262"/>
                  <a:gd name="T48" fmla="*/ 1956 w 2215"/>
                  <a:gd name="T49" fmla="*/ 1053 h 2262"/>
                  <a:gd name="T50" fmla="*/ 851 w 2215"/>
                  <a:gd name="T51" fmla="*/ 737 h 2262"/>
                  <a:gd name="T52" fmla="*/ 125 w 2215"/>
                  <a:gd name="T53" fmla="*/ 1290 h 2262"/>
                  <a:gd name="T54" fmla="*/ 497 w 2215"/>
                  <a:gd name="T55" fmla="*/ 1376 h 2262"/>
                  <a:gd name="T56" fmla="*/ 518 w 2215"/>
                  <a:gd name="T57" fmla="*/ 1577 h 2262"/>
                  <a:gd name="T58" fmla="*/ 709 w 2215"/>
                  <a:gd name="T59" fmla="*/ 1611 h 2262"/>
                  <a:gd name="T60" fmla="*/ 1501 w 2215"/>
                  <a:gd name="T61" fmla="*/ 1463 h 2262"/>
                  <a:gd name="T62" fmla="*/ 321 w 2215"/>
                  <a:gd name="T63" fmla="*/ 613 h 2262"/>
                  <a:gd name="T64" fmla="*/ 193 w 2215"/>
                  <a:gd name="T65" fmla="*/ 893 h 2262"/>
                  <a:gd name="T66" fmla="*/ 134 w 2215"/>
                  <a:gd name="T67" fmla="*/ 657 h 2262"/>
                  <a:gd name="T68" fmla="*/ 1924 w 2215"/>
                  <a:gd name="T69" fmla="*/ 746 h 2262"/>
                  <a:gd name="T70" fmla="*/ 1957 w 2215"/>
                  <a:gd name="T71" fmla="*/ 774 h 2262"/>
                  <a:gd name="T72" fmla="*/ 2129 w 2215"/>
                  <a:gd name="T73" fmla="*/ 1660 h 2262"/>
                  <a:gd name="T74" fmla="*/ 2134 w 2215"/>
                  <a:gd name="T75" fmla="*/ 1465 h 2262"/>
                  <a:gd name="T76" fmla="*/ 1914 w 2215"/>
                  <a:gd name="T77" fmla="*/ 790 h 2262"/>
                  <a:gd name="T78" fmla="*/ 1533 w 2215"/>
                  <a:gd name="T79" fmla="*/ 1400 h 2262"/>
                  <a:gd name="T80" fmla="*/ 526 w 2215"/>
                  <a:gd name="T81" fmla="*/ 1337 h 2262"/>
                  <a:gd name="T82" fmla="*/ 1542 w 2215"/>
                  <a:gd name="T83" fmla="*/ 1649 h 2262"/>
                  <a:gd name="T84" fmla="*/ 1736 w 2215"/>
                  <a:gd name="T85" fmla="*/ 1582 h 2262"/>
                  <a:gd name="T86" fmla="*/ 388 w 2215"/>
                  <a:gd name="T87" fmla="*/ 1951 h 2262"/>
                  <a:gd name="T88" fmla="*/ 1042 w 2215"/>
                  <a:gd name="T89" fmla="*/ 2126 h 2262"/>
                  <a:gd name="T90" fmla="*/ 2075 w 2215"/>
                  <a:gd name="T91" fmla="*/ 1746 h 2262"/>
                  <a:gd name="T92" fmla="*/ 1742 w 2215"/>
                  <a:gd name="T93" fmla="*/ 1661 h 2262"/>
                  <a:gd name="T94" fmla="*/ 1570 w 2215"/>
                  <a:gd name="T95" fmla="*/ 1709 h 2262"/>
                  <a:gd name="T96" fmla="*/ 614 w 2215"/>
                  <a:gd name="T97" fmla="*/ 2012 h 2262"/>
                  <a:gd name="T98" fmla="*/ 1626 w 2215"/>
                  <a:gd name="T99" fmla="*/ 1605 h 2262"/>
                  <a:gd name="T100" fmla="*/ 651 w 2215"/>
                  <a:gd name="T101" fmla="*/ 1633 h 2262"/>
                  <a:gd name="T102" fmla="*/ 584 w 2215"/>
                  <a:gd name="T103" fmla="*/ 1851 h 2262"/>
                  <a:gd name="T104" fmla="*/ 702 w 2215"/>
                  <a:gd name="T105" fmla="*/ 1860 h 2262"/>
                  <a:gd name="T106" fmla="*/ 1640 w 2215"/>
                  <a:gd name="T107" fmla="*/ 1703 h 2262"/>
                  <a:gd name="T108" fmla="*/ 570 w 2215"/>
                  <a:gd name="T109" fmla="*/ 1705 h 2262"/>
                  <a:gd name="T110" fmla="*/ 597 w 2215"/>
                  <a:gd name="T111" fmla="*/ 1695 h 2262"/>
                  <a:gd name="T112" fmla="*/ 679 w 2215"/>
                  <a:gd name="T113" fmla="*/ 1824 h 2262"/>
                  <a:gd name="T114" fmla="*/ 704 w 2215"/>
                  <a:gd name="T115" fmla="*/ 2047 h 2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111" name="Freeform 254"/>
              <p:cNvSpPr>
                <a:spLocks noEditPoints="1"/>
              </p:cNvSpPr>
              <p:nvPr/>
            </p:nvSpPr>
            <p:spPr bwMode="auto">
              <a:xfrm>
                <a:off x="7773988" y="4276725"/>
                <a:ext cx="219075" cy="376238"/>
              </a:xfrm>
              <a:custGeom>
                <a:avLst/>
                <a:gdLst>
                  <a:gd name="T0" fmla="*/ 32 w 339"/>
                  <a:gd name="T1" fmla="*/ 223 h 582"/>
                  <a:gd name="T2" fmla="*/ 5 w 339"/>
                  <a:gd name="T3" fmla="*/ 223 h 582"/>
                  <a:gd name="T4" fmla="*/ 4 w 339"/>
                  <a:gd name="T5" fmla="*/ 144 h 582"/>
                  <a:gd name="T6" fmla="*/ 65 w 339"/>
                  <a:gd name="T7" fmla="*/ 25 h 582"/>
                  <a:gd name="T8" fmla="*/ 170 w 339"/>
                  <a:gd name="T9" fmla="*/ 7 h 582"/>
                  <a:gd name="T10" fmla="*/ 181 w 339"/>
                  <a:gd name="T11" fmla="*/ 11 h 582"/>
                  <a:gd name="T12" fmla="*/ 221 w 339"/>
                  <a:gd name="T13" fmla="*/ 21 h 582"/>
                  <a:gd name="T14" fmla="*/ 246 w 339"/>
                  <a:gd name="T15" fmla="*/ 148 h 582"/>
                  <a:gd name="T16" fmla="*/ 307 w 339"/>
                  <a:gd name="T17" fmla="*/ 384 h 582"/>
                  <a:gd name="T18" fmla="*/ 333 w 339"/>
                  <a:gd name="T19" fmla="*/ 460 h 582"/>
                  <a:gd name="T20" fmla="*/ 339 w 339"/>
                  <a:gd name="T21" fmla="*/ 500 h 582"/>
                  <a:gd name="T22" fmla="*/ 312 w 339"/>
                  <a:gd name="T23" fmla="*/ 551 h 582"/>
                  <a:gd name="T24" fmla="*/ 265 w 339"/>
                  <a:gd name="T25" fmla="*/ 565 h 582"/>
                  <a:gd name="T26" fmla="*/ 219 w 339"/>
                  <a:gd name="T27" fmla="*/ 575 h 582"/>
                  <a:gd name="T28" fmla="*/ 202 w 339"/>
                  <a:gd name="T29" fmla="*/ 572 h 582"/>
                  <a:gd name="T30" fmla="*/ 165 w 339"/>
                  <a:gd name="T31" fmla="*/ 574 h 582"/>
                  <a:gd name="T32" fmla="*/ 146 w 339"/>
                  <a:gd name="T33" fmla="*/ 558 h 582"/>
                  <a:gd name="T34" fmla="*/ 111 w 339"/>
                  <a:gd name="T35" fmla="*/ 507 h 582"/>
                  <a:gd name="T36" fmla="*/ 91 w 339"/>
                  <a:gd name="T37" fmla="*/ 475 h 582"/>
                  <a:gd name="T38" fmla="*/ 32 w 339"/>
                  <a:gd name="T39" fmla="*/ 223 h 582"/>
                  <a:gd name="T40" fmla="*/ 37 w 339"/>
                  <a:gd name="T41" fmla="*/ 58 h 582"/>
                  <a:gd name="T42" fmla="*/ 21 w 339"/>
                  <a:gd name="T43" fmla="*/ 204 h 582"/>
                  <a:gd name="T44" fmla="*/ 179 w 339"/>
                  <a:gd name="T45" fmla="*/ 179 h 582"/>
                  <a:gd name="T46" fmla="*/ 161 w 339"/>
                  <a:gd name="T47" fmla="*/ 30 h 582"/>
                  <a:gd name="T48" fmla="*/ 37 w 339"/>
                  <a:gd name="T49" fmla="*/ 58 h 582"/>
                  <a:gd name="T50" fmla="*/ 319 w 339"/>
                  <a:gd name="T51" fmla="*/ 479 h 582"/>
                  <a:gd name="T52" fmla="*/ 288 w 339"/>
                  <a:gd name="T53" fmla="*/ 376 h 582"/>
                  <a:gd name="T54" fmla="*/ 247 w 339"/>
                  <a:gd name="T55" fmla="*/ 211 h 582"/>
                  <a:gd name="T56" fmla="*/ 198 w 339"/>
                  <a:gd name="T57" fmla="*/ 32 h 582"/>
                  <a:gd name="T58" fmla="*/ 186 w 339"/>
                  <a:gd name="T59" fmla="*/ 30 h 582"/>
                  <a:gd name="T60" fmla="*/ 181 w 339"/>
                  <a:gd name="T61" fmla="*/ 34 h 582"/>
                  <a:gd name="T62" fmla="*/ 179 w 339"/>
                  <a:gd name="T63" fmla="*/ 49 h 582"/>
                  <a:gd name="T64" fmla="*/ 188 w 339"/>
                  <a:gd name="T65" fmla="*/ 128 h 582"/>
                  <a:gd name="T66" fmla="*/ 202 w 339"/>
                  <a:gd name="T67" fmla="*/ 214 h 582"/>
                  <a:gd name="T68" fmla="*/ 288 w 339"/>
                  <a:gd name="T69" fmla="*/ 542 h 582"/>
                  <a:gd name="T70" fmla="*/ 293 w 339"/>
                  <a:gd name="T71" fmla="*/ 497 h 582"/>
                  <a:gd name="T72" fmla="*/ 279 w 339"/>
                  <a:gd name="T73" fmla="*/ 446 h 582"/>
                  <a:gd name="T74" fmla="*/ 312 w 339"/>
                  <a:gd name="T75" fmla="*/ 525 h 582"/>
                  <a:gd name="T76" fmla="*/ 319 w 339"/>
                  <a:gd name="T77" fmla="*/ 479 h 582"/>
                  <a:gd name="T78" fmla="*/ 133 w 339"/>
                  <a:gd name="T79" fmla="*/ 211 h 582"/>
                  <a:gd name="T80" fmla="*/ 149 w 339"/>
                  <a:gd name="T81" fmla="*/ 284 h 582"/>
                  <a:gd name="T82" fmla="*/ 91 w 339"/>
                  <a:gd name="T83" fmla="*/ 300 h 582"/>
                  <a:gd name="T84" fmla="*/ 70 w 339"/>
                  <a:gd name="T85" fmla="*/ 216 h 582"/>
                  <a:gd name="T86" fmla="*/ 44 w 339"/>
                  <a:gd name="T87" fmla="*/ 221 h 582"/>
                  <a:gd name="T88" fmla="*/ 153 w 339"/>
                  <a:gd name="T89" fmla="*/ 539 h 582"/>
                  <a:gd name="T90" fmla="*/ 247 w 339"/>
                  <a:gd name="T91" fmla="*/ 551 h 582"/>
                  <a:gd name="T92" fmla="*/ 272 w 339"/>
                  <a:gd name="T93" fmla="*/ 544 h 582"/>
                  <a:gd name="T94" fmla="*/ 251 w 339"/>
                  <a:gd name="T95" fmla="*/ 433 h 582"/>
                  <a:gd name="T96" fmla="*/ 225 w 339"/>
                  <a:gd name="T97" fmla="*/ 370 h 582"/>
                  <a:gd name="T98" fmla="*/ 181 w 339"/>
                  <a:gd name="T99" fmla="*/ 191 h 582"/>
                  <a:gd name="T100" fmla="*/ 133 w 339"/>
                  <a:gd name="T101" fmla="*/ 211 h 582"/>
                  <a:gd name="T102" fmla="*/ 81 w 339"/>
                  <a:gd name="T103" fmla="*/ 214 h 582"/>
                  <a:gd name="T104" fmla="*/ 84 w 339"/>
                  <a:gd name="T105" fmla="*/ 248 h 582"/>
                  <a:gd name="T106" fmla="*/ 128 w 339"/>
                  <a:gd name="T107" fmla="*/ 239 h 582"/>
                  <a:gd name="T108" fmla="*/ 81 w 339"/>
                  <a:gd name="T109" fmla="*/ 214 h 582"/>
                  <a:gd name="T110" fmla="*/ 88 w 339"/>
                  <a:gd name="T111" fmla="*/ 260 h 582"/>
                  <a:gd name="T112" fmla="*/ 98 w 339"/>
                  <a:gd name="T113" fmla="*/ 288 h 582"/>
                  <a:gd name="T114" fmla="*/ 133 w 339"/>
                  <a:gd name="T115" fmla="*/ 279 h 582"/>
                  <a:gd name="T116" fmla="*/ 130 w 339"/>
                  <a:gd name="T117" fmla="*/ 255 h 582"/>
                  <a:gd name="T118" fmla="*/ 88 w 339"/>
                  <a:gd name="T119" fmla="*/ 26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2" name="Freeform 40"/>
            <p:cNvSpPr>
              <a:spLocks noEditPoints="1"/>
            </p:cNvSpPr>
            <p:nvPr userDrawn="1"/>
          </p:nvSpPr>
          <p:spPr bwMode="auto">
            <a:xfrm>
              <a:off x="6886203" y="1890292"/>
              <a:ext cx="1279525" cy="1158875"/>
            </a:xfrm>
            <a:custGeom>
              <a:avLst/>
              <a:gdLst>
                <a:gd name="T0" fmla="*/ 1405 w 1644"/>
                <a:gd name="T1" fmla="*/ 12 h 1488"/>
                <a:gd name="T2" fmla="*/ 1574 w 1644"/>
                <a:gd name="T3" fmla="*/ 254 h 1488"/>
                <a:gd name="T4" fmla="*/ 1578 w 1644"/>
                <a:gd name="T5" fmla="*/ 791 h 1488"/>
                <a:gd name="T6" fmla="*/ 1451 w 1644"/>
                <a:gd name="T7" fmla="*/ 1454 h 1488"/>
                <a:gd name="T8" fmla="*/ 1195 w 1644"/>
                <a:gd name="T9" fmla="*/ 1435 h 1488"/>
                <a:gd name="T10" fmla="*/ 246 w 1644"/>
                <a:gd name="T11" fmla="*/ 1431 h 1488"/>
                <a:gd name="T12" fmla="*/ 126 w 1644"/>
                <a:gd name="T13" fmla="*/ 1207 h 1488"/>
                <a:gd name="T14" fmla="*/ 11 w 1644"/>
                <a:gd name="T15" fmla="*/ 1400 h 1488"/>
                <a:gd name="T16" fmla="*/ 155 w 1644"/>
                <a:gd name="T17" fmla="*/ 255 h 1488"/>
                <a:gd name="T18" fmla="*/ 171 w 1644"/>
                <a:gd name="T19" fmla="*/ 735 h 1488"/>
                <a:gd name="T20" fmla="*/ 204 w 1644"/>
                <a:gd name="T21" fmla="*/ 174 h 1488"/>
                <a:gd name="T22" fmla="*/ 1225 w 1644"/>
                <a:gd name="T23" fmla="*/ 937 h 1488"/>
                <a:gd name="T24" fmla="*/ 780 w 1644"/>
                <a:gd name="T25" fmla="*/ 933 h 1488"/>
                <a:gd name="T26" fmla="*/ 146 w 1644"/>
                <a:gd name="T27" fmla="*/ 953 h 1488"/>
                <a:gd name="T28" fmla="*/ 819 w 1644"/>
                <a:gd name="T29" fmla="*/ 962 h 1488"/>
                <a:gd name="T30" fmla="*/ 1612 w 1644"/>
                <a:gd name="T31" fmla="*/ 974 h 1488"/>
                <a:gd name="T32" fmla="*/ 1528 w 1644"/>
                <a:gd name="T33" fmla="*/ 623 h 1488"/>
                <a:gd name="T34" fmla="*/ 1503 w 1644"/>
                <a:gd name="T35" fmla="*/ 901 h 1488"/>
                <a:gd name="T36" fmla="*/ 236 w 1644"/>
                <a:gd name="T37" fmla="*/ 58 h 1488"/>
                <a:gd name="T38" fmla="*/ 1346 w 1644"/>
                <a:gd name="T39" fmla="*/ 62 h 1488"/>
                <a:gd name="T40" fmla="*/ 164 w 1644"/>
                <a:gd name="T41" fmla="*/ 22 h 1488"/>
                <a:gd name="T42" fmla="*/ 1382 w 1644"/>
                <a:gd name="T43" fmla="*/ 76 h 1488"/>
                <a:gd name="T44" fmla="*/ 373 w 1644"/>
                <a:gd name="T45" fmla="*/ 69 h 1488"/>
                <a:gd name="T46" fmla="*/ 228 w 1644"/>
                <a:gd name="T47" fmla="*/ 605 h 1488"/>
                <a:gd name="T48" fmla="*/ 1222 w 1644"/>
                <a:gd name="T49" fmla="*/ 884 h 1488"/>
                <a:gd name="T50" fmla="*/ 1374 w 1644"/>
                <a:gd name="T51" fmla="*/ 1280 h 1488"/>
                <a:gd name="T52" fmla="*/ 1371 w 1644"/>
                <a:gd name="T53" fmla="*/ 1470 h 1488"/>
                <a:gd name="T54" fmla="*/ 1367 w 1644"/>
                <a:gd name="T55" fmla="*/ 1224 h 1488"/>
                <a:gd name="T56" fmla="*/ 1364 w 1644"/>
                <a:gd name="T57" fmla="*/ 1281 h 1488"/>
                <a:gd name="T58" fmla="*/ 1339 w 1644"/>
                <a:gd name="T59" fmla="*/ 1326 h 1488"/>
                <a:gd name="T60" fmla="*/ 1335 w 1644"/>
                <a:gd name="T61" fmla="*/ 1294 h 1488"/>
                <a:gd name="T62" fmla="*/ 1259 w 1644"/>
                <a:gd name="T63" fmla="*/ 1239 h 1488"/>
                <a:gd name="T64" fmla="*/ 1322 w 1644"/>
                <a:gd name="T65" fmla="*/ 1085 h 1488"/>
                <a:gd name="T66" fmla="*/ 1317 w 1644"/>
                <a:gd name="T67" fmla="*/ 1297 h 1488"/>
                <a:gd name="T68" fmla="*/ 1282 w 1644"/>
                <a:gd name="T69" fmla="*/ 1283 h 1488"/>
                <a:gd name="T70" fmla="*/ 1244 w 1644"/>
                <a:gd name="T71" fmla="*/ 1340 h 1488"/>
                <a:gd name="T72" fmla="*/ 480 w 1644"/>
                <a:gd name="T73" fmla="*/ 1278 h 1488"/>
                <a:gd name="T74" fmla="*/ 1121 w 1644"/>
                <a:gd name="T75" fmla="*/ 978 h 1488"/>
                <a:gd name="T76" fmla="*/ 586 w 1644"/>
                <a:gd name="T77" fmla="*/ 971 h 1488"/>
                <a:gd name="T78" fmla="*/ 1220 w 1644"/>
                <a:gd name="T79" fmla="*/ 1269 h 1488"/>
                <a:gd name="T80" fmla="*/ 1030 w 1644"/>
                <a:gd name="T81" fmla="*/ 909 h 1488"/>
                <a:gd name="T82" fmla="*/ 1055 w 1644"/>
                <a:gd name="T83" fmla="*/ 883 h 1488"/>
                <a:gd name="T84" fmla="*/ 580 w 1644"/>
                <a:gd name="T85" fmla="*/ 884 h 1488"/>
                <a:gd name="T86" fmla="*/ 864 w 1644"/>
                <a:gd name="T87" fmla="*/ 921 h 1488"/>
                <a:gd name="T88" fmla="*/ 447 w 1644"/>
                <a:gd name="T89" fmla="*/ 1277 h 1488"/>
                <a:gd name="T90" fmla="*/ 438 w 1644"/>
                <a:gd name="T91" fmla="*/ 1278 h 1488"/>
                <a:gd name="T92" fmla="*/ 411 w 1644"/>
                <a:gd name="T93" fmla="*/ 1298 h 1488"/>
                <a:gd name="T94" fmla="*/ 306 w 1644"/>
                <a:gd name="T95" fmla="*/ 1257 h 1488"/>
                <a:gd name="T96" fmla="*/ 361 w 1644"/>
                <a:gd name="T97" fmla="*/ 1327 h 1488"/>
                <a:gd name="T98" fmla="*/ 382 w 1644"/>
                <a:gd name="T99" fmla="*/ 1313 h 1488"/>
                <a:gd name="T100" fmla="*/ 280 w 1644"/>
                <a:gd name="T101" fmla="*/ 1453 h 1488"/>
                <a:gd name="T102" fmla="*/ 153 w 1644"/>
                <a:gd name="T103" fmla="*/ 621 h 1488"/>
                <a:gd name="T104" fmla="*/ 55 w 1644"/>
                <a:gd name="T105" fmla="*/ 1310 h 1488"/>
                <a:gd name="T106" fmla="*/ 147 w 1644"/>
                <a:gd name="T107" fmla="*/ 317 h 1488"/>
                <a:gd name="T108" fmla="*/ 46 w 1644"/>
                <a:gd name="T109" fmla="*/ 1208 h 1488"/>
                <a:gd name="T110" fmla="*/ 139 w 1644"/>
                <a:gd name="T111" fmla="*/ 1010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3" name="组合 32"/>
            <p:cNvGrpSpPr/>
            <p:nvPr userDrawn="1"/>
          </p:nvGrpSpPr>
          <p:grpSpPr>
            <a:xfrm>
              <a:off x="8090333" y="197206"/>
              <a:ext cx="1409889" cy="1340360"/>
              <a:chOff x="2289176" y="354013"/>
              <a:chExt cx="1158875" cy="1101725"/>
            </a:xfrm>
            <a:grpFill/>
          </p:grpSpPr>
          <p:sp>
            <p:nvSpPr>
              <p:cNvPr id="75" name="Freeform 85"/>
              <p:cNvSpPr/>
              <p:nvPr/>
            </p:nvSpPr>
            <p:spPr bwMode="auto">
              <a:xfrm>
                <a:off x="3282951" y="577851"/>
                <a:ext cx="11113" cy="9525"/>
              </a:xfrm>
              <a:custGeom>
                <a:avLst/>
                <a:gdLst>
                  <a:gd name="T0" fmla="*/ 12 w 13"/>
                  <a:gd name="T1" fmla="*/ 3 h 11"/>
                  <a:gd name="T2" fmla="*/ 10 w 13"/>
                  <a:gd name="T3" fmla="*/ 10 h 11"/>
                  <a:gd name="T4" fmla="*/ 2 w 13"/>
                  <a:gd name="T5" fmla="*/ 9 h 11"/>
                  <a:gd name="T6" fmla="*/ 12 w 13"/>
                  <a:gd name="T7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6" name="Freeform 86"/>
              <p:cNvSpPr/>
              <p:nvPr/>
            </p:nvSpPr>
            <p:spPr bwMode="auto">
              <a:xfrm>
                <a:off x="3138488" y="590551"/>
                <a:ext cx="7938" cy="6350"/>
              </a:xfrm>
              <a:custGeom>
                <a:avLst/>
                <a:gdLst>
                  <a:gd name="T0" fmla="*/ 11 w 11"/>
                  <a:gd name="T1" fmla="*/ 0 h 9"/>
                  <a:gd name="T2" fmla="*/ 11 w 11"/>
                  <a:gd name="T3" fmla="*/ 7 h 9"/>
                  <a:gd name="T4" fmla="*/ 2 w 11"/>
                  <a:gd name="T5" fmla="*/ 9 h 9"/>
                  <a:gd name="T6" fmla="*/ 2 w 11"/>
                  <a:gd name="T7" fmla="*/ 0 h 9"/>
                  <a:gd name="T8" fmla="*/ 11 w 1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7" name="Freeform 87"/>
              <p:cNvSpPr/>
              <p:nvPr/>
            </p:nvSpPr>
            <p:spPr bwMode="auto">
              <a:xfrm>
                <a:off x="3260726" y="611188"/>
                <a:ext cx="9525" cy="11113"/>
              </a:xfrm>
              <a:custGeom>
                <a:avLst/>
                <a:gdLst>
                  <a:gd name="T0" fmla="*/ 13 w 13"/>
                  <a:gd name="T1" fmla="*/ 6 h 14"/>
                  <a:gd name="T2" fmla="*/ 13 w 13"/>
                  <a:gd name="T3" fmla="*/ 11 h 14"/>
                  <a:gd name="T4" fmla="*/ 6 w 13"/>
                  <a:gd name="T5" fmla="*/ 13 h 14"/>
                  <a:gd name="T6" fmla="*/ 13 w 13"/>
                  <a:gd name="T7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8" name="Freeform 88"/>
              <p:cNvSpPr>
                <a:spLocks noEditPoints="1"/>
              </p:cNvSpPr>
              <p:nvPr/>
            </p:nvSpPr>
            <p:spPr bwMode="auto">
              <a:xfrm>
                <a:off x="2333626" y="873126"/>
                <a:ext cx="46038" cy="47625"/>
              </a:xfrm>
              <a:custGeom>
                <a:avLst/>
                <a:gdLst>
                  <a:gd name="T0" fmla="*/ 56 w 60"/>
                  <a:gd name="T1" fmla="*/ 20 h 60"/>
                  <a:gd name="T2" fmla="*/ 48 w 60"/>
                  <a:gd name="T3" fmla="*/ 51 h 60"/>
                  <a:gd name="T4" fmla="*/ 1 w 60"/>
                  <a:gd name="T5" fmla="*/ 31 h 60"/>
                  <a:gd name="T6" fmla="*/ 36 w 60"/>
                  <a:gd name="T7" fmla="*/ 13 h 60"/>
                  <a:gd name="T8" fmla="*/ 56 w 60"/>
                  <a:gd name="T9" fmla="*/ 20 h 60"/>
                  <a:gd name="T10" fmla="*/ 45 w 60"/>
                  <a:gd name="T11" fmla="*/ 40 h 60"/>
                  <a:gd name="T12" fmla="*/ 23 w 60"/>
                  <a:gd name="T13" fmla="*/ 19 h 60"/>
                  <a:gd name="T14" fmla="*/ 45 w 60"/>
                  <a:gd name="T15" fmla="*/ 40 h 60"/>
                  <a:gd name="T16" fmla="*/ 36 w 60"/>
                  <a:gd name="T17" fmla="*/ 46 h 60"/>
                  <a:gd name="T18" fmla="*/ 11 w 60"/>
                  <a:gd name="T19" fmla="*/ 26 h 60"/>
                  <a:gd name="T20" fmla="*/ 36 w 60"/>
                  <a:gd name="T21" fmla="*/ 46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9" name="Freeform 89"/>
              <p:cNvSpPr/>
              <p:nvPr/>
            </p:nvSpPr>
            <p:spPr bwMode="auto">
              <a:xfrm>
                <a:off x="2832101" y="898526"/>
                <a:ext cx="31750" cy="9525"/>
              </a:xfrm>
              <a:custGeom>
                <a:avLst/>
                <a:gdLst>
                  <a:gd name="T0" fmla="*/ 40 w 40"/>
                  <a:gd name="T1" fmla="*/ 4 h 12"/>
                  <a:gd name="T2" fmla="*/ 0 w 40"/>
                  <a:gd name="T3" fmla="*/ 9 h 12"/>
                  <a:gd name="T4" fmla="*/ 40 w 40"/>
                  <a:gd name="T5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0" name="Freeform 90"/>
              <p:cNvSpPr/>
              <p:nvPr/>
            </p:nvSpPr>
            <p:spPr bwMode="auto">
              <a:xfrm>
                <a:off x="2965451" y="1030288"/>
                <a:ext cx="49213" cy="6350"/>
              </a:xfrm>
              <a:custGeom>
                <a:avLst/>
                <a:gdLst>
                  <a:gd name="T0" fmla="*/ 63 w 63"/>
                  <a:gd name="T1" fmla="*/ 7 h 8"/>
                  <a:gd name="T2" fmla="*/ 0 w 63"/>
                  <a:gd name="T3" fmla="*/ 8 h 8"/>
                  <a:gd name="T4" fmla="*/ 37 w 63"/>
                  <a:gd name="T5" fmla="*/ 3 h 8"/>
                  <a:gd name="T6" fmla="*/ 63 w 63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1" name="Freeform 91"/>
              <p:cNvSpPr/>
              <p:nvPr/>
            </p:nvSpPr>
            <p:spPr bwMode="auto">
              <a:xfrm>
                <a:off x="2989263" y="1211263"/>
                <a:ext cx="34925" cy="9525"/>
              </a:xfrm>
              <a:custGeom>
                <a:avLst/>
                <a:gdLst>
                  <a:gd name="T0" fmla="*/ 45 w 45"/>
                  <a:gd name="T1" fmla="*/ 5 h 13"/>
                  <a:gd name="T2" fmla="*/ 30 w 45"/>
                  <a:gd name="T3" fmla="*/ 8 h 13"/>
                  <a:gd name="T4" fmla="*/ 0 w 45"/>
                  <a:gd name="T5" fmla="*/ 5 h 13"/>
                  <a:gd name="T6" fmla="*/ 45 w 45"/>
                  <a:gd name="T7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2" name="Freeform 92"/>
              <p:cNvSpPr/>
              <p:nvPr/>
            </p:nvSpPr>
            <p:spPr bwMode="auto">
              <a:xfrm>
                <a:off x="2890838" y="1282701"/>
                <a:ext cx="38100" cy="12700"/>
              </a:xfrm>
              <a:custGeom>
                <a:avLst/>
                <a:gdLst>
                  <a:gd name="T0" fmla="*/ 48 w 48"/>
                  <a:gd name="T1" fmla="*/ 6 h 15"/>
                  <a:gd name="T2" fmla="*/ 0 w 48"/>
                  <a:gd name="T3" fmla="*/ 5 h 15"/>
                  <a:gd name="T4" fmla="*/ 48 w 48"/>
                  <a:gd name="T5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3" name="Freeform 93"/>
              <p:cNvSpPr>
                <a:spLocks noEditPoints="1"/>
              </p:cNvSpPr>
              <p:nvPr/>
            </p:nvSpPr>
            <p:spPr bwMode="auto">
              <a:xfrm>
                <a:off x="2289176" y="354013"/>
                <a:ext cx="1158875" cy="1101725"/>
              </a:xfrm>
              <a:custGeom>
                <a:avLst/>
                <a:gdLst>
                  <a:gd name="T0" fmla="*/ 958 w 1489"/>
                  <a:gd name="T1" fmla="*/ 442 h 1415"/>
                  <a:gd name="T2" fmla="*/ 1231 w 1489"/>
                  <a:gd name="T3" fmla="*/ 98 h 1415"/>
                  <a:gd name="T4" fmla="*/ 1262 w 1489"/>
                  <a:gd name="T5" fmla="*/ 259 h 1415"/>
                  <a:gd name="T6" fmla="*/ 1270 w 1489"/>
                  <a:gd name="T7" fmla="*/ 381 h 1415"/>
                  <a:gd name="T8" fmla="*/ 1389 w 1489"/>
                  <a:gd name="T9" fmla="*/ 1080 h 1415"/>
                  <a:gd name="T10" fmla="*/ 306 w 1489"/>
                  <a:gd name="T11" fmla="*/ 1375 h 1415"/>
                  <a:gd name="T12" fmla="*/ 11 w 1489"/>
                  <a:gd name="T13" fmla="*/ 730 h 1415"/>
                  <a:gd name="T14" fmla="*/ 453 w 1489"/>
                  <a:gd name="T15" fmla="*/ 504 h 1415"/>
                  <a:gd name="T16" fmla="*/ 1222 w 1489"/>
                  <a:gd name="T17" fmla="*/ 18 h 1415"/>
                  <a:gd name="T18" fmla="*/ 1194 w 1489"/>
                  <a:gd name="T19" fmla="*/ 210 h 1415"/>
                  <a:gd name="T20" fmla="*/ 1380 w 1489"/>
                  <a:gd name="T21" fmla="*/ 189 h 1415"/>
                  <a:gd name="T22" fmla="*/ 412 w 1489"/>
                  <a:gd name="T23" fmla="*/ 286 h 1415"/>
                  <a:gd name="T24" fmla="*/ 1119 w 1489"/>
                  <a:gd name="T25" fmla="*/ 241 h 1415"/>
                  <a:gd name="T26" fmla="*/ 435 w 1489"/>
                  <a:gd name="T27" fmla="*/ 266 h 1415"/>
                  <a:gd name="T28" fmla="*/ 421 w 1489"/>
                  <a:gd name="T29" fmla="*/ 278 h 1415"/>
                  <a:gd name="T30" fmla="*/ 594 w 1489"/>
                  <a:gd name="T31" fmla="*/ 606 h 1415"/>
                  <a:gd name="T32" fmla="*/ 491 w 1489"/>
                  <a:gd name="T33" fmla="*/ 324 h 1415"/>
                  <a:gd name="T34" fmla="*/ 813 w 1489"/>
                  <a:gd name="T35" fmla="*/ 392 h 1415"/>
                  <a:gd name="T36" fmla="*/ 1057 w 1489"/>
                  <a:gd name="T37" fmla="*/ 348 h 1415"/>
                  <a:gd name="T38" fmla="*/ 463 w 1489"/>
                  <a:gd name="T39" fmla="*/ 615 h 1415"/>
                  <a:gd name="T40" fmla="*/ 1170 w 1489"/>
                  <a:gd name="T41" fmla="*/ 450 h 1415"/>
                  <a:gd name="T42" fmla="*/ 926 w 1489"/>
                  <a:gd name="T43" fmla="*/ 567 h 1415"/>
                  <a:gd name="T44" fmla="*/ 1031 w 1489"/>
                  <a:gd name="T45" fmla="*/ 833 h 1415"/>
                  <a:gd name="T46" fmla="*/ 1076 w 1489"/>
                  <a:gd name="T47" fmla="*/ 1199 h 1415"/>
                  <a:gd name="T48" fmla="*/ 1356 w 1489"/>
                  <a:gd name="T49" fmla="*/ 669 h 1415"/>
                  <a:gd name="T50" fmla="*/ 1012 w 1489"/>
                  <a:gd name="T51" fmla="*/ 726 h 1415"/>
                  <a:gd name="T52" fmla="*/ 993 w 1489"/>
                  <a:gd name="T53" fmla="*/ 615 h 1415"/>
                  <a:gd name="T54" fmla="*/ 905 w 1489"/>
                  <a:gd name="T55" fmla="*/ 628 h 1415"/>
                  <a:gd name="T56" fmla="*/ 950 w 1489"/>
                  <a:gd name="T57" fmla="*/ 708 h 1415"/>
                  <a:gd name="T58" fmla="*/ 723 w 1489"/>
                  <a:gd name="T59" fmla="*/ 635 h 1415"/>
                  <a:gd name="T60" fmla="*/ 272 w 1489"/>
                  <a:gd name="T61" fmla="*/ 799 h 1415"/>
                  <a:gd name="T62" fmla="*/ 180 w 1489"/>
                  <a:gd name="T63" fmla="*/ 726 h 1415"/>
                  <a:gd name="T64" fmla="*/ 997 w 1489"/>
                  <a:gd name="T65" fmla="*/ 748 h 1415"/>
                  <a:gd name="T66" fmla="*/ 536 w 1489"/>
                  <a:gd name="T67" fmla="*/ 802 h 1415"/>
                  <a:gd name="T68" fmla="*/ 539 w 1489"/>
                  <a:gd name="T69" fmla="*/ 783 h 1415"/>
                  <a:gd name="T70" fmla="*/ 1235 w 1489"/>
                  <a:gd name="T71" fmla="*/ 1190 h 1415"/>
                  <a:gd name="T72" fmla="*/ 341 w 1489"/>
                  <a:gd name="T73" fmla="*/ 832 h 1415"/>
                  <a:gd name="T74" fmla="*/ 501 w 1489"/>
                  <a:gd name="T75" fmla="*/ 802 h 1415"/>
                  <a:gd name="T76" fmla="*/ 581 w 1489"/>
                  <a:gd name="T77" fmla="*/ 842 h 1415"/>
                  <a:gd name="T78" fmla="*/ 580 w 1489"/>
                  <a:gd name="T79" fmla="*/ 875 h 1415"/>
                  <a:gd name="T80" fmla="*/ 944 w 1489"/>
                  <a:gd name="T81" fmla="*/ 888 h 1415"/>
                  <a:gd name="T82" fmla="*/ 473 w 1489"/>
                  <a:gd name="T83" fmla="*/ 900 h 1415"/>
                  <a:gd name="T84" fmla="*/ 1037 w 1489"/>
                  <a:gd name="T85" fmla="*/ 920 h 1415"/>
                  <a:gd name="T86" fmla="*/ 790 w 1489"/>
                  <a:gd name="T87" fmla="*/ 967 h 1415"/>
                  <a:gd name="T88" fmla="*/ 383 w 1489"/>
                  <a:gd name="T89" fmla="*/ 1028 h 1415"/>
                  <a:gd name="T90" fmla="*/ 575 w 1489"/>
                  <a:gd name="T91" fmla="*/ 1046 h 1415"/>
                  <a:gd name="T92" fmla="*/ 834 w 1489"/>
                  <a:gd name="T93" fmla="*/ 1067 h 1415"/>
                  <a:gd name="T94" fmla="*/ 981 w 1489"/>
                  <a:gd name="T95" fmla="*/ 1066 h 1415"/>
                  <a:gd name="T96" fmla="*/ 388 w 1489"/>
                  <a:gd name="T97" fmla="*/ 1072 h 1415"/>
                  <a:gd name="T98" fmla="*/ 1073 w 1489"/>
                  <a:gd name="T99" fmla="*/ 1193 h 1415"/>
                  <a:gd name="T100" fmla="*/ 725 w 1489"/>
                  <a:gd name="T101" fmla="*/ 1124 h 1415"/>
                  <a:gd name="T102" fmla="*/ 485 w 1489"/>
                  <a:gd name="T103" fmla="*/ 1135 h 1415"/>
                  <a:gd name="T104" fmla="*/ 665 w 1489"/>
                  <a:gd name="T105" fmla="*/ 1153 h 1415"/>
                  <a:gd name="T106" fmla="*/ 398 w 1489"/>
                  <a:gd name="T107" fmla="*/ 1244 h 1415"/>
                  <a:gd name="T108" fmla="*/ 888 w 1489"/>
                  <a:gd name="T109" fmla="*/ 1250 h 1415"/>
                  <a:gd name="T110" fmla="*/ 417 w 1489"/>
                  <a:gd name="T111" fmla="*/ 1195 h 1415"/>
                  <a:gd name="T112" fmla="*/ 381 w 1489"/>
                  <a:gd name="T113" fmla="*/ 1205 h 1415"/>
                  <a:gd name="T114" fmla="*/ 1111 w 1489"/>
                  <a:gd name="T115" fmla="*/ 1216 h 1415"/>
                  <a:gd name="T116" fmla="*/ 1097 w 1489"/>
                  <a:gd name="T117" fmla="*/ 1259 h 1415"/>
                  <a:gd name="T118" fmla="*/ 587 w 1489"/>
                  <a:gd name="T119" fmla="*/ 1369 h 1415"/>
                  <a:gd name="T120" fmla="*/ 1082 w 1489"/>
                  <a:gd name="T121" fmla="*/ 1298 h 1415"/>
                  <a:gd name="T122" fmla="*/ 513 w 1489"/>
                  <a:gd name="T123" fmla="*/ 1387 h 1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4" name="Freeform 94"/>
              <p:cNvSpPr>
                <a:spLocks noEditPoints="1"/>
              </p:cNvSpPr>
              <p:nvPr/>
            </p:nvSpPr>
            <p:spPr bwMode="auto">
              <a:xfrm>
                <a:off x="3168651" y="733426"/>
                <a:ext cx="152400" cy="128588"/>
              </a:xfrm>
              <a:custGeom>
                <a:avLst/>
                <a:gdLst>
                  <a:gd name="T0" fmla="*/ 164 w 196"/>
                  <a:gd name="T1" fmla="*/ 87 h 166"/>
                  <a:gd name="T2" fmla="*/ 137 w 196"/>
                  <a:gd name="T3" fmla="*/ 142 h 166"/>
                  <a:gd name="T4" fmla="*/ 110 w 196"/>
                  <a:gd name="T5" fmla="*/ 155 h 166"/>
                  <a:gd name="T6" fmla="*/ 92 w 196"/>
                  <a:gd name="T7" fmla="*/ 162 h 166"/>
                  <a:gd name="T8" fmla="*/ 42 w 196"/>
                  <a:gd name="T9" fmla="*/ 148 h 166"/>
                  <a:gd name="T10" fmla="*/ 36 w 196"/>
                  <a:gd name="T11" fmla="*/ 125 h 166"/>
                  <a:gd name="T12" fmla="*/ 15 w 196"/>
                  <a:gd name="T13" fmla="*/ 120 h 166"/>
                  <a:gd name="T14" fmla="*/ 14 w 196"/>
                  <a:gd name="T15" fmla="*/ 40 h 166"/>
                  <a:gd name="T16" fmla="*/ 63 w 196"/>
                  <a:gd name="T17" fmla="*/ 12 h 166"/>
                  <a:gd name="T18" fmla="*/ 83 w 196"/>
                  <a:gd name="T19" fmla="*/ 12 h 166"/>
                  <a:gd name="T20" fmla="*/ 97 w 196"/>
                  <a:gd name="T21" fmla="*/ 19 h 166"/>
                  <a:gd name="T22" fmla="*/ 114 w 196"/>
                  <a:gd name="T23" fmla="*/ 8 h 166"/>
                  <a:gd name="T24" fmla="*/ 139 w 196"/>
                  <a:gd name="T25" fmla="*/ 2 h 166"/>
                  <a:gd name="T26" fmla="*/ 149 w 196"/>
                  <a:gd name="T27" fmla="*/ 6 h 166"/>
                  <a:gd name="T28" fmla="*/ 179 w 196"/>
                  <a:gd name="T29" fmla="*/ 17 h 166"/>
                  <a:gd name="T30" fmla="*/ 185 w 196"/>
                  <a:gd name="T31" fmla="*/ 72 h 166"/>
                  <a:gd name="T32" fmla="*/ 164 w 196"/>
                  <a:gd name="T33" fmla="*/ 87 h 166"/>
                  <a:gd name="T34" fmla="*/ 137 w 196"/>
                  <a:gd name="T35" fmla="*/ 8 h 166"/>
                  <a:gd name="T36" fmla="*/ 98 w 196"/>
                  <a:gd name="T37" fmla="*/ 25 h 166"/>
                  <a:gd name="T38" fmla="*/ 81 w 196"/>
                  <a:gd name="T39" fmla="*/ 18 h 166"/>
                  <a:gd name="T40" fmla="*/ 59 w 196"/>
                  <a:gd name="T41" fmla="*/ 19 h 166"/>
                  <a:gd name="T42" fmla="*/ 20 w 196"/>
                  <a:gd name="T43" fmla="*/ 115 h 166"/>
                  <a:gd name="T44" fmla="*/ 38 w 196"/>
                  <a:gd name="T45" fmla="*/ 118 h 166"/>
                  <a:gd name="T46" fmla="*/ 47 w 196"/>
                  <a:gd name="T47" fmla="*/ 139 h 166"/>
                  <a:gd name="T48" fmla="*/ 94 w 196"/>
                  <a:gd name="T49" fmla="*/ 155 h 166"/>
                  <a:gd name="T50" fmla="*/ 114 w 196"/>
                  <a:gd name="T51" fmla="*/ 146 h 166"/>
                  <a:gd name="T52" fmla="*/ 151 w 196"/>
                  <a:gd name="T53" fmla="*/ 118 h 166"/>
                  <a:gd name="T54" fmla="*/ 157 w 196"/>
                  <a:gd name="T55" fmla="*/ 87 h 166"/>
                  <a:gd name="T56" fmla="*/ 180 w 196"/>
                  <a:gd name="T57" fmla="*/ 68 h 166"/>
                  <a:gd name="T58" fmla="*/ 181 w 196"/>
                  <a:gd name="T59" fmla="*/ 36 h 166"/>
                  <a:gd name="T60" fmla="*/ 146 w 196"/>
                  <a:gd name="T61" fmla="*/ 57 h 166"/>
                  <a:gd name="T62" fmla="*/ 137 w 196"/>
                  <a:gd name="T63" fmla="*/ 86 h 166"/>
                  <a:gd name="T64" fmla="*/ 94 w 196"/>
                  <a:gd name="T65" fmla="*/ 96 h 166"/>
                  <a:gd name="T66" fmla="*/ 121 w 196"/>
                  <a:gd name="T67" fmla="*/ 94 h 166"/>
                  <a:gd name="T68" fmla="*/ 142 w 196"/>
                  <a:gd name="T69" fmla="*/ 52 h 166"/>
                  <a:gd name="T70" fmla="*/ 171 w 196"/>
                  <a:gd name="T71" fmla="*/ 36 h 166"/>
                  <a:gd name="T72" fmla="*/ 163 w 196"/>
                  <a:gd name="T73" fmla="*/ 14 h 166"/>
                  <a:gd name="T74" fmla="*/ 137 w 196"/>
                  <a:gd name="T75" fmla="*/ 8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5" name="Freeform 95"/>
              <p:cNvSpPr>
                <a:spLocks noEditPoints="1"/>
              </p:cNvSpPr>
              <p:nvPr/>
            </p:nvSpPr>
            <p:spPr bwMode="auto">
              <a:xfrm>
                <a:off x="3200401" y="958851"/>
                <a:ext cx="107950" cy="98425"/>
              </a:xfrm>
              <a:custGeom>
                <a:avLst/>
                <a:gdLst>
                  <a:gd name="T0" fmla="*/ 100 w 139"/>
                  <a:gd name="T1" fmla="*/ 1 h 126"/>
                  <a:gd name="T2" fmla="*/ 137 w 139"/>
                  <a:gd name="T3" fmla="*/ 25 h 126"/>
                  <a:gd name="T4" fmla="*/ 121 w 139"/>
                  <a:gd name="T5" fmla="*/ 73 h 126"/>
                  <a:gd name="T6" fmla="*/ 42 w 139"/>
                  <a:gd name="T7" fmla="*/ 126 h 126"/>
                  <a:gd name="T8" fmla="*/ 1 w 139"/>
                  <a:gd name="T9" fmla="*/ 88 h 126"/>
                  <a:gd name="T10" fmla="*/ 6 w 139"/>
                  <a:gd name="T11" fmla="*/ 64 h 126"/>
                  <a:gd name="T12" fmla="*/ 83 w 139"/>
                  <a:gd name="T13" fmla="*/ 1 h 126"/>
                  <a:gd name="T14" fmla="*/ 100 w 139"/>
                  <a:gd name="T15" fmla="*/ 1 h 126"/>
                  <a:gd name="T16" fmla="*/ 94 w 139"/>
                  <a:gd name="T17" fmla="*/ 12 h 126"/>
                  <a:gd name="T18" fmla="*/ 47 w 139"/>
                  <a:gd name="T19" fmla="*/ 28 h 126"/>
                  <a:gd name="T20" fmla="*/ 13 w 139"/>
                  <a:gd name="T21" fmla="*/ 74 h 126"/>
                  <a:gd name="T22" fmla="*/ 18 w 139"/>
                  <a:gd name="T23" fmla="*/ 105 h 126"/>
                  <a:gd name="T24" fmla="*/ 20 w 139"/>
                  <a:gd name="T25" fmla="*/ 89 h 126"/>
                  <a:gd name="T26" fmla="*/ 103 w 139"/>
                  <a:gd name="T27" fmla="*/ 18 h 126"/>
                  <a:gd name="T28" fmla="*/ 94 w 139"/>
                  <a:gd name="T29" fmla="*/ 12 h 126"/>
                  <a:gd name="T30" fmla="*/ 88 w 139"/>
                  <a:gd name="T31" fmla="*/ 30 h 126"/>
                  <a:gd name="T32" fmla="*/ 25 w 139"/>
                  <a:gd name="T33" fmla="*/ 97 h 126"/>
                  <a:gd name="T34" fmla="*/ 25 w 139"/>
                  <a:gd name="T35" fmla="*/ 112 h 126"/>
                  <a:gd name="T36" fmla="*/ 53 w 139"/>
                  <a:gd name="T37" fmla="*/ 116 h 126"/>
                  <a:gd name="T38" fmla="*/ 120 w 139"/>
                  <a:gd name="T39" fmla="*/ 51 h 126"/>
                  <a:gd name="T40" fmla="*/ 122 w 139"/>
                  <a:gd name="T41" fmla="*/ 28 h 126"/>
                  <a:gd name="T42" fmla="*/ 88 w 139"/>
                  <a:gd name="T43" fmla="*/ 3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86" name="Freeform 96"/>
              <p:cNvSpPr>
                <a:spLocks noEditPoints="1"/>
              </p:cNvSpPr>
              <p:nvPr/>
            </p:nvSpPr>
            <p:spPr bwMode="auto">
              <a:xfrm>
                <a:off x="3205163" y="1074738"/>
                <a:ext cx="146050" cy="150813"/>
              </a:xfrm>
              <a:custGeom>
                <a:avLst/>
                <a:gdLst>
                  <a:gd name="T0" fmla="*/ 177 w 187"/>
                  <a:gd name="T1" fmla="*/ 65 h 193"/>
                  <a:gd name="T2" fmla="*/ 158 w 187"/>
                  <a:gd name="T3" fmla="*/ 70 h 193"/>
                  <a:gd name="T4" fmla="*/ 148 w 187"/>
                  <a:gd name="T5" fmla="*/ 116 h 193"/>
                  <a:gd name="T6" fmla="*/ 133 w 187"/>
                  <a:gd name="T7" fmla="*/ 134 h 193"/>
                  <a:gd name="T8" fmla="*/ 114 w 187"/>
                  <a:gd name="T9" fmla="*/ 149 h 193"/>
                  <a:gd name="T10" fmla="*/ 106 w 187"/>
                  <a:gd name="T11" fmla="*/ 167 h 193"/>
                  <a:gd name="T12" fmla="*/ 68 w 187"/>
                  <a:gd name="T13" fmla="*/ 186 h 193"/>
                  <a:gd name="T14" fmla="*/ 37 w 187"/>
                  <a:gd name="T15" fmla="*/ 187 h 193"/>
                  <a:gd name="T16" fmla="*/ 18 w 187"/>
                  <a:gd name="T17" fmla="*/ 153 h 193"/>
                  <a:gd name="T18" fmla="*/ 14 w 187"/>
                  <a:gd name="T19" fmla="*/ 141 h 193"/>
                  <a:gd name="T20" fmla="*/ 15 w 187"/>
                  <a:gd name="T21" fmla="*/ 133 h 193"/>
                  <a:gd name="T22" fmla="*/ 2 w 187"/>
                  <a:gd name="T23" fmla="*/ 108 h 193"/>
                  <a:gd name="T24" fmla="*/ 22 w 187"/>
                  <a:gd name="T25" fmla="*/ 71 h 193"/>
                  <a:gd name="T26" fmla="*/ 38 w 187"/>
                  <a:gd name="T27" fmla="*/ 44 h 193"/>
                  <a:gd name="T28" fmla="*/ 51 w 187"/>
                  <a:gd name="T29" fmla="*/ 42 h 193"/>
                  <a:gd name="T30" fmla="*/ 84 w 187"/>
                  <a:gd name="T31" fmla="*/ 37 h 193"/>
                  <a:gd name="T32" fmla="*/ 106 w 187"/>
                  <a:gd name="T33" fmla="*/ 43 h 193"/>
                  <a:gd name="T34" fmla="*/ 126 w 187"/>
                  <a:gd name="T35" fmla="*/ 12 h 193"/>
                  <a:gd name="T36" fmla="*/ 148 w 187"/>
                  <a:gd name="T37" fmla="*/ 0 h 193"/>
                  <a:gd name="T38" fmla="*/ 171 w 187"/>
                  <a:gd name="T39" fmla="*/ 7 h 193"/>
                  <a:gd name="T40" fmla="*/ 182 w 187"/>
                  <a:gd name="T41" fmla="*/ 26 h 193"/>
                  <a:gd name="T42" fmla="*/ 177 w 187"/>
                  <a:gd name="T43" fmla="*/ 65 h 193"/>
                  <a:gd name="T44" fmla="*/ 168 w 187"/>
                  <a:gd name="T45" fmla="*/ 16 h 193"/>
                  <a:gd name="T46" fmla="*/ 142 w 187"/>
                  <a:gd name="T47" fmla="*/ 16 h 193"/>
                  <a:gd name="T48" fmla="*/ 134 w 187"/>
                  <a:gd name="T49" fmla="*/ 65 h 193"/>
                  <a:gd name="T50" fmla="*/ 124 w 187"/>
                  <a:gd name="T51" fmla="*/ 67 h 193"/>
                  <a:gd name="T52" fmla="*/ 118 w 187"/>
                  <a:gd name="T53" fmla="*/ 84 h 193"/>
                  <a:gd name="T54" fmla="*/ 75 w 187"/>
                  <a:gd name="T55" fmla="*/ 88 h 193"/>
                  <a:gd name="T56" fmla="*/ 113 w 187"/>
                  <a:gd name="T57" fmla="*/ 80 h 193"/>
                  <a:gd name="T58" fmla="*/ 135 w 187"/>
                  <a:gd name="T59" fmla="*/ 56 h 193"/>
                  <a:gd name="T60" fmla="*/ 136 w 187"/>
                  <a:gd name="T61" fmla="*/ 13 h 193"/>
                  <a:gd name="T62" fmla="*/ 126 w 187"/>
                  <a:gd name="T63" fmla="*/ 34 h 193"/>
                  <a:gd name="T64" fmla="*/ 99 w 187"/>
                  <a:gd name="T65" fmla="*/ 51 h 193"/>
                  <a:gd name="T66" fmla="*/ 78 w 187"/>
                  <a:gd name="T67" fmla="*/ 43 h 193"/>
                  <a:gd name="T68" fmla="*/ 39 w 187"/>
                  <a:gd name="T69" fmla="*/ 52 h 193"/>
                  <a:gd name="T70" fmla="*/ 9 w 187"/>
                  <a:gd name="T71" fmla="*/ 108 h 193"/>
                  <a:gd name="T72" fmla="*/ 23 w 187"/>
                  <a:gd name="T73" fmla="*/ 134 h 193"/>
                  <a:gd name="T74" fmla="*/ 39 w 187"/>
                  <a:gd name="T75" fmla="*/ 181 h 193"/>
                  <a:gd name="T76" fmla="*/ 45 w 187"/>
                  <a:gd name="T77" fmla="*/ 184 h 193"/>
                  <a:gd name="T78" fmla="*/ 84 w 187"/>
                  <a:gd name="T79" fmla="*/ 176 h 193"/>
                  <a:gd name="T80" fmla="*/ 107 w 187"/>
                  <a:gd name="T81" fmla="*/ 146 h 193"/>
                  <a:gd name="T82" fmla="*/ 138 w 187"/>
                  <a:gd name="T83" fmla="*/ 120 h 193"/>
                  <a:gd name="T84" fmla="*/ 145 w 187"/>
                  <a:gd name="T85" fmla="*/ 70 h 193"/>
                  <a:gd name="T86" fmla="*/ 172 w 187"/>
                  <a:gd name="T87" fmla="*/ 59 h 193"/>
                  <a:gd name="T88" fmla="*/ 168 w 187"/>
                  <a:gd name="T89" fmla="*/ 1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4" name="组合 33"/>
            <p:cNvGrpSpPr/>
            <p:nvPr userDrawn="1"/>
          </p:nvGrpSpPr>
          <p:grpSpPr>
            <a:xfrm>
              <a:off x="10631461" y="3829241"/>
              <a:ext cx="1403350" cy="733425"/>
              <a:chOff x="10112283" y="4643438"/>
              <a:chExt cx="1403350" cy="733425"/>
            </a:xfrm>
            <a:grpFill/>
          </p:grpSpPr>
          <p:sp>
            <p:nvSpPr>
              <p:cNvPr id="67" name="Freeform 100"/>
              <p:cNvSpPr/>
              <p:nvPr/>
            </p:nvSpPr>
            <p:spPr bwMode="auto">
              <a:xfrm>
                <a:off x="11060816" y="4737665"/>
                <a:ext cx="127000" cy="17463"/>
              </a:xfrm>
              <a:custGeom>
                <a:avLst/>
                <a:gdLst>
                  <a:gd name="T0" fmla="*/ 161 w 163"/>
                  <a:gd name="T1" fmla="*/ 9 h 24"/>
                  <a:gd name="T2" fmla="*/ 157 w 163"/>
                  <a:gd name="T3" fmla="*/ 24 h 24"/>
                  <a:gd name="T4" fmla="*/ 0 w 163"/>
                  <a:gd name="T5" fmla="*/ 23 h 24"/>
                  <a:gd name="T6" fmla="*/ 63 w 163"/>
                  <a:gd name="T7" fmla="*/ 5 h 24"/>
                  <a:gd name="T8" fmla="*/ 91 w 163"/>
                  <a:gd name="T9" fmla="*/ 0 h 24"/>
                  <a:gd name="T10" fmla="*/ 132 w 163"/>
                  <a:gd name="T11" fmla="*/ 8 h 24"/>
                  <a:gd name="T12" fmla="*/ 161 w 163"/>
                  <a:gd name="T1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8" name="Freeform 101"/>
              <p:cNvSpPr/>
              <p:nvPr/>
            </p:nvSpPr>
            <p:spPr bwMode="auto">
              <a:xfrm>
                <a:off x="11065579" y="4769415"/>
                <a:ext cx="120650" cy="22225"/>
              </a:xfrm>
              <a:custGeom>
                <a:avLst/>
                <a:gdLst>
                  <a:gd name="T0" fmla="*/ 151 w 155"/>
                  <a:gd name="T1" fmla="*/ 9 h 29"/>
                  <a:gd name="T2" fmla="*/ 154 w 155"/>
                  <a:gd name="T3" fmla="*/ 24 h 29"/>
                  <a:gd name="T4" fmla="*/ 111 w 155"/>
                  <a:gd name="T5" fmla="*/ 14 h 29"/>
                  <a:gd name="T6" fmla="*/ 4 w 155"/>
                  <a:gd name="T7" fmla="*/ 26 h 29"/>
                  <a:gd name="T8" fmla="*/ 1 w 155"/>
                  <a:gd name="T9" fmla="*/ 17 h 29"/>
                  <a:gd name="T10" fmla="*/ 98 w 155"/>
                  <a:gd name="T11" fmla="*/ 3 h 29"/>
                  <a:gd name="T12" fmla="*/ 151 w 155"/>
                  <a:gd name="T13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9" name="Freeform 102"/>
              <p:cNvSpPr/>
              <p:nvPr/>
            </p:nvSpPr>
            <p:spPr bwMode="auto">
              <a:xfrm>
                <a:off x="11087804" y="4999603"/>
                <a:ext cx="93663" cy="19050"/>
              </a:xfrm>
              <a:custGeom>
                <a:avLst/>
                <a:gdLst>
                  <a:gd name="T0" fmla="*/ 112 w 119"/>
                  <a:gd name="T1" fmla="*/ 3 h 24"/>
                  <a:gd name="T2" fmla="*/ 118 w 119"/>
                  <a:gd name="T3" fmla="*/ 16 h 24"/>
                  <a:gd name="T4" fmla="*/ 107 w 119"/>
                  <a:gd name="T5" fmla="*/ 24 h 24"/>
                  <a:gd name="T6" fmla="*/ 0 w 119"/>
                  <a:gd name="T7" fmla="*/ 13 h 24"/>
                  <a:gd name="T8" fmla="*/ 27 w 119"/>
                  <a:gd name="T9" fmla="*/ 3 h 24"/>
                  <a:gd name="T10" fmla="*/ 112 w 119"/>
                  <a:gd name="T11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0" name="Freeform 103"/>
              <p:cNvSpPr/>
              <p:nvPr/>
            </p:nvSpPr>
            <p:spPr bwMode="auto">
              <a:xfrm>
                <a:off x="11087804" y="5020240"/>
                <a:ext cx="96838" cy="25400"/>
              </a:xfrm>
              <a:custGeom>
                <a:avLst/>
                <a:gdLst>
                  <a:gd name="T0" fmla="*/ 115 w 123"/>
                  <a:gd name="T1" fmla="*/ 13 h 33"/>
                  <a:gd name="T2" fmla="*/ 117 w 123"/>
                  <a:gd name="T3" fmla="*/ 33 h 33"/>
                  <a:gd name="T4" fmla="*/ 44 w 123"/>
                  <a:gd name="T5" fmla="*/ 21 h 33"/>
                  <a:gd name="T6" fmla="*/ 0 w 123"/>
                  <a:gd name="T7" fmla="*/ 15 h 33"/>
                  <a:gd name="T8" fmla="*/ 115 w 123"/>
                  <a:gd name="T9" fmla="*/ 1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1" name="Freeform 104"/>
              <p:cNvSpPr/>
              <p:nvPr/>
            </p:nvSpPr>
            <p:spPr bwMode="auto">
              <a:xfrm>
                <a:off x="11086216" y="5244078"/>
                <a:ext cx="100013" cy="25400"/>
              </a:xfrm>
              <a:custGeom>
                <a:avLst/>
                <a:gdLst>
                  <a:gd name="T0" fmla="*/ 120 w 129"/>
                  <a:gd name="T1" fmla="*/ 14 h 34"/>
                  <a:gd name="T2" fmla="*/ 114 w 129"/>
                  <a:gd name="T3" fmla="*/ 34 h 34"/>
                  <a:gd name="T4" fmla="*/ 103 w 129"/>
                  <a:gd name="T5" fmla="*/ 29 h 34"/>
                  <a:gd name="T6" fmla="*/ 0 w 129"/>
                  <a:gd name="T7" fmla="*/ 22 h 34"/>
                  <a:gd name="T8" fmla="*/ 65 w 129"/>
                  <a:gd name="T9" fmla="*/ 14 h 34"/>
                  <a:gd name="T10" fmla="*/ 120 w 129"/>
                  <a:gd name="T11" fmla="*/ 1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2" name="Freeform 105"/>
              <p:cNvSpPr/>
              <p:nvPr/>
            </p:nvSpPr>
            <p:spPr bwMode="auto">
              <a:xfrm>
                <a:off x="11081454" y="5275828"/>
                <a:ext cx="106363" cy="30163"/>
              </a:xfrm>
              <a:custGeom>
                <a:avLst/>
                <a:gdLst>
                  <a:gd name="T0" fmla="*/ 128 w 137"/>
                  <a:gd name="T1" fmla="*/ 9 h 40"/>
                  <a:gd name="T2" fmla="*/ 137 w 137"/>
                  <a:gd name="T3" fmla="*/ 23 h 40"/>
                  <a:gd name="T4" fmla="*/ 103 w 137"/>
                  <a:gd name="T5" fmla="*/ 31 h 40"/>
                  <a:gd name="T6" fmla="*/ 25 w 137"/>
                  <a:gd name="T7" fmla="*/ 23 h 40"/>
                  <a:gd name="T8" fmla="*/ 0 w 137"/>
                  <a:gd name="T9" fmla="*/ 15 h 40"/>
                  <a:gd name="T10" fmla="*/ 128 w 137"/>
                  <a:gd name="T1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3" name="Freeform 106"/>
              <p:cNvSpPr>
                <a:spLocks noEditPoints="1"/>
              </p:cNvSpPr>
              <p:nvPr/>
            </p:nvSpPr>
            <p:spPr bwMode="auto">
              <a:xfrm>
                <a:off x="10112283" y="4643438"/>
                <a:ext cx="1403350" cy="733425"/>
              </a:xfrm>
              <a:custGeom>
                <a:avLst/>
                <a:gdLst>
                  <a:gd name="T0" fmla="*/ 603 w 1801"/>
                  <a:gd name="T1" fmla="*/ 98 h 942"/>
                  <a:gd name="T2" fmla="*/ 1024 w 1801"/>
                  <a:gd name="T3" fmla="*/ 159 h 942"/>
                  <a:gd name="T4" fmla="*/ 1393 w 1801"/>
                  <a:gd name="T5" fmla="*/ 98 h 942"/>
                  <a:gd name="T6" fmla="*/ 1764 w 1801"/>
                  <a:gd name="T7" fmla="*/ 758 h 942"/>
                  <a:gd name="T8" fmla="*/ 1516 w 1801"/>
                  <a:gd name="T9" fmla="*/ 879 h 942"/>
                  <a:gd name="T10" fmla="*/ 1235 w 1801"/>
                  <a:gd name="T11" fmla="*/ 935 h 942"/>
                  <a:gd name="T12" fmla="*/ 912 w 1801"/>
                  <a:gd name="T13" fmla="*/ 903 h 942"/>
                  <a:gd name="T14" fmla="*/ 591 w 1801"/>
                  <a:gd name="T15" fmla="*/ 883 h 942"/>
                  <a:gd name="T16" fmla="*/ 229 w 1801"/>
                  <a:gd name="T17" fmla="*/ 885 h 942"/>
                  <a:gd name="T18" fmla="*/ 274 w 1801"/>
                  <a:gd name="T19" fmla="*/ 244 h 942"/>
                  <a:gd name="T20" fmla="*/ 1390 w 1801"/>
                  <a:gd name="T21" fmla="*/ 692 h 942"/>
                  <a:gd name="T22" fmla="*/ 1203 w 1801"/>
                  <a:gd name="T23" fmla="*/ 54 h 942"/>
                  <a:gd name="T24" fmla="*/ 1297 w 1801"/>
                  <a:gd name="T25" fmla="*/ 929 h 942"/>
                  <a:gd name="T26" fmla="*/ 1182 w 1801"/>
                  <a:gd name="T27" fmla="*/ 883 h 942"/>
                  <a:gd name="T28" fmla="*/ 1187 w 1801"/>
                  <a:gd name="T29" fmla="*/ 59 h 942"/>
                  <a:gd name="T30" fmla="*/ 705 w 1801"/>
                  <a:gd name="T31" fmla="*/ 103 h 942"/>
                  <a:gd name="T32" fmla="*/ 515 w 1801"/>
                  <a:gd name="T33" fmla="*/ 256 h 942"/>
                  <a:gd name="T34" fmla="*/ 589 w 1801"/>
                  <a:gd name="T35" fmla="*/ 868 h 942"/>
                  <a:gd name="T36" fmla="*/ 585 w 1801"/>
                  <a:gd name="T37" fmla="*/ 127 h 942"/>
                  <a:gd name="T38" fmla="*/ 1029 w 1801"/>
                  <a:gd name="T39" fmla="*/ 297 h 942"/>
                  <a:gd name="T40" fmla="*/ 809 w 1801"/>
                  <a:gd name="T41" fmla="*/ 178 h 942"/>
                  <a:gd name="T42" fmla="*/ 820 w 1801"/>
                  <a:gd name="T43" fmla="*/ 744 h 942"/>
                  <a:gd name="T44" fmla="*/ 603 w 1801"/>
                  <a:gd name="T45" fmla="*/ 203 h 942"/>
                  <a:gd name="T46" fmla="*/ 274 w 1801"/>
                  <a:gd name="T47" fmla="*/ 260 h 942"/>
                  <a:gd name="T48" fmla="*/ 83 w 1801"/>
                  <a:gd name="T49" fmla="*/ 803 h 942"/>
                  <a:gd name="T50" fmla="*/ 395 w 1801"/>
                  <a:gd name="T51" fmla="*/ 233 h 942"/>
                  <a:gd name="T52" fmla="*/ 1164 w 1801"/>
                  <a:gd name="T53" fmla="*/ 268 h 942"/>
                  <a:gd name="T54" fmla="*/ 1165 w 1801"/>
                  <a:gd name="T55" fmla="*/ 891 h 942"/>
                  <a:gd name="T56" fmla="*/ 363 w 1801"/>
                  <a:gd name="T57" fmla="*/ 448 h 942"/>
                  <a:gd name="T58" fmla="*/ 433 w 1801"/>
                  <a:gd name="T59" fmla="*/ 301 h 942"/>
                  <a:gd name="T60" fmla="*/ 380 w 1801"/>
                  <a:gd name="T61" fmla="*/ 389 h 942"/>
                  <a:gd name="T62" fmla="*/ 332 w 1801"/>
                  <a:gd name="T63" fmla="*/ 489 h 942"/>
                  <a:gd name="T64" fmla="*/ 241 w 1801"/>
                  <a:gd name="T65" fmla="*/ 695 h 942"/>
                  <a:gd name="T66" fmla="*/ 266 w 1801"/>
                  <a:gd name="T67" fmla="*/ 688 h 942"/>
                  <a:gd name="T68" fmla="*/ 601 w 1801"/>
                  <a:gd name="T69" fmla="*/ 266 h 942"/>
                  <a:gd name="T70" fmla="*/ 806 w 1801"/>
                  <a:gd name="T71" fmla="*/ 576 h 942"/>
                  <a:gd name="T72" fmla="*/ 1043 w 1801"/>
                  <a:gd name="T73" fmla="*/ 868 h 942"/>
                  <a:gd name="T74" fmla="*/ 1467 w 1801"/>
                  <a:gd name="T75" fmla="*/ 397 h 942"/>
                  <a:gd name="T76" fmla="*/ 1405 w 1801"/>
                  <a:gd name="T77" fmla="*/ 329 h 942"/>
                  <a:gd name="T78" fmla="*/ 403 w 1801"/>
                  <a:gd name="T79" fmla="*/ 300 h 942"/>
                  <a:gd name="T80" fmla="*/ 447 w 1801"/>
                  <a:gd name="T81" fmla="*/ 319 h 942"/>
                  <a:gd name="T82" fmla="*/ 567 w 1801"/>
                  <a:gd name="T83" fmla="*/ 876 h 942"/>
                  <a:gd name="T84" fmla="*/ 492 w 1801"/>
                  <a:gd name="T85" fmla="*/ 333 h 942"/>
                  <a:gd name="T86" fmla="*/ 1393 w 1801"/>
                  <a:gd name="T87" fmla="*/ 538 h 942"/>
                  <a:gd name="T88" fmla="*/ 1610 w 1801"/>
                  <a:gd name="T89" fmla="*/ 888 h 942"/>
                  <a:gd name="T90" fmla="*/ 1393 w 1801"/>
                  <a:gd name="T91" fmla="*/ 380 h 942"/>
                  <a:gd name="T92" fmla="*/ 1579 w 1801"/>
                  <a:gd name="T93" fmla="*/ 410 h 942"/>
                  <a:gd name="T94" fmla="*/ 1464 w 1801"/>
                  <a:gd name="T95" fmla="*/ 503 h 942"/>
                  <a:gd name="T96" fmla="*/ 336 w 1801"/>
                  <a:gd name="T97" fmla="*/ 548 h 942"/>
                  <a:gd name="T98" fmla="*/ 377 w 1801"/>
                  <a:gd name="T99" fmla="*/ 645 h 942"/>
                  <a:gd name="T100" fmla="*/ 1473 w 1801"/>
                  <a:gd name="T101" fmla="*/ 523 h 942"/>
                  <a:gd name="T102" fmla="*/ 274 w 1801"/>
                  <a:gd name="T103" fmla="*/ 585 h 942"/>
                  <a:gd name="T104" fmla="*/ 351 w 1801"/>
                  <a:gd name="T105" fmla="*/ 620 h 942"/>
                  <a:gd name="T106" fmla="*/ 1702 w 1801"/>
                  <a:gd name="T107" fmla="*/ 657 h 942"/>
                  <a:gd name="T108" fmla="*/ 198 w 1801"/>
                  <a:gd name="T109" fmla="*/ 736 h 942"/>
                  <a:gd name="T110" fmla="*/ 1746 w 1801"/>
                  <a:gd name="T111" fmla="*/ 801 h 942"/>
                  <a:gd name="T112" fmla="*/ 805 w 1801"/>
                  <a:gd name="T113" fmla="*/ 818 h 942"/>
                  <a:gd name="T114" fmla="*/ 179 w 1801"/>
                  <a:gd name="T115" fmla="*/ 783 h 942"/>
                  <a:gd name="T116" fmla="*/ 1784 w 1801"/>
                  <a:gd name="T117" fmla="*/ 850 h 942"/>
                  <a:gd name="T118" fmla="*/ 606 w 1801"/>
                  <a:gd name="T119" fmla="*/ 873 h 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74" name="Freeform 107"/>
              <p:cNvSpPr>
                <a:spLocks noEditPoints="1"/>
              </p:cNvSpPr>
              <p:nvPr/>
            </p:nvSpPr>
            <p:spPr bwMode="auto">
              <a:xfrm>
                <a:off x="10762366" y="4829740"/>
                <a:ext cx="125413" cy="481013"/>
              </a:xfrm>
              <a:custGeom>
                <a:avLst/>
                <a:gdLst>
                  <a:gd name="T0" fmla="*/ 146 w 162"/>
                  <a:gd name="T1" fmla="*/ 598 h 618"/>
                  <a:gd name="T2" fmla="*/ 23 w 162"/>
                  <a:gd name="T3" fmla="*/ 598 h 618"/>
                  <a:gd name="T4" fmla="*/ 11 w 162"/>
                  <a:gd name="T5" fmla="*/ 481 h 618"/>
                  <a:gd name="T6" fmla="*/ 16 w 162"/>
                  <a:gd name="T7" fmla="*/ 352 h 618"/>
                  <a:gd name="T8" fmla="*/ 13 w 162"/>
                  <a:gd name="T9" fmla="*/ 321 h 618"/>
                  <a:gd name="T10" fmla="*/ 8 w 162"/>
                  <a:gd name="T11" fmla="*/ 178 h 618"/>
                  <a:gd name="T12" fmla="*/ 6 w 162"/>
                  <a:gd name="T13" fmla="*/ 93 h 618"/>
                  <a:gd name="T14" fmla="*/ 13 w 162"/>
                  <a:gd name="T15" fmla="*/ 27 h 618"/>
                  <a:gd name="T16" fmla="*/ 38 w 162"/>
                  <a:gd name="T17" fmla="*/ 5 h 618"/>
                  <a:gd name="T18" fmla="*/ 63 w 162"/>
                  <a:gd name="T19" fmla="*/ 8 h 618"/>
                  <a:gd name="T20" fmla="*/ 152 w 162"/>
                  <a:gd name="T21" fmla="*/ 40 h 618"/>
                  <a:gd name="T22" fmla="*/ 152 w 162"/>
                  <a:gd name="T23" fmla="*/ 125 h 618"/>
                  <a:gd name="T24" fmla="*/ 152 w 162"/>
                  <a:gd name="T25" fmla="*/ 434 h 618"/>
                  <a:gd name="T26" fmla="*/ 146 w 162"/>
                  <a:gd name="T27" fmla="*/ 598 h 618"/>
                  <a:gd name="T28" fmla="*/ 44 w 162"/>
                  <a:gd name="T29" fmla="*/ 587 h 618"/>
                  <a:gd name="T30" fmla="*/ 102 w 162"/>
                  <a:gd name="T31" fmla="*/ 592 h 618"/>
                  <a:gd name="T32" fmla="*/ 137 w 162"/>
                  <a:gd name="T33" fmla="*/ 569 h 618"/>
                  <a:gd name="T34" fmla="*/ 138 w 162"/>
                  <a:gd name="T35" fmla="*/ 510 h 618"/>
                  <a:gd name="T36" fmla="*/ 138 w 162"/>
                  <a:gd name="T37" fmla="*/ 401 h 618"/>
                  <a:gd name="T38" fmla="*/ 140 w 162"/>
                  <a:gd name="T39" fmla="*/ 127 h 618"/>
                  <a:gd name="T40" fmla="*/ 140 w 162"/>
                  <a:gd name="T41" fmla="*/ 52 h 618"/>
                  <a:gd name="T42" fmla="*/ 110 w 162"/>
                  <a:gd name="T43" fmla="*/ 25 h 618"/>
                  <a:gd name="T44" fmla="*/ 37 w 162"/>
                  <a:gd name="T45" fmla="*/ 30 h 618"/>
                  <a:gd name="T46" fmla="*/ 20 w 162"/>
                  <a:gd name="T47" fmla="*/ 67 h 618"/>
                  <a:gd name="T48" fmla="*/ 19 w 162"/>
                  <a:gd name="T49" fmla="*/ 80 h 618"/>
                  <a:gd name="T50" fmla="*/ 25 w 162"/>
                  <a:gd name="T51" fmla="*/ 283 h 618"/>
                  <a:gd name="T52" fmla="*/ 20 w 162"/>
                  <a:gd name="T53" fmla="*/ 560 h 618"/>
                  <a:gd name="T54" fmla="*/ 23 w 162"/>
                  <a:gd name="T55" fmla="*/ 575 h 618"/>
                  <a:gd name="T56" fmla="*/ 41 w 162"/>
                  <a:gd name="T57" fmla="*/ 593 h 618"/>
                  <a:gd name="T58" fmla="*/ 44 w 162"/>
                  <a:gd name="T59" fmla="*/ 587 h 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5" name="Freeform 108"/>
            <p:cNvSpPr>
              <a:spLocks noEditPoints="1"/>
            </p:cNvSpPr>
            <p:nvPr userDrawn="1"/>
          </p:nvSpPr>
          <p:spPr bwMode="auto">
            <a:xfrm>
              <a:off x="8748316" y="4978071"/>
              <a:ext cx="799607" cy="851035"/>
            </a:xfrm>
            <a:custGeom>
              <a:avLst/>
              <a:gdLst>
                <a:gd name="T0" fmla="*/ 656 w 983"/>
                <a:gd name="T1" fmla="*/ 80 h 1046"/>
                <a:gd name="T2" fmla="*/ 729 w 983"/>
                <a:gd name="T3" fmla="*/ 67 h 1046"/>
                <a:gd name="T4" fmla="*/ 798 w 983"/>
                <a:gd name="T5" fmla="*/ 260 h 1046"/>
                <a:gd name="T6" fmla="*/ 895 w 983"/>
                <a:gd name="T7" fmla="*/ 601 h 1046"/>
                <a:gd name="T8" fmla="*/ 965 w 983"/>
                <a:gd name="T9" fmla="*/ 773 h 1046"/>
                <a:gd name="T10" fmla="*/ 831 w 983"/>
                <a:gd name="T11" fmla="*/ 833 h 1046"/>
                <a:gd name="T12" fmla="*/ 633 w 983"/>
                <a:gd name="T13" fmla="*/ 882 h 1046"/>
                <a:gd name="T14" fmla="*/ 206 w 983"/>
                <a:gd name="T15" fmla="*/ 1046 h 1046"/>
                <a:gd name="T16" fmla="*/ 164 w 983"/>
                <a:gd name="T17" fmla="*/ 951 h 1046"/>
                <a:gd name="T18" fmla="*/ 102 w 983"/>
                <a:gd name="T19" fmla="*/ 790 h 1046"/>
                <a:gd name="T20" fmla="*/ 49 w 983"/>
                <a:gd name="T21" fmla="*/ 623 h 1046"/>
                <a:gd name="T22" fmla="*/ 16 w 983"/>
                <a:gd name="T23" fmla="*/ 435 h 1046"/>
                <a:gd name="T24" fmla="*/ 131 w 983"/>
                <a:gd name="T25" fmla="*/ 234 h 1046"/>
                <a:gd name="T26" fmla="*/ 363 w 983"/>
                <a:gd name="T27" fmla="*/ 159 h 1046"/>
                <a:gd name="T28" fmla="*/ 394 w 983"/>
                <a:gd name="T29" fmla="*/ 17 h 1046"/>
                <a:gd name="T30" fmla="*/ 519 w 983"/>
                <a:gd name="T31" fmla="*/ 44 h 1046"/>
                <a:gd name="T32" fmla="*/ 463 w 983"/>
                <a:gd name="T33" fmla="*/ 209 h 1046"/>
                <a:gd name="T34" fmla="*/ 547 w 983"/>
                <a:gd name="T35" fmla="*/ 252 h 1046"/>
                <a:gd name="T36" fmla="*/ 509 w 983"/>
                <a:gd name="T37" fmla="*/ 366 h 1046"/>
                <a:gd name="T38" fmla="*/ 435 w 983"/>
                <a:gd name="T39" fmla="*/ 33 h 1046"/>
                <a:gd name="T40" fmla="*/ 529 w 983"/>
                <a:gd name="T41" fmla="*/ 114 h 1046"/>
                <a:gd name="T42" fmla="*/ 485 w 983"/>
                <a:gd name="T43" fmla="*/ 24 h 1046"/>
                <a:gd name="T44" fmla="*/ 382 w 983"/>
                <a:gd name="T45" fmla="*/ 82 h 1046"/>
                <a:gd name="T46" fmla="*/ 455 w 983"/>
                <a:gd name="T47" fmla="*/ 307 h 1046"/>
                <a:gd name="T48" fmla="*/ 561 w 983"/>
                <a:gd name="T49" fmla="*/ 383 h 1046"/>
                <a:gd name="T50" fmla="*/ 572 w 983"/>
                <a:gd name="T51" fmla="*/ 271 h 1046"/>
                <a:gd name="T52" fmla="*/ 501 w 983"/>
                <a:gd name="T53" fmla="*/ 114 h 1046"/>
                <a:gd name="T54" fmla="*/ 470 w 983"/>
                <a:gd name="T55" fmla="*/ 256 h 1046"/>
                <a:gd name="T56" fmla="*/ 501 w 983"/>
                <a:gd name="T57" fmla="*/ 83 h 1046"/>
                <a:gd name="T58" fmla="*/ 423 w 983"/>
                <a:gd name="T59" fmla="*/ 56 h 1046"/>
                <a:gd name="T60" fmla="*/ 424 w 983"/>
                <a:gd name="T61" fmla="*/ 143 h 1046"/>
                <a:gd name="T62" fmla="*/ 501 w 983"/>
                <a:gd name="T63" fmla="*/ 83 h 1046"/>
                <a:gd name="T64" fmla="*/ 637 w 983"/>
                <a:gd name="T65" fmla="*/ 98 h 1046"/>
                <a:gd name="T66" fmla="*/ 566 w 983"/>
                <a:gd name="T67" fmla="*/ 225 h 1046"/>
                <a:gd name="T68" fmla="*/ 520 w 983"/>
                <a:gd name="T69" fmla="*/ 396 h 1046"/>
                <a:gd name="T70" fmla="*/ 362 w 983"/>
                <a:gd name="T71" fmla="*/ 169 h 1046"/>
                <a:gd name="T72" fmla="*/ 219 w 983"/>
                <a:gd name="T73" fmla="*/ 210 h 1046"/>
                <a:gd name="T74" fmla="*/ 16 w 983"/>
                <a:gd name="T75" fmla="*/ 293 h 1046"/>
                <a:gd name="T76" fmla="*/ 72 w 983"/>
                <a:gd name="T77" fmla="*/ 657 h 1046"/>
                <a:gd name="T78" fmla="*/ 161 w 983"/>
                <a:gd name="T79" fmla="*/ 920 h 1046"/>
                <a:gd name="T80" fmla="*/ 642 w 983"/>
                <a:gd name="T81" fmla="*/ 870 h 1046"/>
                <a:gd name="T82" fmla="*/ 916 w 983"/>
                <a:gd name="T83" fmla="*/ 780 h 1046"/>
                <a:gd name="T84" fmla="*/ 897 w 983"/>
                <a:gd name="T85" fmla="*/ 635 h 1046"/>
                <a:gd name="T86" fmla="*/ 799 w 983"/>
                <a:gd name="T87" fmla="*/ 327 h 1046"/>
                <a:gd name="T88" fmla="*/ 759 w 983"/>
                <a:gd name="T89" fmla="*/ 79 h 1046"/>
                <a:gd name="T90" fmla="*/ 546 w 983"/>
                <a:gd name="T91" fmla="*/ 354 h 1046"/>
                <a:gd name="T92" fmla="*/ 458 w 983"/>
                <a:gd name="T93" fmla="*/ 140 h 1046"/>
                <a:gd name="T94" fmla="*/ 488 w 983"/>
                <a:gd name="T95" fmla="*/ 240 h 1046"/>
                <a:gd name="T96" fmla="*/ 484 w 983"/>
                <a:gd name="T97" fmla="*/ 298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6" name="组合 35"/>
            <p:cNvGrpSpPr/>
            <p:nvPr userDrawn="1"/>
          </p:nvGrpSpPr>
          <p:grpSpPr>
            <a:xfrm>
              <a:off x="10561761" y="2181555"/>
              <a:ext cx="449898" cy="1359105"/>
              <a:chOff x="1949451" y="2847976"/>
              <a:chExt cx="379413" cy="1146175"/>
            </a:xfrm>
            <a:grpFill/>
          </p:grpSpPr>
          <p:sp>
            <p:nvSpPr>
              <p:cNvPr id="61" name="Freeform 110"/>
              <p:cNvSpPr>
                <a:spLocks noEditPoints="1"/>
              </p:cNvSpPr>
              <p:nvPr/>
            </p:nvSpPr>
            <p:spPr bwMode="auto">
              <a:xfrm>
                <a:off x="1979613" y="2960688"/>
                <a:ext cx="101600" cy="268288"/>
              </a:xfrm>
              <a:custGeom>
                <a:avLst/>
                <a:gdLst>
                  <a:gd name="T0" fmla="*/ 115 w 130"/>
                  <a:gd name="T1" fmla="*/ 345 h 345"/>
                  <a:gd name="T2" fmla="*/ 98 w 130"/>
                  <a:gd name="T3" fmla="*/ 313 h 345"/>
                  <a:gd name="T4" fmla="*/ 63 w 130"/>
                  <a:gd name="T5" fmla="*/ 231 h 345"/>
                  <a:gd name="T6" fmla="*/ 0 w 130"/>
                  <a:gd name="T7" fmla="*/ 12 h 345"/>
                  <a:gd name="T8" fmla="*/ 33 w 130"/>
                  <a:gd name="T9" fmla="*/ 26 h 345"/>
                  <a:gd name="T10" fmla="*/ 56 w 130"/>
                  <a:gd name="T11" fmla="*/ 116 h 345"/>
                  <a:gd name="T12" fmla="*/ 66 w 130"/>
                  <a:gd name="T13" fmla="*/ 143 h 345"/>
                  <a:gd name="T14" fmla="*/ 124 w 130"/>
                  <a:gd name="T15" fmla="*/ 301 h 345"/>
                  <a:gd name="T16" fmla="*/ 115 w 130"/>
                  <a:gd name="T17" fmla="*/ 345 h 345"/>
                  <a:gd name="T18" fmla="*/ 17 w 130"/>
                  <a:gd name="T19" fmla="*/ 59 h 345"/>
                  <a:gd name="T20" fmla="*/ 53 w 130"/>
                  <a:gd name="T21" fmla="*/ 178 h 345"/>
                  <a:gd name="T22" fmla="*/ 83 w 130"/>
                  <a:gd name="T23" fmla="*/ 248 h 345"/>
                  <a:gd name="T24" fmla="*/ 113 w 130"/>
                  <a:gd name="T25" fmla="*/ 326 h 345"/>
                  <a:gd name="T26" fmla="*/ 117 w 130"/>
                  <a:gd name="T27" fmla="*/ 313 h 345"/>
                  <a:gd name="T28" fmla="*/ 99 w 130"/>
                  <a:gd name="T29" fmla="*/ 263 h 345"/>
                  <a:gd name="T30" fmla="*/ 70 w 130"/>
                  <a:gd name="T31" fmla="*/ 184 h 345"/>
                  <a:gd name="T32" fmla="*/ 60 w 130"/>
                  <a:gd name="T33" fmla="*/ 160 h 345"/>
                  <a:gd name="T34" fmla="*/ 58 w 130"/>
                  <a:gd name="T35" fmla="*/ 146 h 345"/>
                  <a:gd name="T36" fmla="*/ 48 w 130"/>
                  <a:gd name="T37" fmla="*/ 126 h 345"/>
                  <a:gd name="T38" fmla="*/ 16 w 130"/>
                  <a:gd name="T39" fmla="*/ 20 h 345"/>
                  <a:gd name="T40" fmla="*/ 12 w 130"/>
                  <a:gd name="T41" fmla="*/ 19 h 345"/>
                  <a:gd name="T42" fmla="*/ 17 w 130"/>
                  <a:gd name="T43" fmla="*/ 59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2" name="Freeform 111"/>
              <p:cNvSpPr/>
              <p:nvPr/>
            </p:nvSpPr>
            <p:spPr bwMode="auto">
              <a:xfrm>
                <a:off x="2125663" y="3211513"/>
                <a:ext cx="36513" cy="20638"/>
              </a:xfrm>
              <a:custGeom>
                <a:avLst/>
                <a:gdLst>
                  <a:gd name="T0" fmla="*/ 44 w 46"/>
                  <a:gd name="T1" fmla="*/ 5 h 26"/>
                  <a:gd name="T2" fmla="*/ 29 w 46"/>
                  <a:gd name="T3" fmla="*/ 13 h 26"/>
                  <a:gd name="T4" fmla="*/ 0 w 46"/>
                  <a:gd name="T5" fmla="*/ 26 h 26"/>
                  <a:gd name="T6" fmla="*/ 44 w 46"/>
                  <a:gd name="T7" fmla="*/ 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3" name="Freeform 112"/>
              <p:cNvSpPr/>
              <p:nvPr/>
            </p:nvSpPr>
            <p:spPr bwMode="auto">
              <a:xfrm>
                <a:off x="2133601" y="3238501"/>
                <a:ext cx="44450" cy="19050"/>
              </a:xfrm>
              <a:custGeom>
                <a:avLst/>
                <a:gdLst>
                  <a:gd name="T0" fmla="*/ 53 w 57"/>
                  <a:gd name="T1" fmla="*/ 2 h 24"/>
                  <a:gd name="T2" fmla="*/ 54 w 57"/>
                  <a:gd name="T3" fmla="*/ 13 h 24"/>
                  <a:gd name="T4" fmla="*/ 0 w 57"/>
                  <a:gd name="T5" fmla="*/ 24 h 24"/>
                  <a:gd name="T6" fmla="*/ 53 w 57"/>
                  <a:gd name="T7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4" name="Freeform 113"/>
              <p:cNvSpPr>
                <a:spLocks noEditPoints="1"/>
              </p:cNvSpPr>
              <p:nvPr/>
            </p:nvSpPr>
            <p:spPr bwMode="auto">
              <a:xfrm>
                <a:off x="2159001" y="3290888"/>
                <a:ext cx="55563" cy="136525"/>
              </a:xfrm>
              <a:custGeom>
                <a:avLst/>
                <a:gdLst>
                  <a:gd name="T0" fmla="*/ 24 w 71"/>
                  <a:gd name="T1" fmla="*/ 0 h 177"/>
                  <a:gd name="T2" fmla="*/ 55 w 71"/>
                  <a:gd name="T3" fmla="*/ 87 h 177"/>
                  <a:gd name="T4" fmla="*/ 71 w 71"/>
                  <a:gd name="T5" fmla="*/ 157 h 177"/>
                  <a:gd name="T6" fmla="*/ 56 w 71"/>
                  <a:gd name="T7" fmla="*/ 177 h 177"/>
                  <a:gd name="T8" fmla="*/ 31 w 71"/>
                  <a:gd name="T9" fmla="*/ 150 h 177"/>
                  <a:gd name="T10" fmla="*/ 28 w 71"/>
                  <a:gd name="T11" fmla="*/ 132 h 177"/>
                  <a:gd name="T12" fmla="*/ 21 w 71"/>
                  <a:gd name="T13" fmla="*/ 112 h 177"/>
                  <a:gd name="T14" fmla="*/ 0 w 71"/>
                  <a:gd name="T15" fmla="*/ 13 h 177"/>
                  <a:gd name="T16" fmla="*/ 24 w 71"/>
                  <a:gd name="T17" fmla="*/ 0 h 177"/>
                  <a:gd name="T18" fmla="*/ 9 w 71"/>
                  <a:gd name="T19" fmla="*/ 17 h 177"/>
                  <a:gd name="T20" fmla="*/ 26 w 71"/>
                  <a:gd name="T21" fmla="*/ 108 h 177"/>
                  <a:gd name="T22" fmla="*/ 57 w 71"/>
                  <a:gd name="T23" fmla="*/ 169 h 177"/>
                  <a:gd name="T24" fmla="*/ 54 w 71"/>
                  <a:gd name="T25" fmla="*/ 106 h 177"/>
                  <a:gd name="T26" fmla="*/ 22 w 71"/>
                  <a:gd name="T27" fmla="*/ 13 h 177"/>
                  <a:gd name="T28" fmla="*/ 9 w 71"/>
                  <a:gd name="T29" fmla="*/ 1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5" name="Freeform 114"/>
              <p:cNvSpPr>
                <a:spLocks noEditPoints="1"/>
              </p:cNvSpPr>
              <p:nvPr/>
            </p:nvSpPr>
            <p:spPr bwMode="auto">
              <a:xfrm>
                <a:off x="2200276" y="3444876"/>
                <a:ext cx="36513" cy="65088"/>
              </a:xfrm>
              <a:custGeom>
                <a:avLst/>
                <a:gdLst>
                  <a:gd name="T0" fmla="*/ 25 w 46"/>
                  <a:gd name="T1" fmla="*/ 4 h 83"/>
                  <a:gd name="T2" fmla="*/ 29 w 46"/>
                  <a:gd name="T3" fmla="*/ 83 h 83"/>
                  <a:gd name="T4" fmla="*/ 0 w 46"/>
                  <a:gd name="T5" fmla="*/ 24 h 83"/>
                  <a:gd name="T6" fmla="*/ 9 w 46"/>
                  <a:gd name="T7" fmla="*/ 0 h 83"/>
                  <a:gd name="T8" fmla="*/ 25 w 46"/>
                  <a:gd name="T9" fmla="*/ 4 h 83"/>
                  <a:gd name="T10" fmla="*/ 10 w 46"/>
                  <a:gd name="T11" fmla="*/ 15 h 83"/>
                  <a:gd name="T12" fmla="*/ 26 w 46"/>
                  <a:gd name="T13" fmla="*/ 70 h 83"/>
                  <a:gd name="T14" fmla="*/ 20 w 46"/>
                  <a:gd name="T15" fmla="*/ 15 h 83"/>
                  <a:gd name="T16" fmla="*/ 10 w 46"/>
                  <a:gd name="T17" fmla="*/ 1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6" name="Freeform 115"/>
              <p:cNvSpPr>
                <a:spLocks noEditPoints="1"/>
              </p:cNvSpPr>
              <p:nvPr/>
            </p:nvSpPr>
            <p:spPr bwMode="auto">
              <a:xfrm>
                <a:off x="1949451" y="2847976"/>
                <a:ext cx="379413" cy="1146175"/>
              </a:xfrm>
              <a:custGeom>
                <a:avLst/>
                <a:gdLst>
                  <a:gd name="T0" fmla="*/ 417 w 487"/>
                  <a:gd name="T1" fmla="*/ 906 h 1471"/>
                  <a:gd name="T2" fmla="*/ 436 w 487"/>
                  <a:gd name="T3" fmla="*/ 1136 h 1471"/>
                  <a:gd name="T4" fmla="*/ 473 w 487"/>
                  <a:gd name="T5" fmla="*/ 1302 h 1471"/>
                  <a:gd name="T6" fmla="*/ 432 w 487"/>
                  <a:gd name="T7" fmla="*/ 1469 h 1471"/>
                  <a:gd name="T8" fmla="*/ 350 w 487"/>
                  <a:gd name="T9" fmla="*/ 1211 h 1471"/>
                  <a:gd name="T10" fmla="*/ 223 w 487"/>
                  <a:gd name="T11" fmla="*/ 973 h 1471"/>
                  <a:gd name="T12" fmla="*/ 305 w 487"/>
                  <a:gd name="T13" fmla="*/ 961 h 1471"/>
                  <a:gd name="T14" fmla="*/ 392 w 487"/>
                  <a:gd name="T15" fmla="*/ 927 h 1471"/>
                  <a:gd name="T16" fmla="*/ 228 w 487"/>
                  <a:gd name="T17" fmla="*/ 935 h 1471"/>
                  <a:gd name="T18" fmla="*/ 123 w 487"/>
                  <a:gd name="T19" fmla="*/ 601 h 1471"/>
                  <a:gd name="T20" fmla="*/ 98 w 487"/>
                  <a:gd name="T21" fmla="*/ 496 h 1471"/>
                  <a:gd name="T22" fmla="*/ 33 w 487"/>
                  <a:gd name="T23" fmla="*/ 230 h 1471"/>
                  <a:gd name="T24" fmla="*/ 17 w 487"/>
                  <a:gd name="T25" fmla="*/ 81 h 1471"/>
                  <a:gd name="T26" fmla="*/ 110 w 487"/>
                  <a:gd name="T27" fmla="*/ 13 h 1471"/>
                  <a:gd name="T28" fmla="*/ 186 w 487"/>
                  <a:gd name="T29" fmla="*/ 177 h 1471"/>
                  <a:gd name="T30" fmla="*/ 285 w 487"/>
                  <a:gd name="T31" fmla="*/ 440 h 1471"/>
                  <a:gd name="T32" fmla="*/ 369 w 487"/>
                  <a:gd name="T33" fmla="*/ 731 h 1471"/>
                  <a:gd name="T34" fmla="*/ 21 w 487"/>
                  <a:gd name="T35" fmla="*/ 35 h 1471"/>
                  <a:gd name="T36" fmla="*/ 88 w 487"/>
                  <a:gd name="T37" fmla="*/ 58 h 1471"/>
                  <a:gd name="T38" fmla="*/ 88 w 487"/>
                  <a:gd name="T39" fmla="*/ 58 h 1471"/>
                  <a:gd name="T40" fmla="*/ 118 w 487"/>
                  <a:gd name="T41" fmla="*/ 45 h 1471"/>
                  <a:gd name="T42" fmla="*/ 28 w 487"/>
                  <a:gd name="T43" fmla="*/ 85 h 1471"/>
                  <a:gd name="T44" fmla="*/ 31 w 487"/>
                  <a:gd name="T45" fmla="*/ 184 h 1471"/>
                  <a:gd name="T46" fmla="*/ 150 w 487"/>
                  <a:gd name="T47" fmla="*/ 506 h 1471"/>
                  <a:gd name="T48" fmla="*/ 174 w 487"/>
                  <a:gd name="T49" fmla="*/ 442 h 1471"/>
                  <a:gd name="T50" fmla="*/ 107 w 487"/>
                  <a:gd name="T51" fmla="*/ 245 h 1471"/>
                  <a:gd name="T52" fmla="*/ 86 w 487"/>
                  <a:gd name="T53" fmla="*/ 71 h 1471"/>
                  <a:gd name="T54" fmla="*/ 287 w 487"/>
                  <a:gd name="T55" fmla="*/ 483 h 1471"/>
                  <a:gd name="T56" fmla="*/ 123 w 487"/>
                  <a:gd name="T57" fmla="*/ 71 h 1471"/>
                  <a:gd name="T58" fmla="*/ 110 w 487"/>
                  <a:gd name="T59" fmla="*/ 217 h 1471"/>
                  <a:gd name="T60" fmla="*/ 187 w 487"/>
                  <a:gd name="T61" fmla="*/ 502 h 1471"/>
                  <a:gd name="T62" fmla="*/ 100 w 487"/>
                  <a:gd name="T63" fmla="*/ 458 h 1471"/>
                  <a:gd name="T64" fmla="*/ 157 w 487"/>
                  <a:gd name="T65" fmla="*/ 696 h 1471"/>
                  <a:gd name="T66" fmla="*/ 385 w 487"/>
                  <a:gd name="T67" fmla="*/ 885 h 1471"/>
                  <a:gd name="T68" fmla="*/ 301 w 487"/>
                  <a:gd name="T69" fmla="*/ 518 h 1471"/>
                  <a:gd name="T70" fmla="*/ 437 w 487"/>
                  <a:gd name="T71" fmla="*/ 1178 h 1471"/>
                  <a:gd name="T72" fmla="*/ 386 w 487"/>
                  <a:gd name="T73" fmla="*/ 941 h 1471"/>
                  <a:gd name="T74" fmla="*/ 339 w 487"/>
                  <a:gd name="T75" fmla="*/ 998 h 1471"/>
                  <a:gd name="T76" fmla="*/ 365 w 487"/>
                  <a:gd name="T77" fmla="*/ 1126 h 1471"/>
                  <a:gd name="T78" fmla="*/ 278 w 487"/>
                  <a:gd name="T79" fmla="*/ 976 h 1471"/>
                  <a:gd name="T80" fmla="*/ 359 w 487"/>
                  <a:gd name="T81" fmla="*/ 1182 h 1471"/>
                  <a:gd name="T82" fmla="*/ 284 w 487"/>
                  <a:gd name="T83" fmla="*/ 1030 h 1471"/>
                  <a:gd name="T84" fmla="*/ 339 w 487"/>
                  <a:gd name="T85" fmla="*/ 1171 h 1471"/>
                  <a:gd name="T86" fmla="*/ 424 w 487"/>
                  <a:gd name="T87" fmla="*/ 1203 h 1471"/>
                  <a:gd name="T88" fmla="*/ 373 w 487"/>
                  <a:gd name="T89" fmla="*/ 1230 h 1471"/>
                  <a:gd name="T90" fmla="*/ 424 w 487"/>
                  <a:gd name="T91" fmla="*/ 1203 h 1471"/>
                  <a:gd name="T92" fmla="*/ 471 w 487"/>
                  <a:gd name="T93" fmla="*/ 1318 h 1471"/>
                  <a:gd name="T94" fmla="*/ 428 w 487"/>
                  <a:gd name="T95" fmla="*/ 1226 h 1471"/>
                  <a:gd name="T96" fmla="*/ 427 w 487"/>
                  <a:gd name="T97" fmla="*/ 1339 h 1471"/>
                  <a:gd name="T98" fmla="*/ 397 w 487"/>
                  <a:gd name="T99" fmla="*/ 1318 h 1471"/>
                  <a:gd name="T100" fmla="*/ 375 w 487"/>
                  <a:gd name="T101" fmla="*/ 1310 h 1471"/>
                  <a:gd name="T102" fmla="*/ 411 w 487"/>
                  <a:gd name="T103" fmla="*/ 1405 h 1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37" name="组合 36"/>
            <p:cNvGrpSpPr/>
            <p:nvPr userDrawn="1"/>
          </p:nvGrpSpPr>
          <p:grpSpPr>
            <a:xfrm>
              <a:off x="6501443" y="243733"/>
              <a:ext cx="1082675" cy="1347535"/>
              <a:chOff x="1295401" y="361951"/>
              <a:chExt cx="739775" cy="920750"/>
            </a:xfrm>
            <a:grpFill/>
          </p:grpSpPr>
          <p:sp>
            <p:nvSpPr>
              <p:cNvPr id="53" name="Freeform 119"/>
              <p:cNvSpPr>
                <a:spLocks noEditPoints="1"/>
              </p:cNvSpPr>
              <p:nvPr/>
            </p:nvSpPr>
            <p:spPr bwMode="auto">
              <a:xfrm>
                <a:off x="1733551" y="893763"/>
                <a:ext cx="257175" cy="153988"/>
              </a:xfrm>
              <a:custGeom>
                <a:avLst/>
                <a:gdLst>
                  <a:gd name="T0" fmla="*/ 264 w 329"/>
                  <a:gd name="T1" fmla="*/ 165 h 198"/>
                  <a:gd name="T2" fmla="*/ 221 w 329"/>
                  <a:gd name="T3" fmla="*/ 157 h 198"/>
                  <a:gd name="T4" fmla="*/ 182 w 329"/>
                  <a:gd name="T5" fmla="*/ 160 h 198"/>
                  <a:gd name="T6" fmla="*/ 140 w 329"/>
                  <a:gd name="T7" fmla="*/ 163 h 198"/>
                  <a:gd name="T8" fmla="*/ 72 w 329"/>
                  <a:gd name="T9" fmla="*/ 185 h 198"/>
                  <a:gd name="T10" fmla="*/ 28 w 329"/>
                  <a:gd name="T11" fmla="*/ 182 h 198"/>
                  <a:gd name="T12" fmla="*/ 26 w 329"/>
                  <a:gd name="T13" fmla="*/ 151 h 198"/>
                  <a:gd name="T14" fmla="*/ 4 w 329"/>
                  <a:gd name="T15" fmla="*/ 120 h 198"/>
                  <a:gd name="T16" fmla="*/ 23 w 329"/>
                  <a:gd name="T17" fmla="*/ 76 h 198"/>
                  <a:gd name="T18" fmla="*/ 141 w 329"/>
                  <a:gd name="T19" fmla="*/ 5 h 198"/>
                  <a:gd name="T20" fmla="*/ 204 w 329"/>
                  <a:gd name="T21" fmla="*/ 4 h 198"/>
                  <a:gd name="T22" fmla="*/ 277 w 329"/>
                  <a:gd name="T23" fmla="*/ 20 h 198"/>
                  <a:gd name="T24" fmla="*/ 326 w 329"/>
                  <a:gd name="T25" fmla="*/ 57 h 198"/>
                  <a:gd name="T26" fmla="*/ 324 w 329"/>
                  <a:gd name="T27" fmla="*/ 89 h 198"/>
                  <a:gd name="T28" fmla="*/ 305 w 329"/>
                  <a:gd name="T29" fmla="*/ 115 h 198"/>
                  <a:gd name="T30" fmla="*/ 304 w 329"/>
                  <a:gd name="T31" fmla="*/ 146 h 198"/>
                  <a:gd name="T32" fmla="*/ 264 w 329"/>
                  <a:gd name="T33" fmla="*/ 165 h 198"/>
                  <a:gd name="T34" fmla="*/ 82 w 329"/>
                  <a:gd name="T35" fmla="*/ 171 h 198"/>
                  <a:gd name="T36" fmla="*/ 162 w 329"/>
                  <a:gd name="T37" fmla="*/ 151 h 198"/>
                  <a:gd name="T38" fmla="*/ 184 w 329"/>
                  <a:gd name="T39" fmla="*/ 152 h 198"/>
                  <a:gd name="T40" fmla="*/ 199 w 329"/>
                  <a:gd name="T41" fmla="*/ 149 h 198"/>
                  <a:gd name="T42" fmla="*/ 243 w 329"/>
                  <a:gd name="T43" fmla="*/ 151 h 198"/>
                  <a:gd name="T44" fmla="*/ 293 w 329"/>
                  <a:gd name="T45" fmla="*/ 148 h 198"/>
                  <a:gd name="T46" fmla="*/ 295 w 329"/>
                  <a:gd name="T47" fmla="*/ 117 h 198"/>
                  <a:gd name="T48" fmla="*/ 319 w 329"/>
                  <a:gd name="T49" fmla="*/ 74 h 198"/>
                  <a:gd name="T50" fmla="*/ 313 w 329"/>
                  <a:gd name="T51" fmla="*/ 57 h 198"/>
                  <a:gd name="T52" fmla="*/ 252 w 329"/>
                  <a:gd name="T53" fmla="*/ 20 h 198"/>
                  <a:gd name="T54" fmla="*/ 221 w 329"/>
                  <a:gd name="T55" fmla="*/ 16 h 198"/>
                  <a:gd name="T56" fmla="*/ 188 w 329"/>
                  <a:gd name="T57" fmla="*/ 10 h 198"/>
                  <a:gd name="T58" fmla="*/ 60 w 329"/>
                  <a:gd name="T59" fmla="*/ 52 h 198"/>
                  <a:gd name="T60" fmla="*/ 28 w 329"/>
                  <a:gd name="T61" fmla="*/ 79 h 198"/>
                  <a:gd name="T62" fmla="*/ 14 w 329"/>
                  <a:gd name="T63" fmla="*/ 116 h 198"/>
                  <a:gd name="T64" fmla="*/ 23 w 329"/>
                  <a:gd name="T65" fmla="*/ 126 h 198"/>
                  <a:gd name="T66" fmla="*/ 37 w 329"/>
                  <a:gd name="T67" fmla="*/ 147 h 198"/>
                  <a:gd name="T68" fmla="*/ 37 w 329"/>
                  <a:gd name="T69" fmla="*/ 179 h 198"/>
                  <a:gd name="T70" fmla="*/ 82 w 329"/>
                  <a:gd name="T71" fmla="*/ 171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4" name="Freeform 120"/>
              <p:cNvSpPr>
                <a:spLocks noEditPoints="1"/>
              </p:cNvSpPr>
              <p:nvPr/>
            </p:nvSpPr>
            <p:spPr bwMode="auto">
              <a:xfrm>
                <a:off x="1752601" y="914401"/>
                <a:ext cx="214313" cy="111125"/>
              </a:xfrm>
              <a:custGeom>
                <a:avLst/>
                <a:gdLst>
                  <a:gd name="T0" fmla="*/ 253 w 275"/>
                  <a:gd name="T1" fmla="*/ 104 h 141"/>
                  <a:gd name="T2" fmla="*/ 222 w 275"/>
                  <a:gd name="T3" fmla="*/ 111 h 141"/>
                  <a:gd name="T4" fmla="*/ 98 w 275"/>
                  <a:gd name="T5" fmla="*/ 109 h 141"/>
                  <a:gd name="T6" fmla="*/ 71 w 275"/>
                  <a:gd name="T7" fmla="*/ 116 h 141"/>
                  <a:gd name="T8" fmla="*/ 47 w 275"/>
                  <a:gd name="T9" fmla="*/ 127 h 141"/>
                  <a:gd name="T10" fmla="*/ 25 w 275"/>
                  <a:gd name="T11" fmla="*/ 128 h 141"/>
                  <a:gd name="T12" fmla="*/ 17 w 275"/>
                  <a:gd name="T13" fmla="*/ 98 h 141"/>
                  <a:gd name="T14" fmla="*/ 5 w 275"/>
                  <a:gd name="T15" fmla="*/ 89 h 141"/>
                  <a:gd name="T16" fmla="*/ 15 w 275"/>
                  <a:gd name="T17" fmla="*/ 59 h 141"/>
                  <a:gd name="T18" fmla="*/ 236 w 275"/>
                  <a:gd name="T19" fmla="*/ 20 h 141"/>
                  <a:gd name="T20" fmla="*/ 275 w 275"/>
                  <a:gd name="T21" fmla="*/ 49 h 141"/>
                  <a:gd name="T22" fmla="*/ 253 w 275"/>
                  <a:gd name="T23" fmla="*/ 104 h 141"/>
                  <a:gd name="T24" fmla="*/ 265 w 275"/>
                  <a:gd name="T25" fmla="*/ 51 h 141"/>
                  <a:gd name="T26" fmla="*/ 265 w 275"/>
                  <a:gd name="T27" fmla="*/ 49 h 141"/>
                  <a:gd name="T28" fmla="*/ 259 w 275"/>
                  <a:gd name="T29" fmla="*/ 36 h 141"/>
                  <a:gd name="T30" fmla="*/ 228 w 275"/>
                  <a:gd name="T31" fmla="*/ 24 h 141"/>
                  <a:gd name="T32" fmla="*/ 160 w 275"/>
                  <a:gd name="T33" fmla="*/ 20 h 141"/>
                  <a:gd name="T34" fmla="*/ 59 w 275"/>
                  <a:gd name="T35" fmla="*/ 38 h 141"/>
                  <a:gd name="T36" fmla="*/ 13 w 275"/>
                  <a:gd name="T37" fmla="*/ 83 h 141"/>
                  <a:gd name="T38" fmla="*/ 35 w 275"/>
                  <a:gd name="T39" fmla="*/ 128 h 141"/>
                  <a:gd name="T40" fmla="*/ 65 w 275"/>
                  <a:gd name="T41" fmla="*/ 110 h 141"/>
                  <a:gd name="T42" fmla="*/ 126 w 275"/>
                  <a:gd name="T43" fmla="*/ 98 h 141"/>
                  <a:gd name="T44" fmla="*/ 147 w 275"/>
                  <a:gd name="T45" fmla="*/ 95 h 141"/>
                  <a:gd name="T46" fmla="*/ 242 w 275"/>
                  <a:gd name="T47" fmla="*/ 101 h 141"/>
                  <a:gd name="T48" fmla="*/ 265 w 275"/>
                  <a:gd name="T49" fmla="*/ 5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5" name="Freeform 121"/>
              <p:cNvSpPr>
                <a:spLocks noEditPoints="1"/>
              </p:cNvSpPr>
              <p:nvPr/>
            </p:nvSpPr>
            <p:spPr bwMode="auto">
              <a:xfrm>
                <a:off x="1728788" y="668338"/>
                <a:ext cx="184150" cy="84138"/>
              </a:xfrm>
              <a:custGeom>
                <a:avLst/>
                <a:gdLst>
                  <a:gd name="T0" fmla="*/ 32 w 236"/>
                  <a:gd name="T1" fmla="*/ 22 h 107"/>
                  <a:gd name="T2" fmla="*/ 177 w 236"/>
                  <a:gd name="T3" fmla="*/ 10 h 107"/>
                  <a:gd name="T4" fmla="*/ 197 w 236"/>
                  <a:gd name="T5" fmla="*/ 2 h 107"/>
                  <a:gd name="T6" fmla="*/ 228 w 236"/>
                  <a:gd name="T7" fmla="*/ 33 h 107"/>
                  <a:gd name="T8" fmla="*/ 143 w 236"/>
                  <a:gd name="T9" fmla="*/ 102 h 107"/>
                  <a:gd name="T10" fmla="*/ 67 w 236"/>
                  <a:gd name="T11" fmla="*/ 105 h 107"/>
                  <a:gd name="T12" fmla="*/ 1 w 236"/>
                  <a:gd name="T13" fmla="*/ 85 h 107"/>
                  <a:gd name="T14" fmla="*/ 32 w 236"/>
                  <a:gd name="T15" fmla="*/ 22 h 107"/>
                  <a:gd name="T16" fmla="*/ 151 w 236"/>
                  <a:gd name="T17" fmla="*/ 26 h 107"/>
                  <a:gd name="T18" fmla="*/ 90 w 236"/>
                  <a:gd name="T19" fmla="*/ 37 h 107"/>
                  <a:gd name="T20" fmla="*/ 60 w 236"/>
                  <a:gd name="T21" fmla="*/ 34 h 107"/>
                  <a:gd name="T22" fmla="*/ 35 w 236"/>
                  <a:gd name="T23" fmla="*/ 33 h 107"/>
                  <a:gd name="T24" fmla="*/ 15 w 236"/>
                  <a:gd name="T25" fmla="*/ 59 h 107"/>
                  <a:gd name="T26" fmla="*/ 14 w 236"/>
                  <a:gd name="T27" fmla="*/ 84 h 107"/>
                  <a:gd name="T28" fmla="*/ 31 w 236"/>
                  <a:gd name="T29" fmla="*/ 91 h 107"/>
                  <a:gd name="T30" fmla="*/ 169 w 236"/>
                  <a:gd name="T31" fmla="*/ 85 h 107"/>
                  <a:gd name="T32" fmla="*/ 192 w 236"/>
                  <a:gd name="T33" fmla="*/ 75 h 107"/>
                  <a:gd name="T34" fmla="*/ 217 w 236"/>
                  <a:gd name="T35" fmla="*/ 39 h 107"/>
                  <a:gd name="T36" fmla="*/ 195 w 236"/>
                  <a:gd name="T37" fmla="*/ 15 h 107"/>
                  <a:gd name="T38" fmla="*/ 151 w 236"/>
                  <a:gd name="T39" fmla="*/ 26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6" name="Freeform 122"/>
              <p:cNvSpPr>
                <a:spLocks noEditPoints="1"/>
              </p:cNvSpPr>
              <p:nvPr/>
            </p:nvSpPr>
            <p:spPr bwMode="auto">
              <a:xfrm>
                <a:off x="1746251" y="685801"/>
                <a:ext cx="147638" cy="49213"/>
              </a:xfrm>
              <a:custGeom>
                <a:avLst/>
                <a:gdLst>
                  <a:gd name="T0" fmla="*/ 14 w 189"/>
                  <a:gd name="T1" fmla="*/ 20 h 65"/>
                  <a:gd name="T2" fmla="*/ 87 w 189"/>
                  <a:gd name="T3" fmla="*/ 24 h 65"/>
                  <a:gd name="T4" fmla="*/ 102 w 189"/>
                  <a:gd name="T5" fmla="*/ 22 h 65"/>
                  <a:gd name="T6" fmla="*/ 138 w 189"/>
                  <a:gd name="T7" fmla="*/ 15 h 65"/>
                  <a:gd name="T8" fmla="*/ 169 w 189"/>
                  <a:gd name="T9" fmla="*/ 0 h 65"/>
                  <a:gd name="T10" fmla="*/ 175 w 189"/>
                  <a:gd name="T11" fmla="*/ 34 h 65"/>
                  <a:gd name="T12" fmla="*/ 165 w 189"/>
                  <a:gd name="T13" fmla="*/ 40 h 65"/>
                  <a:gd name="T14" fmla="*/ 134 w 189"/>
                  <a:gd name="T15" fmla="*/ 60 h 65"/>
                  <a:gd name="T16" fmla="*/ 101 w 189"/>
                  <a:gd name="T17" fmla="*/ 65 h 65"/>
                  <a:gd name="T18" fmla="*/ 53 w 189"/>
                  <a:gd name="T19" fmla="*/ 63 h 65"/>
                  <a:gd name="T20" fmla="*/ 10 w 189"/>
                  <a:gd name="T21" fmla="*/ 58 h 65"/>
                  <a:gd name="T22" fmla="*/ 14 w 189"/>
                  <a:gd name="T23" fmla="*/ 20 h 65"/>
                  <a:gd name="T24" fmla="*/ 83 w 189"/>
                  <a:gd name="T25" fmla="*/ 53 h 65"/>
                  <a:gd name="T26" fmla="*/ 168 w 189"/>
                  <a:gd name="T27" fmla="*/ 28 h 65"/>
                  <a:gd name="T28" fmla="*/ 171 w 189"/>
                  <a:gd name="T29" fmla="*/ 20 h 65"/>
                  <a:gd name="T30" fmla="*/ 164 w 189"/>
                  <a:gd name="T31" fmla="*/ 12 h 65"/>
                  <a:gd name="T32" fmla="*/ 158 w 189"/>
                  <a:gd name="T33" fmla="*/ 18 h 65"/>
                  <a:gd name="T34" fmla="*/ 120 w 189"/>
                  <a:gd name="T35" fmla="*/ 29 h 65"/>
                  <a:gd name="T36" fmla="*/ 69 w 189"/>
                  <a:gd name="T37" fmla="*/ 35 h 65"/>
                  <a:gd name="T38" fmla="*/ 16 w 189"/>
                  <a:gd name="T39" fmla="*/ 34 h 65"/>
                  <a:gd name="T40" fmla="*/ 15 w 189"/>
                  <a:gd name="T41" fmla="*/ 36 h 65"/>
                  <a:gd name="T42" fmla="*/ 18 w 189"/>
                  <a:gd name="T43" fmla="*/ 47 h 65"/>
                  <a:gd name="T44" fmla="*/ 83 w 189"/>
                  <a:gd name="T45" fmla="*/ 5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7" name="Freeform 123"/>
              <p:cNvSpPr>
                <a:spLocks noEditPoints="1"/>
              </p:cNvSpPr>
              <p:nvPr/>
            </p:nvSpPr>
            <p:spPr bwMode="auto">
              <a:xfrm>
                <a:off x="1752601" y="595313"/>
                <a:ext cx="106363" cy="74613"/>
              </a:xfrm>
              <a:custGeom>
                <a:avLst/>
                <a:gdLst>
                  <a:gd name="T0" fmla="*/ 66 w 135"/>
                  <a:gd name="T1" fmla="*/ 0 h 96"/>
                  <a:gd name="T2" fmla="*/ 105 w 135"/>
                  <a:gd name="T3" fmla="*/ 7 h 96"/>
                  <a:gd name="T4" fmla="*/ 110 w 135"/>
                  <a:gd name="T5" fmla="*/ 15 h 96"/>
                  <a:gd name="T6" fmla="*/ 122 w 135"/>
                  <a:gd name="T7" fmla="*/ 24 h 96"/>
                  <a:gd name="T8" fmla="*/ 118 w 135"/>
                  <a:gd name="T9" fmla="*/ 70 h 96"/>
                  <a:gd name="T10" fmla="*/ 69 w 135"/>
                  <a:gd name="T11" fmla="*/ 92 h 96"/>
                  <a:gd name="T12" fmla="*/ 41 w 135"/>
                  <a:gd name="T13" fmla="*/ 94 h 96"/>
                  <a:gd name="T14" fmla="*/ 32 w 135"/>
                  <a:gd name="T15" fmla="*/ 88 h 96"/>
                  <a:gd name="T16" fmla="*/ 6 w 135"/>
                  <a:gd name="T17" fmla="*/ 65 h 96"/>
                  <a:gd name="T18" fmla="*/ 66 w 135"/>
                  <a:gd name="T19" fmla="*/ 0 h 96"/>
                  <a:gd name="T20" fmla="*/ 43 w 135"/>
                  <a:gd name="T21" fmla="*/ 23 h 96"/>
                  <a:gd name="T22" fmla="*/ 17 w 135"/>
                  <a:gd name="T23" fmla="*/ 48 h 96"/>
                  <a:gd name="T24" fmla="*/ 40 w 135"/>
                  <a:gd name="T25" fmla="*/ 84 h 96"/>
                  <a:gd name="T26" fmla="*/ 115 w 135"/>
                  <a:gd name="T27" fmla="*/ 62 h 96"/>
                  <a:gd name="T28" fmla="*/ 93 w 135"/>
                  <a:gd name="T29" fmla="*/ 13 h 96"/>
                  <a:gd name="T30" fmla="*/ 43 w 135"/>
                  <a:gd name="T31" fmla="*/ 2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8" name="Freeform 124"/>
              <p:cNvSpPr>
                <a:spLocks noEditPoints="1"/>
              </p:cNvSpPr>
              <p:nvPr/>
            </p:nvSpPr>
            <p:spPr bwMode="auto">
              <a:xfrm>
                <a:off x="1774826" y="606426"/>
                <a:ext cx="77788" cy="50800"/>
              </a:xfrm>
              <a:custGeom>
                <a:avLst/>
                <a:gdLst>
                  <a:gd name="T0" fmla="*/ 73 w 100"/>
                  <a:gd name="T1" fmla="*/ 10 h 64"/>
                  <a:gd name="T2" fmla="*/ 36 w 100"/>
                  <a:gd name="T3" fmla="*/ 60 h 64"/>
                  <a:gd name="T4" fmla="*/ 24 w 100"/>
                  <a:gd name="T5" fmla="*/ 11 h 64"/>
                  <a:gd name="T6" fmla="*/ 65 w 100"/>
                  <a:gd name="T7" fmla="*/ 10 h 64"/>
                  <a:gd name="T8" fmla="*/ 73 w 100"/>
                  <a:gd name="T9" fmla="*/ 10 h 64"/>
                  <a:gd name="T10" fmla="*/ 72 w 100"/>
                  <a:gd name="T11" fmla="*/ 23 h 64"/>
                  <a:gd name="T12" fmla="*/ 36 w 100"/>
                  <a:gd name="T13" fmla="*/ 20 h 64"/>
                  <a:gd name="T14" fmla="*/ 18 w 100"/>
                  <a:gd name="T15" fmla="*/ 30 h 64"/>
                  <a:gd name="T16" fmla="*/ 72 w 100"/>
                  <a:gd name="T17" fmla="*/ 2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9" name="Freeform 125"/>
              <p:cNvSpPr>
                <a:spLocks noEditPoints="1"/>
              </p:cNvSpPr>
              <p:nvPr/>
            </p:nvSpPr>
            <p:spPr bwMode="auto">
              <a:xfrm>
                <a:off x="1295401" y="361951"/>
                <a:ext cx="739775" cy="920750"/>
              </a:xfrm>
              <a:custGeom>
                <a:avLst/>
                <a:gdLst>
                  <a:gd name="T0" fmla="*/ 444 w 948"/>
                  <a:gd name="T1" fmla="*/ 2 h 1181"/>
                  <a:gd name="T2" fmla="*/ 796 w 948"/>
                  <a:gd name="T3" fmla="*/ 271 h 1181"/>
                  <a:gd name="T4" fmla="*/ 545 w 948"/>
                  <a:gd name="T5" fmla="*/ 1126 h 1181"/>
                  <a:gd name="T6" fmla="*/ 102 w 948"/>
                  <a:gd name="T7" fmla="*/ 1152 h 1181"/>
                  <a:gd name="T8" fmla="*/ 732 w 948"/>
                  <a:gd name="T9" fmla="*/ 1084 h 1181"/>
                  <a:gd name="T10" fmla="*/ 494 w 948"/>
                  <a:gd name="T11" fmla="*/ 685 h 1181"/>
                  <a:gd name="T12" fmla="*/ 875 w 948"/>
                  <a:gd name="T13" fmla="*/ 457 h 1181"/>
                  <a:gd name="T14" fmla="*/ 368 w 948"/>
                  <a:gd name="T15" fmla="*/ 537 h 1181"/>
                  <a:gd name="T16" fmla="*/ 439 w 948"/>
                  <a:gd name="T17" fmla="*/ 674 h 1181"/>
                  <a:gd name="T18" fmla="*/ 507 w 948"/>
                  <a:gd name="T19" fmla="*/ 557 h 1181"/>
                  <a:gd name="T20" fmla="*/ 550 w 948"/>
                  <a:gd name="T21" fmla="*/ 571 h 1181"/>
                  <a:gd name="T22" fmla="*/ 451 w 948"/>
                  <a:gd name="T23" fmla="*/ 1064 h 1181"/>
                  <a:gd name="T24" fmla="*/ 818 w 948"/>
                  <a:gd name="T25" fmla="*/ 523 h 1181"/>
                  <a:gd name="T26" fmla="*/ 250 w 948"/>
                  <a:gd name="T27" fmla="*/ 360 h 1181"/>
                  <a:gd name="T28" fmla="*/ 309 w 948"/>
                  <a:gd name="T29" fmla="*/ 817 h 1181"/>
                  <a:gd name="T30" fmla="*/ 668 w 948"/>
                  <a:gd name="T31" fmla="*/ 242 h 1181"/>
                  <a:gd name="T32" fmla="*/ 576 w 948"/>
                  <a:gd name="T33" fmla="*/ 152 h 1181"/>
                  <a:gd name="T34" fmla="*/ 172 w 948"/>
                  <a:gd name="T35" fmla="*/ 588 h 1181"/>
                  <a:gd name="T36" fmla="*/ 328 w 948"/>
                  <a:gd name="T37" fmla="*/ 174 h 1181"/>
                  <a:gd name="T38" fmla="*/ 188 w 948"/>
                  <a:gd name="T39" fmla="*/ 185 h 1181"/>
                  <a:gd name="T40" fmla="*/ 285 w 948"/>
                  <a:gd name="T41" fmla="*/ 137 h 1181"/>
                  <a:gd name="T42" fmla="*/ 451 w 948"/>
                  <a:gd name="T43" fmla="*/ 53 h 1181"/>
                  <a:gd name="T44" fmla="*/ 327 w 948"/>
                  <a:gd name="T45" fmla="*/ 632 h 1181"/>
                  <a:gd name="T46" fmla="*/ 453 w 948"/>
                  <a:gd name="T47" fmla="*/ 63 h 1181"/>
                  <a:gd name="T48" fmla="*/ 223 w 948"/>
                  <a:gd name="T49" fmla="*/ 160 h 1181"/>
                  <a:gd name="T50" fmla="*/ 418 w 948"/>
                  <a:gd name="T51" fmla="*/ 302 h 1181"/>
                  <a:gd name="T52" fmla="*/ 389 w 948"/>
                  <a:gd name="T53" fmla="*/ 1068 h 1181"/>
                  <a:gd name="T54" fmla="*/ 381 w 948"/>
                  <a:gd name="T55" fmla="*/ 1148 h 1181"/>
                  <a:gd name="T56" fmla="*/ 358 w 948"/>
                  <a:gd name="T57" fmla="*/ 1048 h 1181"/>
                  <a:gd name="T58" fmla="*/ 342 w 948"/>
                  <a:gd name="T59" fmla="*/ 1014 h 1181"/>
                  <a:gd name="T60" fmla="*/ 345 w 948"/>
                  <a:gd name="T61" fmla="*/ 187 h 1181"/>
                  <a:gd name="T62" fmla="*/ 303 w 948"/>
                  <a:gd name="T63" fmla="*/ 780 h 1181"/>
                  <a:gd name="T64" fmla="*/ 306 w 948"/>
                  <a:gd name="T65" fmla="*/ 1170 h 1181"/>
                  <a:gd name="T66" fmla="*/ 338 w 948"/>
                  <a:gd name="T67" fmla="*/ 908 h 1181"/>
                  <a:gd name="T68" fmla="*/ 305 w 948"/>
                  <a:gd name="T69" fmla="*/ 210 h 1181"/>
                  <a:gd name="T70" fmla="*/ 241 w 948"/>
                  <a:gd name="T71" fmla="*/ 275 h 1181"/>
                  <a:gd name="T72" fmla="*/ 162 w 948"/>
                  <a:gd name="T73" fmla="*/ 467 h 1181"/>
                  <a:gd name="T74" fmla="*/ 157 w 948"/>
                  <a:gd name="T75" fmla="*/ 636 h 1181"/>
                  <a:gd name="T76" fmla="*/ 256 w 948"/>
                  <a:gd name="T77" fmla="*/ 802 h 1181"/>
                  <a:gd name="T78" fmla="*/ 257 w 948"/>
                  <a:gd name="T79" fmla="*/ 929 h 1181"/>
                  <a:gd name="T80" fmla="*/ 256 w 948"/>
                  <a:gd name="T81" fmla="*/ 993 h 1181"/>
                  <a:gd name="T82" fmla="*/ 221 w 948"/>
                  <a:gd name="T83" fmla="*/ 1073 h 1181"/>
                  <a:gd name="T84" fmla="*/ 253 w 948"/>
                  <a:gd name="T85" fmla="*/ 923 h 1181"/>
                  <a:gd name="T86" fmla="*/ 212 w 948"/>
                  <a:gd name="T87" fmla="*/ 847 h 1181"/>
                  <a:gd name="T88" fmla="*/ 237 w 948"/>
                  <a:gd name="T89" fmla="*/ 944 h 1181"/>
                  <a:gd name="T90" fmla="*/ 221 w 948"/>
                  <a:gd name="T91" fmla="*/ 1035 h 1181"/>
                  <a:gd name="T92" fmla="*/ 186 w 948"/>
                  <a:gd name="T93" fmla="*/ 877 h 1181"/>
                  <a:gd name="T94" fmla="*/ 196 w 948"/>
                  <a:gd name="T95" fmla="*/ 997 h 1181"/>
                  <a:gd name="T96" fmla="*/ 205 w 948"/>
                  <a:gd name="T97" fmla="*/ 847 h 1181"/>
                  <a:gd name="T98" fmla="*/ 197 w 948"/>
                  <a:gd name="T99" fmla="*/ 943 h 1181"/>
                  <a:gd name="T100" fmla="*/ 154 w 948"/>
                  <a:gd name="T101" fmla="*/ 424 h 1181"/>
                  <a:gd name="T102" fmla="*/ 96 w 948"/>
                  <a:gd name="T103" fmla="*/ 1041 h 1181"/>
                  <a:gd name="T104" fmla="*/ 64 w 948"/>
                  <a:gd name="T105" fmla="*/ 1035 h 1181"/>
                  <a:gd name="T106" fmla="*/ 154 w 948"/>
                  <a:gd name="T107" fmla="*/ 425 h 1181"/>
                  <a:gd name="T108" fmla="*/ 148 w 948"/>
                  <a:gd name="T109" fmla="*/ 543 h 1181"/>
                  <a:gd name="T110" fmla="*/ 107 w 948"/>
                  <a:gd name="T111" fmla="*/ 862 h 1181"/>
                  <a:gd name="T112" fmla="*/ 91 w 948"/>
                  <a:gd name="T113" fmla="*/ 857 h 1181"/>
                  <a:gd name="T114" fmla="*/ 89 w 948"/>
                  <a:gd name="T115" fmla="*/ 967 h 1181"/>
                  <a:gd name="T116" fmla="*/ 63 w 948"/>
                  <a:gd name="T117" fmla="*/ 911 h 1181"/>
                  <a:gd name="T118" fmla="*/ 59 w 948"/>
                  <a:gd name="T119" fmla="*/ 907 h 1181"/>
                  <a:gd name="T120" fmla="*/ 63 w 948"/>
                  <a:gd name="T121" fmla="*/ 1011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60" name="Freeform 126"/>
              <p:cNvSpPr>
                <a:spLocks noEditPoints="1"/>
              </p:cNvSpPr>
              <p:nvPr/>
            </p:nvSpPr>
            <p:spPr bwMode="auto">
              <a:xfrm>
                <a:off x="1800226" y="1038226"/>
                <a:ext cx="139700" cy="63500"/>
              </a:xfrm>
              <a:custGeom>
                <a:avLst/>
                <a:gdLst>
                  <a:gd name="T0" fmla="*/ 160 w 179"/>
                  <a:gd name="T1" fmla="*/ 76 h 81"/>
                  <a:gd name="T2" fmla="*/ 91 w 179"/>
                  <a:gd name="T3" fmla="*/ 73 h 81"/>
                  <a:gd name="T4" fmla="*/ 70 w 179"/>
                  <a:gd name="T5" fmla="*/ 78 h 81"/>
                  <a:gd name="T6" fmla="*/ 36 w 179"/>
                  <a:gd name="T7" fmla="*/ 81 h 81"/>
                  <a:gd name="T8" fmla="*/ 12 w 179"/>
                  <a:gd name="T9" fmla="*/ 28 h 81"/>
                  <a:gd name="T10" fmla="*/ 126 w 179"/>
                  <a:gd name="T11" fmla="*/ 4 h 81"/>
                  <a:gd name="T12" fmla="*/ 149 w 179"/>
                  <a:gd name="T13" fmla="*/ 12 h 81"/>
                  <a:gd name="T14" fmla="*/ 176 w 179"/>
                  <a:gd name="T15" fmla="*/ 22 h 81"/>
                  <a:gd name="T16" fmla="*/ 160 w 179"/>
                  <a:gd name="T17" fmla="*/ 76 h 81"/>
                  <a:gd name="T18" fmla="*/ 114 w 179"/>
                  <a:gd name="T19" fmla="*/ 20 h 81"/>
                  <a:gd name="T20" fmla="*/ 69 w 179"/>
                  <a:gd name="T21" fmla="*/ 24 h 81"/>
                  <a:gd name="T22" fmla="*/ 60 w 179"/>
                  <a:gd name="T23" fmla="*/ 23 h 81"/>
                  <a:gd name="T24" fmla="*/ 34 w 179"/>
                  <a:gd name="T25" fmla="*/ 34 h 81"/>
                  <a:gd name="T26" fmla="*/ 41 w 179"/>
                  <a:gd name="T27" fmla="*/ 53 h 81"/>
                  <a:gd name="T28" fmla="*/ 147 w 179"/>
                  <a:gd name="T29" fmla="*/ 52 h 81"/>
                  <a:gd name="T30" fmla="*/ 152 w 179"/>
                  <a:gd name="T31" fmla="*/ 27 h 81"/>
                  <a:gd name="T32" fmla="*/ 114 w 179"/>
                  <a:gd name="T33" fmla="*/ 2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sp>
          <p:nvSpPr>
            <p:cNvPr id="38" name="Freeform 127"/>
            <p:cNvSpPr>
              <a:spLocks noEditPoints="1"/>
            </p:cNvSpPr>
            <p:nvPr userDrawn="1"/>
          </p:nvSpPr>
          <p:spPr bwMode="auto">
            <a:xfrm>
              <a:off x="7129941" y="3374433"/>
              <a:ext cx="1357719" cy="897816"/>
            </a:xfrm>
            <a:custGeom>
              <a:avLst/>
              <a:gdLst>
                <a:gd name="T0" fmla="*/ 31 w 1510"/>
                <a:gd name="T1" fmla="*/ 297 h 999"/>
                <a:gd name="T2" fmla="*/ 585 w 1510"/>
                <a:gd name="T3" fmla="*/ 0 h 999"/>
                <a:gd name="T4" fmla="*/ 1250 w 1510"/>
                <a:gd name="T5" fmla="*/ 139 h 999"/>
                <a:gd name="T6" fmla="*/ 1174 w 1510"/>
                <a:gd name="T7" fmla="*/ 278 h 999"/>
                <a:gd name="T8" fmla="*/ 1273 w 1510"/>
                <a:gd name="T9" fmla="*/ 557 h 999"/>
                <a:gd name="T10" fmla="*/ 1359 w 1510"/>
                <a:gd name="T11" fmla="*/ 738 h 999"/>
                <a:gd name="T12" fmla="*/ 1159 w 1510"/>
                <a:gd name="T13" fmla="*/ 806 h 999"/>
                <a:gd name="T14" fmla="*/ 676 w 1510"/>
                <a:gd name="T15" fmla="*/ 949 h 999"/>
                <a:gd name="T16" fmla="*/ 224 w 1510"/>
                <a:gd name="T17" fmla="*/ 725 h 999"/>
                <a:gd name="T18" fmla="*/ 95 w 1510"/>
                <a:gd name="T19" fmla="*/ 541 h 999"/>
                <a:gd name="T20" fmla="*/ 1440 w 1510"/>
                <a:gd name="T21" fmla="*/ 528 h 999"/>
                <a:gd name="T22" fmla="*/ 1198 w 1510"/>
                <a:gd name="T23" fmla="*/ 773 h 999"/>
                <a:gd name="T24" fmla="*/ 217 w 1510"/>
                <a:gd name="T25" fmla="*/ 403 h 999"/>
                <a:gd name="T26" fmla="*/ 584 w 1510"/>
                <a:gd name="T27" fmla="*/ 526 h 999"/>
                <a:gd name="T28" fmla="*/ 1282 w 1510"/>
                <a:gd name="T29" fmla="*/ 154 h 999"/>
                <a:gd name="T30" fmla="*/ 539 w 1510"/>
                <a:gd name="T31" fmla="*/ 24 h 999"/>
                <a:gd name="T32" fmla="*/ 54 w 1510"/>
                <a:gd name="T33" fmla="*/ 349 h 999"/>
                <a:gd name="T34" fmla="*/ 372 w 1510"/>
                <a:gd name="T35" fmla="*/ 264 h 999"/>
                <a:gd name="T36" fmla="*/ 666 w 1510"/>
                <a:gd name="T37" fmla="*/ 232 h 999"/>
                <a:gd name="T38" fmla="*/ 1105 w 1510"/>
                <a:gd name="T39" fmla="*/ 738 h 999"/>
                <a:gd name="T40" fmla="*/ 1132 w 1510"/>
                <a:gd name="T41" fmla="*/ 743 h 999"/>
                <a:gd name="T42" fmla="*/ 1163 w 1510"/>
                <a:gd name="T43" fmla="*/ 774 h 999"/>
                <a:gd name="T44" fmla="*/ 1124 w 1510"/>
                <a:gd name="T45" fmla="*/ 521 h 999"/>
                <a:gd name="T46" fmla="*/ 1110 w 1510"/>
                <a:gd name="T47" fmla="*/ 590 h 999"/>
                <a:gd name="T48" fmla="*/ 1104 w 1510"/>
                <a:gd name="T49" fmla="*/ 604 h 999"/>
                <a:gd name="T50" fmla="*/ 1038 w 1510"/>
                <a:gd name="T51" fmla="*/ 778 h 999"/>
                <a:gd name="T52" fmla="*/ 931 w 1510"/>
                <a:gd name="T53" fmla="*/ 797 h 999"/>
                <a:gd name="T54" fmla="*/ 787 w 1510"/>
                <a:gd name="T55" fmla="*/ 956 h 999"/>
                <a:gd name="T56" fmla="*/ 1075 w 1510"/>
                <a:gd name="T57" fmla="*/ 695 h 999"/>
                <a:gd name="T58" fmla="*/ 1077 w 1510"/>
                <a:gd name="T59" fmla="*/ 542 h 999"/>
                <a:gd name="T60" fmla="*/ 544 w 1510"/>
                <a:gd name="T61" fmla="*/ 521 h 999"/>
                <a:gd name="T62" fmla="*/ 235 w 1510"/>
                <a:gd name="T63" fmla="*/ 678 h 999"/>
                <a:gd name="T64" fmla="*/ 722 w 1510"/>
                <a:gd name="T65" fmla="*/ 774 h 999"/>
                <a:gd name="T66" fmla="*/ 930 w 1510"/>
                <a:gd name="T67" fmla="*/ 633 h 999"/>
                <a:gd name="T68" fmla="*/ 1077 w 1510"/>
                <a:gd name="T69" fmla="*/ 542 h 999"/>
                <a:gd name="T70" fmla="*/ 1024 w 1510"/>
                <a:gd name="T71" fmla="*/ 563 h 999"/>
                <a:gd name="T72" fmla="*/ 1022 w 1510"/>
                <a:gd name="T73" fmla="*/ 627 h 999"/>
                <a:gd name="T74" fmla="*/ 955 w 1510"/>
                <a:gd name="T75" fmla="*/ 562 h 999"/>
                <a:gd name="T76" fmla="*/ 978 w 1510"/>
                <a:gd name="T77" fmla="*/ 552 h 999"/>
                <a:gd name="T78" fmla="*/ 900 w 1510"/>
                <a:gd name="T79" fmla="*/ 722 h 999"/>
                <a:gd name="T80" fmla="*/ 679 w 1510"/>
                <a:gd name="T81" fmla="*/ 941 h 999"/>
                <a:gd name="T82" fmla="*/ 737 w 1510"/>
                <a:gd name="T83" fmla="*/ 839 h 999"/>
                <a:gd name="T84" fmla="*/ 713 w 1510"/>
                <a:gd name="T85" fmla="*/ 789 h 999"/>
                <a:gd name="T86" fmla="*/ 689 w 1510"/>
                <a:gd name="T87" fmla="*/ 860 h 999"/>
                <a:gd name="T88" fmla="*/ 674 w 1510"/>
                <a:gd name="T89" fmla="*/ 197 h 999"/>
                <a:gd name="T90" fmla="*/ 653 w 1510"/>
                <a:gd name="T91" fmla="*/ 170 h 999"/>
                <a:gd name="T92" fmla="*/ 317 w 1510"/>
                <a:gd name="T93" fmla="*/ 308 h 999"/>
                <a:gd name="T94" fmla="*/ 180 w 1510"/>
                <a:gd name="T95" fmla="*/ 410 h 999"/>
                <a:gd name="T96" fmla="*/ 538 w 1510"/>
                <a:gd name="T97" fmla="*/ 212 h 999"/>
                <a:gd name="T98" fmla="*/ 181 w 1510"/>
                <a:gd name="T99" fmla="*/ 456 h 999"/>
                <a:gd name="T100" fmla="*/ 199 w 1510"/>
                <a:gd name="T101" fmla="*/ 570 h 999"/>
                <a:gd name="T102" fmla="*/ 130 w 1510"/>
                <a:gd name="T103" fmla="*/ 531 h 999"/>
                <a:gd name="T104" fmla="*/ 117 w 1510"/>
                <a:gd name="T105" fmla="*/ 591 h 999"/>
                <a:gd name="T106" fmla="*/ 128 w 1510"/>
                <a:gd name="T107" fmla="*/ 717 h 999"/>
                <a:gd name="T108" fmla="*/ 209 w 1510"/>
                <a:gd name="T109" fmla="*/ 725 h 999"/>
                <a:gd name="T110" fmla="*/ 232 w 1510"/>
                <a:gd name="T111" fmla="*/ 710 h 999"/>
                <a:gd name="T112" fmla="*/ 184 w 1510"/>
                <a:gd name="T113" fmla="*/ 471 h 999"/>
                <a:gd name="T114" fmla="*/ 130 w 1510"/>
                <a:gd name="T115" fmla="*/ 502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zh-CN" altLang="en-US">
                <a:solidFill>
                  <a:prstClr val="black"/>
                </a:solidFill>
                <a:latin typeface="等线" panose="02010600030101010101"/>
                <a:ea typeface="等线" panose="02010600030101010101" charset="-122"/>
              </a:endParaRPr>
            </a:p>
          </p:txBody>
        </p:sp>
        <p:grpSp>
          <p:nvGrpSpPr>
            <p:cNvPr id="39" name="组合 38"/>
            <p:cNvGrpSpPr/>
            <p:nvPr userDrawn="1"/>
          </p:nvGrpSpPr>
          <p:grpSpPr>
            <a:xfrm>
              <a:off x="8239077" y="6082119"/>
              <a:ext cx="1239508" cy="779420"/>
              <a:chOff x="1398588" y="1435101"/>
              <a:chExt cx="936625" cy="588963"/>
            </a:xfrm>
            <a:grpFill/>
          </p:grpSpPr>
          <p:sp>
            <p:nvSpPr>
              <p:cNvPr id="47" name="Freeform 128"/>
              <p:cNvSpPr>
                <a:spLocks noEditPoints="1"/>
              </p:cNvSpPr>
              <p:nvPr/>
            </p:nvSpPr>
            <p:spPr bwMode="auto">
              <a:xfrm>
                <a:off x="1979613" y="1682751"/>
                <a:ext cx="192088" cy="193675"/>
              </a:xfrm>
              <a:custGeom>
                <a:avLst/>
                <a:gdLst>
                  <a:gd name="T0" fmla="*/ 197 w 247"/>
                  <a:gd name="T1" fmla="*/ 105 h 248"/>
                  <a:gd name="T2" fmla="*/ 178 w 247"/>
                  <a:gd name="T3" fmla="*/ 102 h 248"/>
                  <a:gd name="T4" fmla="*/ 137 w 247"/>
                  <a:gd name="T5" fmla="*/ 82 h 248"/>
                  <a:gd name="T6" fmla="*/ 110 w 247"/>
                  <a:gd name="T7" fmla="*/ 95 h 248"/>
                  <a:gd name="T8" fmla="*/ 120 w 247"/>
                  <a:gd name="T9" fmla="*/ 161 h 248"/>
                  <a:gd name="T10" fmla="*/ 163 w 247"/>
                  <a:gd name="T11" fmla="*/ 161 h 248"/>
                  <a:gd name="T12" fmla="*/ 185 w 247"/>
                  <a:gd name="T13" fmla="*/ 203 h 248"/>
                  <a:gd name="T14" fmla="*/ 53 w 247"/>
                  <a:gd name="T15" fmla="*/ 217 h 248"/>
                  <a:gd name="T16" fmla="*/ 18 w 247"/>
                  <a:gd name="T17" fmla="*/ 92 h 248"/>
                  <a:gd name="T18" fmla="*/ 26 w 247"/>
                  <a:gd name="T19" fmla="*/ 78 h 248"/>
                  <a:gd name="T20" fmla="*/ 28 w 247"/>
                  <a:gd name="T21" fmla="*/ 70 h 248"/>
                  <a:gd name="T22" fmla="*/ 115 w 247"/>
                  <a:gd name="T23" fmla="*/ 12 h 248"/>
                  <a:gd name="T24" fmla="*/ 185 w 247"/>
                  <a:gd name="T25" fmla="*/ 32 h 248"/>
                  <a:gd name="T26" fmla="*/ 222 w 247"/>
                  <a:gd name="T27" fmla="*/ 24 h 248"/>
                  <a:gd name="T28" fmla="*/ 197 w 247"/>
                  <a:gd name="T29" fmla="*/ 105 h 248"/>
                  <a:gd name="T30" fmla="*/ 211 w 247"/>
                  <a:gd name="T31" fmla="*/ 31 h 248"/>
                  <a:gd name="T32" fmla="*/ 172 w 247"/>
                  <a:gd name="T33" fmla="*/ 47 h 248"/>
                  <a:gd name="T34" fmla="*/ 157 w 247"/>
                  <a:gd name="T35" fmla="*/ 35 h 248"/>
                  <a:gd name="T36" fmla="*/ 24 w 247"/>
                  <a:gd name="T37" fmla="*/ 128 h 248"/>
                  <a:gd name="T38" fmla="*/ 80 w 247"/>
                  <a:gd name="T39" fmla="*/ 217 h 248"/>
                  <a:gd name="T40" fmla="*/ 163 w 247"/>
                  <a:gd name="T41" fmla="*/ 174 h 248"/>
                  <a:gd name="T42" fmla="*/ 127 w 247"/>
                  <a:gd name="T43" fmla="*/ 174 h 248"/>
                  <a:gd name="T44" fmla="*/ 104 w 247"/>
                  <a:gd name="T45" fmla="*/ 85 h 248"/>
                  <a:gd name="T46" fmla="*/ 166 w 247"/>
                  <a:gd name="T47" fmla="*/ 76 h 248"/>
                  <a:gd name="T48" fmla="*/ 196 w 247"/>
                  <a:gd name="T49" fmla="*/ 91 h 248"/>
                  <a:gd name="T50" fmla="*/ 211 w 247"/>
                  <a:gd name="T51" fmla="*/ 31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8" name="Freeform 129"/>
              <p:cNvSpPr>
                <a:spLocks noEditPoints="1"/>
              </p:cNvSpPr>
              <p:nvPr/>
            </p:nvSpPr>
            <p:spPr bwMode="auto">
              <a:xfrm>
                <a:off x="1892301" y="1658938"/>
                <a:ext cx="44450" cy="42863"/>
              </a:xfrm>
              <a:custGeom>
                <a:avLst/>
                <a:gdLst>
                  <a:gd name="T0" fmla="*/ 55 w 57"/>
                  <a:gd name="T1" fmla="*/ 27 h 55"/>
                  <a:gd name="T2" fmla="*/ 28 w 57"/>
                  <a:gd name="T3" fmla="*/ 52 h 55"/>
                  <a:gd name="T4" fmla="*/ 24 w 57"/>
                  <a:gd name="T5" fmla="*/ 2 h 55"/>
                  <a:gd name="T6" fmla="*/ 55 w 57"/>
                  <a:gd name="T7" fmla="*/ 27 h 55"/>
                  <a:gd name="T8" fmla="*/ 23 w 57"/>
                  <a:gd name="T9" fmla="*/ 14 h 55"/>
                  <a:gd name="T10" fmla="*/ 45 w 57"/>
                  <a:gd name="T11" fmla="*/ 36 h 55"/>
                  <a:gd name="T12" fmla="*/ 23 w 57"/>
                  <a:gd name="T13" fmla="*/ 1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9" name="Freeform 130"/>
              <p:cNvSpPr>
                <a:spLocks noEditPoints="1"/>
              </p:cNvSpPr>
              <p:nvPr/>
            </p:nvSpPr>
            <p:spPr bwMode="auto">
              <a:xfrm>
                <a:off x="1874838" y="1741488"/>
                <a:ext cx="53975" cy="53975"/>
              </a:xfrm>
              <a:custGeom>
                <a:avLst/>
                <a:gdLst>
                  <a:gd name="T0" fmla="*/ 64 w 71"/>
                  <a:gd name="T1" fmla="*/ 55 h 71"/>
                  <a:gd name="T2" fmla="*/ 13 w 71"/>
                  <a:gd name="T3" fmla="*/ 59 h 71"/>
                  <a:gd name="T4" fmla="*/ 15 w 71"/>
                  <a:gd name="T5" fmla="*/ 7 h 71"/>
                  <a:gd name="T6" fmla="*/ 52 w 71"/>
                  <a:gd name="T7" fmla="*/ 4 h 71"/>
                  <a:gd name="T8" fmla="*/ 64 w 71"/>
                  <a:gd name="T9" fmla="*/ 55 h 71"/>
                  <a:gd name="T10" fmla="*/ 30 w 71"/>
                  <a:gd name="T11" fmla="*/ 58 h 71"/>
                  <a:gd name="T12" fmla="*/ 39 w 71"/>
                  <a:gd name="T13" fmla="*/ 9 h 71"/>
                  <a:gd name="T14" fmla="*/ 30 w 71"/>
                  <a:gd name="T15" fmla="*/ 5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0" name="Freeform 131"/>
              <p:cNvSpPr>
                <a:spLocks noEditPoints="1"/>
              </p:cNvSpPr>
              <p:nvPr/>
            </p:nvSpPr>
            <p:spPr bwMode="auto">
              <a:xfrm>
                <a:off x="1720851" y="1649413"/>
                <a:ext cx="53975" cy="66675"/>
              </a:xfrm>
              <a:custGeom>
                <a:avLst/>
                <a:gdLst>
                  <a:gd name="T0" fmla="*/ 20 w 68"/>
                  <a:gd name="T1" fmla="*/ 83 h 87"/>
                  <a:gd name="T2" fmla="*/ 0 w 68"/>
                  <a:gd name="T3" fmla="*/ 17 h 87"/>
                  <a:gd name="T4" fmla="*/ 10 w 68"/>
                  <a:gd name="T5" fmla="*/ 2 h 87"/>
                  <a:gd name="T6" fmla="*/ 42 w 68"/>
                  <a:gd name="T7" fmla="*/ 33 h 87"/>
                  <a:gd name="T8" fmla="*/ 57 w 68"/>
                  <a:gd name="T9" fmla="*/ 49 h 87"/>
                  <a:gd name="T10" fmla="*/ 20 w 68"/>
                  <a:gd name="T11" fmla="*/ 83 h 87"/>
                  <a:gd name="T12" fmla="*/ 48 w 68"/>
                  <a:gd name="T13" fmla="*/ 54 h 87"/>
                  <a:gd name="T14" fmla="*/ 13 w 68"/>
                  <a:gd name="T15" fmla="*/ 15 h 87"/>
                  <a:gd name="T16" fmla="*/ 23 w 68"/>
                  <a:gd name="T17" fmla="*/ 73 h 87"/>
                  <a:gd name="T18" fmla="*/ 48 w 68"/>
                  <a:gd name="T19" fmla="*/ 54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1" name="Freeform 132"/>
              <p:cNvSpPr>
                <a:spLocks noEditPoints="1"/>
              </p:cNvSpPr>
              <p:nvPr/>
            </p:nvSpPr>
            <p:spPr bwMode="auto">
              <a:xfrm>
                <a:off x="1398588" y="1435101"/>
                <a:ext cx="936625" cy="588963"/>
              </a:xfrm>
              <a:custGeom>
                <a:avLst/>
                <a:gdLst>
                  <a:gd name="T0" fmla="*/ 466 w 1203"/>
                  <a:gd name="T1" fmla="*/ 54 h 756"/>
                  <a:gd name="T2" fmla="*/ 1107 w 1203"/>
                  <a:gd name="T3" fmla="*/ 233 h 756"/>
                  <a:gd name="T4" fmla="*/ 1056 w 1203"/>
                  <a:gd name="T5" fmla="*/ 745 h 756"/>
                  <a:gd name="T6" fmla="*/ 497 w 1203"/>
                  <a:gd name="T7" fmla="*/ 639 h 756"/>
                  <a:gd name="T8" fmla="*/ 47 w 1203"/>
                  <a:gd name="T9" fmla="*/ 508 h 756"/>
                  <a:gd name="T10" fmla="*/ 1163 w 1203"/>
                  <a:gd name="T11" fmla="*/ 427 h 756"/>
                  <a:gd name="T12" fmla="*/ 946 w 1203"/>
                  <a:gd name="T13" fmla="*/ 720 h 756"/>
                  <a:gd name="T14" fmla="*/ 462 w 1203"/>
                  <a:gd name="T15" fmla="*/ 600 h 756"/>
                  <a:gd name="T16" fmla="*/ 166 w 1203"/>
                  <a:gd name="T17" fmla="*/ 329 h 756"/>
                  <a:gd name="T18" fmla="*/ 208 w 1203"/>
                  <a:gd name="T19" fmla="*/ 120 h 756"/>
                  <a:gd name="T20" fmla="*/ 132 w 1203"/>
                  <a:gd name="T21" fmla="*/ 547 h 756"/>
                  <a:gd name="T22" fmla="*/ 920 w 1203"/>
                  <a:gd name="T23" fmla="*/ 724 h 756"/>
                  <a:gd name="T24" fmla="*/ 1171 w 1203"/>
                  <a:gd name="T25" fmla="*/ 353 h 756"/>
                  <a:gd name="T26" fmla="*/ 788 w 1203"/>
                  <a:gd name="T27" fmla="*/ 209 h 756"/>
                  <a:gd name="T28" fmla="*/ 331 w 1203"/>
                  <a:gd name="T29" fmla="*/ 92 h 756"/>
                  <a:gd name="T30" fmla="*/ 585 w 1203"/>
                  <a:gd name="T31" fmla="*/ 186 h 756"/>
                  <a:gd name="T32" fmla="*/ 234 w 1203"/>
                  <a:gd name="T33" fmla="*/ 187 h 756"/>
                  <a:gd name="T34" fmla="*/ 243 w 1203"/>
                  <a:gd name="T35" fmla="*/ 442 h 756"/>
                  <a:gd name="T36" fmla="*/ 626 w 1203"/>
                  <a:gd name="T37" fmla="*/ 563 h 756"/>
                  <a:gd name="T38" fmla="*/ 948 w 1203"/>
                  <a:gd name="T39" fmla="*/ 628 h 756"/>
                  <a:gd name="T40" fmla="*/ 1078 w 1203"/>
                  <a:gd name="T41" fmla="*/ 497 h 756"/>
                  <a:gd name="T42" fmla="*/ 496 w 1203"/>
                  <a:gd name="T43" fmla="*/ 511 h 756"/>
                  <a:gd name="T44" fmla="*/ 255 w 1203"/>
                  <a:gd name="T45" fmla="*/ 202 h 756"/>
                  <a:gd name="T46" fmla="*/ 1108 w 1203"/>
                  <a:gd name="T47" fmla="*/ 280 h 756"/>
                  <a:gd name="T48" fmla="*/ 974 w 1203"/>
                  <a:gd name="T49" fmla="*/ 202 h 756"/>
                  <a:gd name="T50" fmla="*/ 234 w 1203"/>
                  <a:gd name="T51" fmla="*/ 19 h 756"/>
                  <a:gd name="T52" fmla="*/ 255 w 1203"/>
                  <a:gd name="T53" fmla="*/ 46 h 756"/>
                  <a:gd name="T54" fmla="*/ 390 w 1203"/>
                  <a:gd name="T55" fmla="*/ 84 h 756"/>
                  <a:gd name="T56" fmla="*/ 541 w 1203"/>
                  <a:gd name="T57" fmla="*/ 128 h 756"/>
                  <a:gd name="T58" fmla="*/ 737 w 1203"/>
                  <a:gd name="T59" fmla="*/ 166 h 756"/>
                  <a:gd name="T60" fmla="*/ 885 w 1203"/>
                  <a:gd name="T61" fmla="*/ 207 h 756"/>
                  <a:gd name="T62" fmla="*/ 1030 w 1203"/>
                  <a:gd name="T63" fmla="*/ 258 h 756"/>
                  <a:gd name="T64" fmla="*/ 273 w 1203"/>
                  <a:gd name="T65" fmla="*/ 417 h 756"/>
                  <a:gd name="T66" fmla="*/ 598 w 1203"/>
                  <a:gd name="T67" fmla="*/ 523 h 756"/>
                  <a:gd name="T68" fmla="*/ 877 w 1203"/>
                  <a:gd name="T69" fmla="*/ 590 h 756"/>
                  <a:gd name="T70" fmla="*/ 1118 w 1203"/>
                  <a:gd name="T71" fmla="*/ 350 h 756"/>
                  <a:gd name="T72" fmla="*/ 678 w 1203"/>
                  <a:gd name="T73" fmla="*/ 217 h 756"/>
                  <a:gd name="T74" fmla="*/ 443 w 1203"/>
                  <a:gd name="T75" fmla="*/ 160 h 756"/>
                  <a:gd name="T76" fmla="*/ 1091 w 1203"/>
                  <a:gd name="T77" fmla="*/ 275 h 756"/>
                  <a:gd name="T78" fmla="*/ 563 w 1203"/>
                  <a:gd name="T79" fmla="*/ 558 h 756"/>
                  <a:gd name="T80" fmla="*/ 197 w 1203"/>
                  <a:gd name="T81" fmla="*/ 368 h 756"/>
                  <a:gd name="T82" fmla="*/ 120 w 1203"/>
                  <a:gd name="T83" fmla="*/ 493 h 756"/>
                  <a:gd name="T84" fmla="*/ 691 w 1203"/>
                  <a:gd name="T85" fmla="*/ 642 h 756"/>
                  <a:gd name="T86" fmla="*/ 1062 w 1203"/>
                  <a:gd name="T87" fmla="*/ 607 h 756"/>
                  <a:gd name="T88" fmla="*/ 1005 w 1203"/>
                  <a:gd name="T89" fmla="*/ 253 h 756"/>
                  <a:gd name="T90" fmla="*/ 841 w 1203"/>
                  <a:gd name="T91" fmla="*/ 212 h 756"/>
                  <a:gd name="T92" fmla="*/ 773 w 1203"/>
                  <a:gd name="T93" fmla="*/ 193 h 756"/>
                  <a:gd name="T94" fmla="*/ 737 w 1203"/>
                  <a:gd name="T95" fmla="*/ 177 h 756"/>
                  <a:gd name="T96" fmla="*/ 654 w 1203"/>
                  <a:gd name="T97" fmla="*/ 160 h 756"/>
                  <a:gd name="T98" fmla="*/ 577 w 1203"/>
                  <a:gd name="T99" fmla="*/ 136 h 756"/>
                  <a:gd name="T100" fmla="*/ 487 w 1203"/>
                  <a:gd name="T101" fmla="*/ 112 h 756"/>
                  <a:gd name="T102" fmla="*/ 430 w 1203"/>
                  <a:gd name="T103" fmla="*/ 104 h 756"/>
                  <a:gd name="T104" fmla="*/ 228 w 1203"/>
                  <a:gd name="T105" fmla="*/ 55 h 756"/>
                  <a:gd name="T106" fmla="*/ 182 w 1203"/>
                  <a:gd name="T107" fmla="*/ 92 h 756"/>
                  <a:gd name="T108" fmla="*/ 183 w 1203"/>
                  <a:gd name="T109" fmla="*/ 66 h 756"/>
                  <a:gd name="T110" fmla="*/ 147 w 1203"/>
                  <a:gd name="T111" fmla="*/ 74 h 756"/>
                  <a:gd name="T112" fmla="*/ 136 w 1203"/>
                  <a:gd name="T113" fmla="*/ 273 h 756"/>
                  <a:gd name="T114" fmla="*/ 141 w 1203"/>
                  <a:gd name="T115" fmla="*/ 229 h 756"/>
                  <a:gd name="T116" fmla="*/ 156 w 1203"/>
                  <a:gd name="T117" fmla="*/ 120 h 756"/>
                  <a:gd name="T118" fmla="*/ 44 w 1203"/>
                  <a:gd name="T119" fmla="*/ 323 h 756"/>
                  <a:gd name="T120" fmla="*/ 123 w 1203"/>
                  <a:gd name="T121" fmla="*/ 172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52" name="Freeform 133"/>
              <p:cNvSpPr>
                <a:spLocks noEditPoints="1"/>
              </p:cNvSpPr>
              <p:nvPr/>
            </p:nvSpPr>
            <p:spPr bwMode="auto">
              <a:xfrm>
                <a:off x="1690688" y="1611313"/>
                <a:ext cx="293688" cy="220663"/>
              </a:xfrm>
              <a:custGeom>
                <a:avLst/>
                <a:gdLst>
                  <a:gd name="T0" fmla="*/ 232 w 377"/>
                  <a:gd name="T1" fmla="*/ 72 h 285"/>
                  <a:gd name="T2" fmla="*/ 223 w 377"/>
                  <a:gd name="T3" fmla="*/ 57 h 285"/>
                  <a:gd name="T4" fmla="*/ 224 w 377"/>
                  <a:gd name="T5" fmla="*/ 59 h 285"/>
                  <a:gd name="T6" fmla="*/ 249 w 377"/>
                  <a:gd name="T7" fmla="*/ 23 h 285"/>
                  <a:gd name="T8" fmla="*/ 264 w 377"/>
                  <a:gd name="T9" fmla="*/ 27 h 285"/>
                  <a:gd name="T10" fmla="*/ 317 w 377"/>
                  <a:gd name="T11" fmla="*/ 41 h 285"/>
                  <a:gd name="T12" fmla="*/ 334 w 377"/>
                  <a:gd name="T13" fmla="*/ 48 h 285"/>
                  <a:gd name="T14" fmla="*/ 362 w 377"/>
                  <a:gd name="T15" fmla="*/ 66 h 285"/>
                  <a:gd name="T16" fmla="*/ 377 w 377"/>
                  <a:gd name="T17" fmla="*/ 102 h 285"/>
                  <a:gd name="T18" fmla="*/ 331 w 377"/>
                  <a:gd name="T19" fmla="*/ 152 h 285"/>
                  <a:gd name="T20" fmla="*/ 332 w 377"/>
                  <a:gd name="T21" fmla="*/ 170 h 285"/>
                  <a:gd name="T22" fmla="*/ 356 w 377"/>
                  <a:gd name="T23" fmla="*/ 242 h 285"/>
                  <a:gd name="T24" fmla="*/ 304 w 377"/>
                  <a:gd name="T25" fmla="*/ 280 h 285"/>
                  <a:gd name="T26" fmla="*/ 208 w 377"/>
                  <a:gd name="T27" fmla="*/ 264 h 285"/>
                  <a:gd name="T28" fmla="*/ 163 w 377"/>
                  <a:gd name="T29" fmla="*/ 213 h 285"/>
                  <a:gd name="T30" fmla="*/ 185 w 377"/>
                  <a:gd name="T31" fmla="*/ 179 h 285"/>
                  <a:gd name="T32" fmla="*/ 126 w 377"/>
                  <a:gd name="T33" fmla="*/ 193 h 285"/>
                  <a:gd name="T34" fmla="*/ 124 w 377"/>
                  <a:gd name="T35" fmla="*/ 164 h 285"/>
                  <a:gd name="T36" fmla="*/ 117 w 377"/>
                  <a:gd name="T37" fmla="*/ 158 h 285"/>
                  <a:gd name="T38" fmla="*/ 76 w 377"/>
                  <a:gd name="T39" fmla="*/ 175 h 285"/>
                  <a:gd name="T40" fmla="*/ 82 w 377"/>
                  <a:gd name="T41" fmla="*/ 213 h 285"/>
                  <a:gd name="T42" fmla="*/ 24 w 377"/>
                  <a:gd name="T43" fmla="*/ 234 h 285"/>
                  <a:gd name="T44" fmla="*/ 4 w 377"/>
                  <a:gd name="T45" fmla="*/ 216 h 285"/>
                  <a:gd name="T46" fmla="*/ 14 w 377"/>
                  <a:gd name="T47" fmla="*/ 183 h 285"/>
                  <a:gd name="T48" fmla="*/ 12 w 377"/>
                  <a:gd name="T49" fmla="*/ 97 h 285"/>
                  <a:gd name="T50" fmla="*/ 2 w 377"/>
                  <a:gd name="T51" fmla="*/ 36 h 285"/>
                  <a:gd name="T52" fmla="*/ 55 w 377"/>
                  <a:gd name="T53" fmla="*/ 0 h 285"/>
                  <a:gd name="T54" fmla="*/ 85 w 377"/>
                  <a:gd name="T55" fmla="*/ 21 h 285"/>
                  <a:gd name="T56" fmla="*/ 129 w 377"/>
                  <a:gd name="T57" fmla="*/ 89 h 285"/>
                  <a:gd name="T58" fmla="*/ 195 w 377"/>
                  <a:gd name="T59" fmla="*/ 142 h 285"/>
                  <a:gd name="T60" fmla="*/ 197 w 377"/>
                  <a:gd name="T61" fmla="*/ 147 h 285"/>
                  <a:gd name="T62" fmla="*/ 199 w 377"/>
                  <a:gd name="T63" fmla="*/ 148 h 285"/>
                  <a:gd name="T64" fmla="*/ 210 w 377"/>
                  <a:gd name="T65" fmla="*/ 127 h 285"/>
                  <a:gd name="T66" fmla="*/ 232 w 377"/>
                  <a:gd name="T67" fmla="*/ 72 h 285"/>
                  <a:gd name="T68" fmla="*/ 356 w 377"/>
                  <a:gd name="T69" fmla="*/ 128 h 285"/>
                  <a:gd name="T70" fmla="*/ 344 w 377"/>
                  <a:gd name="T71" fmla="*/ 66 h 285"/>
                  <a:gd name="T72" fmla="*/ 250 w 377"/>
                  <a:gd name="T73" fmla="*/ 34 h 285"/>
                  <a:gd name="T74" fmla="*/ 237 w 377"/>
                  <a:gd name="T75" fmla="*/ 48 h 285"/>
                  <a:gd name="T76" fmla="*/ 243 w 377"/>
                  <a:gd name="T77" fmla="*/ 83 h 285"/>
                  <a:gd name="T78" fmla="*/ 197 w 377"/>
                  <a:gd name="T79" fmla="*/ 183 h 285"/>
                  <a:gd name="T80" fmla="*/ 177 w 377"/>
                  <a:gd name="T81" fmla="*/ 210 h 285"/>
                  <a:gd name="T82" fmla="*/ 222 w 377"/>
                  <a:gd name="T83" fmla="*/ 257 h 285"/>
                  <a:gd name="T84" fmla="*/ 345 w 377"/>
                  <a:gd name="T85" fmla="*/ 239 h 285"/>
                  <a:gd name="T86" fmla="*/ 314 w 377"/>
                  <a:gd name="T87" fmla="*/ 158 h 285"/>
                  <a:gd name="T88" fmla="*/ 356 w 377"/>
                  <a:gd name="T89" fmla="*/ 128 h 285"/>
                  <a:gd name="T90" fmla="*/ 109 w 377"/>
                  <a:gd name="T91" fmla="*/ 76 h 285"/>
                  <a:gd name="T92" fmla="*/ 78 w 377"/>
                  <a:gd name="T93" fmla="*/ 27 h 285"/>
                  <a:gd name="T94" fmla="*/ 57 w 377"/>
                  <a:gd name="T95" fmla="*/ 12 h 285"/>
                  <a:gd name="T96" fmla="*/ 35 w 377"/>
                  <a:gd name="T97" fmla="*/ 16 h 285"/>
                  <a:gd name="T98" fmla="*/ 15 w 377"/>
                  <a:gd name="T99" fmla="*/ 36 h 285"/>
                  <a:gd name="T100" fmla="*/ 17 w 377"/>
                  <a:gd name="T101" fmla="*/ 205 h 285"/>
                  <a:gd name="T102" fmla="*/ 17 w 377"/>
                  <a:gd name="T103" fmla="*/ 220 h 285"/>
                  <a:gd name="T104" fmla="*/ 78 w 377"/>
                  <a:gd name="T105" fmla="*/ 198 h 285"/>
                  <a:gd name="T106" fmla="*/ 123 w 377"/>
                  <a:gd name="T107" fmla="*/ 145 h 285"/>
                  <a:gd name="T108" fmla="*/ 132 w 377"/>
                  <a:gd name="T109" fmla="*/ 183 h 285"/>
                  <a:gd name="T110" fmla="*/ 168 w 377"/>
                  <a:gd name="T111" fmla="*/ 174 h 285"/>
                  <a:gd name="T112" fmla="*/ 192 w 377"/>
                  <a:gd name="T113" fmla="*/ 155 h 285"/>
                  <a:gd name="T114" fmla="*/ 109 w 377"/>
                  <a:gd name="T115" fmla="*/ 7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  <p:grpSp>
          <p:nvGrpSpPr>
            <p:cNvPr id="40" name="组合 39"/>
            <p:cNvGrpSpPr/>
            <p:nvPr userDrawn="1"/>
          </p:nvGrpSpPr>
          <p:grpSpPr>
            <a:xfrm>
              <a:off x="11387218" y="1174691"/>
              <a:ext cx="788988" cy="1672223"/>
              <a:chOff x="1330326" y="2057401"/>
              <a:chExt cx="465138" cy="985838"/>
            </a:xfrm>
            <a:grpFill/>
          </p:grpSpPr>
          <p:sp>
            <p:nvSpPr>
              <p:cNvPr id="41" name="Freeform 134"/>
              <p:cNvSpPr>
                <a:spLocks noEditPoints="1"/>
              </p:cNvSpPr>
              <p:nvPr/>
            </p:nvSpPr>
            <p:spPr bwMode="auto">
              <a:xfrm>
                <a:off x="1530351" y="2281238"/>
                <a:ext cx="109538" cy="115888"/>
              </a:xfrm>
              <a:custGeom>
                <a:avLst/>
                <a:gdLst>
                  <a:gd name="T0" fmla="*/ 122 w 141"/>
                  <a:gd name="T1" fmla="*/ 117 h 149"/>
                  <a:gd name="T2" fmla="*/ 28 w 141"/>
                  <a:gd name="T3" fmla="*/ 125 h 149"/>
                  <a:gd name="T4" fmla="*/ 9 w 141"/>
                  <a:gd name="T5" fmla="*/ 46 h 149"/>
                  <a:gd name="T6" fmla="*/ 100 w 141"/>
                  <a:gd name="T7" fmla="*/ 23 h 149"/>
                  <a:gd name="T8" fmla="*/ 122 w 141"/>
                  <a:gd name="T9" fmla="*/ 117 h 149"/>
                  <a:gd name="T10" fmla="*/ 69 w 141"/>
                  <a:gd name="T11" fmla="*/ 129 h 149"/>
                  <a:gd name="T12" fmla="*/ 115 w 141"/>
                  <a:gd name="T13" fmla="*/ 98 h 149"/>
                  <a:gd name="T14" fmla="*/ 96 w 141"/>
                  <a:gd name="T15" fmla="*/ 42 h 149"/>
                  <a:gd name="T16" fmla="*/ 49 w 141"/>
                  <a:gd name="T17" fmla="*/ 31 h 149"/>
                  <a:gd name="T18" fmla="*/ 69 w 141"/>
                  <a:gd name="T19" fmla="*/ 12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2" name="Freeform 135"/>
              <p:cNvSpPr/>
              <p:nvPr/>
            </p:nvSpPr>
            <p:spPr bwMode="auto">
              <a:xfrm>
                <a:off x="1444626" y="2416176"/>
                <a:ext cx="25400" cy="15875"/>
              </a:xfrm>
              <a:custGeom>
                <a:avLst/>
                <a:gdLst>
                  <a:gd name="T0" fmla="*/ 10 w 32"/>
                  <a:gd name="T1" fmla="*/ 19 h 21"/>
                  <a:gd name="T2" fmla="*/ 0 w 32"/>
                  <a:gd name="T3" fmla="*/ 7 h 21"/>
                  <a:gd name="T4" fmla="*/ 10 w 32"/>
                  <a:gd name="T5" fmla="*/ 0 h 21"/>
                  <a:gd name="T6" fmla="*/ 30 w 32"/>
                  <a:gd name="T7" fmla="*/ 7 h 21"/>
                  <a:gd name="T8" fmla="*/ 31 w 32"/>
                  <a:gd name="T9" fmla="*/ 16 h 21"/>
                  <a:gd name="T10" fmla="*/ 26 w 32"/>
                  <a:gd name="T11" fmla="*/ 21 h 21"/>
                  <a:gd name="T12" fmla="*/ 10 w 32"/>
                  <a:gd name="T13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3" name="Freeform 136"/>
              <p:cNvSpPr>
                <a:spLocks noEditPoints="1"/>
              </p:cNvSpPr>
              <p:nvPr/>
            </p:nvSpPr>
            <p:spPr bwMode="auto">
              <a:xfrm>
                <a:off x="1330326" y="2057401"/>
                <a:ext cx="465138" cy="985838"/>
              </a:xfrm>
              <a:custGeom>
                <a:avLst/>
                <a:gdLst>
                  <a:gd name="T0" fmla="*/ 7 w 599"/>
                  <a:gd name="T1" fmla="*/ 1095 h 1264"/>
                  <a:gd name="T2" fmla="*/ 59 w 599"/>
                  <a:gd name="T3" fmla="*/ 758 h 1264"/>
                  <a:gd name="T4" fmla="*/ 145 w 599"/>
                  <a:gd name="T5" fmla="*/ 439 h 1264"/>
                  <a:gd name="T6" fmla="*/ 284 w 599"/>
                  <a:gd name="T7" fmla="*/ 173 h 1264"/>
                  <a:gd name="T8" fmla="*/ 308 w 599"/>
                  <a:gd name="T9" fmla="*/ 1 h 1264"/>
                  <a:gd name="T10" fmla="*/ 335 w 599"/>
                  <a:gd name="T11" fmla="*/ 146 h 1264"/>
                  <a:gd name="T12" fmla="*/ 453 w 599"/>
                  <a:gd name="T13" fmla="*/ 337 h 1264"/>
                  <a:gd name="T14" fmla="*/ 549 w 599"/>
                  <a:gd name="T15" fmla="*/ 398 h 1264"/>
                  <a:gd name="T16" fmla="*/ 552 w 599"/>
                  <a:gd name="T17" fmla="*/ 721 h 1264"/>
                  <a:gd name="T18" fmla="*/ 594 w 599"/>
                  <a:gd name="T19" fmla="*/ 1076 h 1264"/>
                  <a:gd name="T20" fmla="*/ 552 w 599"/>
                  <a:gd name="T21" fmla="*/ 1083 h 1264"/>
                  <a:gd name="T22" fmla="*/ 389 w 599"/>
                  <a:gd name="T23" fmla="*/ 492 h 1264"/>
                  <a:gd name="T24" fmla="*/ 194 w 599"/>
                  <a:gd name="T25" fmla="*/ 675 h 1264"/>
                  <a:gd name="T26" fmla="*/ 181 w 599"/>
                  <a:gd name="T27" fmla="*/ 896 h 1264"/>
                  <a:gd name="T28" fmla="*/ 221 w 599"/>
                  <a:gd name="T29" fmla="*/ 966 h 1264"/>
                  <a:gd name="T30" fmla="*/ 159 w 599"/>
                  <a:gd name="T31" fmla="*/ 931 h 1264"/>
                  <a:gd name="T32" fmla="*/ 44 w 599"/>
                  <a:gd name="T33" fmla="*/ 1258 h 1264"/>
                  <a:gd name="T34" fmla="*/ 583 w 599"/>
                  <a:gd name="T35" fmla="*/ 1193 h 1264"/>
                  <a:gd name="T36" fmla="*/ 581 w 599"/>
                  <a:gd name="T37" fmla="*/ 1061 h 1264"/>
                  <a:gd name="T38" fmla="*/ 566 w 599"/>
                  <a:gd name="T39" fmla="*/ 871 h 1264"/>
                  <a:gd name="T40" fmla="*/ 396 w 599"/>
                  <a:gd name="T41" fmla="*/ 276 h 1264"/>
                  <a:gd name="T42" fmla="*/ 201 w 599"/>
                  <a:gd name="T43" fmla="*/ 357 h 1264"/>
                  <a:gd name="T44" fmla="*/ 375 w 599"/>
                  <a:gd name="T45" fmla="*/ 481 h 1264"/>
                  <a:gd name="T46" fmla="*/ 575 w 599"/>
                  <a:gd name="T47" fmla="*/ 977 h 1264"/>
                  <a:gd name="T48" fmla="*/ 459 w 599"/>
                  <a:gd name="T49" fmla="*/ 349 h 1264"/>
                  <a:gd name="T50" fmla="*/ 338 w 599"/>
                  <a:gd name="T51" fmla="*/ 40 h 1264"/>
                  <a:gd name="T52" fmla="*/ 324 w 599"/>
                  <a:gd name="T53" fmla="*/ 28 h 1264"/>
                  <a:gd name="T54" fmla="*/ 301 w 599"/>
                  <a:gd name="T55" fmla="*/ 187 h 1264"/>
                  <a:gd name="T56" fmla="*/ 327 w 599"/>
                  <a:gd name="T57" fmla="*/ 41 h 1264"/>
                  <a:gd name="T58" fmla="*/ 327 w 599"/>
                  <a:gd name="T59" fmla="*/ 41 h 1264"/>
                  <a:gd name="T60" fmla="*/ 303 w 599"/>
                  <a:gd name="T61" fmla="*/ 173 h 1264"/>
                  <a:gd name="T62" fmla="*/ 297 w 599"/>
                  <a:gd name="T63" fmla="*/ 134 h 1264"/>
                  <a:gd name="T64" fmla="*/ 223 w 599"/>
                  <a:gd name="T65" fmla="*/ 477 h 1264"/>
                  <a:gd name="T66" fmla="*/ 195 w 599"/>
                  <a:gd name="T67" fmla="*/ 410 h 1264"/>
                  <a:gd name="T68" fmla="*/ 275 w 599"/>
                  <a:gd name="T69" fmla="*/ 116 h 1264"/>
                  <a:gd name="T70" fmla="*/ 231 w 599"/>
                  <a:gd name="T71" fmla="*/ 893 h 1264"/>
                  <a:gd name="T72" fmla="*/ 191 w 599"/>
                  <a:gd name="T73" fmla="*/ 901 h 1264"/>
                  <a:gd name="T74" fmla="*/ 187 w 599"/>
                  <a:gd name="T75" fmla="*/ 912 h 1264"/>
                  <a:gd name="T76" fmla="*/ 187 w 599"/>
                  <a:gd name="T77" fmla="*/ 912 h 1264"/>
                  <a:gd name="T78" fmla="*/ 200 w 599"/>
                  <a:gd name="T79" fmla="*/ 863 h 1264"/>
                  <a:gd name="T80" fmla="*/ 216 w 599"/>
                  <a:gd name="T81" fmla="*/ 927 h 1264"/>
                  <a:gd name="T82" fmla="*/ 153 w 599"/>
                  <a:gd name="T83" fmla="*/ 717 h 1264"/>
                  <a:gd name="T84" fmla="*/ 185 w 599"/>
                  <a:gd name="T85" fmla="*/ 638 h 1264"/>
                  <a:gd name="T86" fmla="*/ 193 w 599"/>
                  <a:gd name="T87" fmla="*/ 497 h 1264"/>
                  <a:gd name="T88" fmla="*/ 187 w 599"/>
                  <a:gd name="T89" fmla="*/ 968 h 1264"/>
                  <a:gd name="T90" fmla="*/ 189 w 599"/>
                  <a:gd name="T91" fmla="*/ 485 h 1264"/>
                  <a:gd name="T92" fmla="*/ 159 w 599"/>
                  <a:gd name="T93" fmla="*/ 920 h 1264"/>
                  <a:gd name="T94" fmla="*/ 141 w 599"/>
                  <a:gd name="T95" fmla="*/ 726 h 1264"/>
                  <a:gd name="T96" fmla="*/ 91 w 599"/>
                  <a:gd name="T97" fmla="*/ 768 h 1264"/>
                  <a:gd name="T98" fmla="*/ 63 w 599"/>
                  <a:gd name="T99" fmla="*/ 777 h 1264"/>
                  <a:gd name="T100" fmla="*/ 143 w 599"/>
                  <a:gd name="T101" fmla="*/ 951 h 1264"/>
                  <a:gd name="T102" fmla="*/ 125 w 599"/>
                  <a:gd name="T103" fmla="*/ 530 h 1264"/>
                  <a:gd name="T104" fmla="*/ 68 w 599"/>
                  <a:gd name="T105" fmla="*/ 764 h 1264"/>
                  <a:gd name="T106" fmla="*/ 80 w 599"/>
                  <a:gd name="T107" fmla="*/ 1120 h 1264"/>
                  <a:gd name="T108" fmla="*/ 103 w 599"/>
                  <a:gd name="T109" fmla="*/ 1135 h 1264"/>
                  <a:gd name="T110" fmla="*/ 48 w 599"/>
                  <a:gd name="T111" fmla="*/ 1121 h 1264"/>
                  <a:gd name="T112" fmla="*/ 59 w 599"/>
                  <a:gd name="T113" fmla="*/ 1204 h 1264"/>
                  <a:gd name="T114" fmla="*/ 57 w 599"/>
                  <a:gd name="T115" fmla="*/ 1027 h 1264"/>
                  <a:gd name="T116" fmla="*/ 40 w 599"/>
                  <a:gd name="T117" fmla="*/ 1242 h 1264"/>
                  <a:gd name="T118" fmla="*/ 31 w 599"/>
                  <a:gd name="T119" fmla="*/ 1018 h 1264"/>
                  <a:gd name="T120" fmla="*/ 31 w 599"/>
                  <a:gd name="T121" fmla="*/ 1018 h 1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4" name="Freeform 137"/>
              <p:cNvSpPr/>
              <p:nvPr/>
            </p:nvSpPr>
            <p:spPr bwMode="auto">
              <a:xfrm>
                <a:off x="1366838" y="2519363"/>
                <a:ext cx="4763" cy="7938"/>
              </a:xfrm>
              <a:custGeom>
                <a:avLst/>
                <a:gdLst>
                  <a:gd name="T0" fmla="*/ 6 w 6"/>
                  <a:gd name="T1" fmla="*/ 0 h 9"/>
                  <a:gd name="T2" fmla="*/ 6 w 6"/>
                  <a:gd name="T3" fmla="*/ 9 h 9"/>
                  <a:gd name="T4" fmla="*/ 6 w 6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5" name="Freeform 138"/>
              <p:cNvSpPr/>
              <p:nvPr/>
            </p:nvSpPr>
            <p:spPr bwMode="auto">
              <a:xfrm>
                <a:off x="1358901" y="2535238"/>
                <a:ext cx="7938" cy="7938"/>
              </a:xfrm>
              <a:custGeom>
                <a:avLst/>
                <a:gdLst>
                  <a:gd name="T0" fmla="*/ 8 w 10"/>
                  <a:gd name="T1" fmla="*/ 7 h 10"/>
                  <a:gd name="T2" fmla="*/ 0 w 10"/>
                  <a:gd name="T3" fmla="*/ 7 h 10"/>
                  <a:gd name="T4" fmla="*/ 5 w 10"/>
                  <a:gd name="T5" fmla="*/ 0 h 10"/>
                  <a:gd name="T6" fmla="*/ 8 w 10"/>
                  <a:gd name="T7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  <p:sp>
            <p:nvSpPr>
              <p:cNvPr id="46" name="Freeform 139"/>
              <p:cNvSpPr>
                <a:spLocks noEditPoints="1"/>
              </p:cNvSpPr>
              <p:nvPr/>
            </p:nvSpPr>
            <p:spPr bwMode="auto">
              <a:xfrm>
                <a:off x="1549401" y="2320926"/>
                <a:ext cx="58738" cy="46038"/>
              </a:xfrm>
              <a:custGeom>
                <a:avLst/>
                <a:gdLst>
                  <a:gd name="T0" fmla="*/ 25 w 75"/>
                  <a:gd name="T1" fmla="*/ 0 h 60"/>
                  <a:gd name="T2" fmla="*/ 62 w 75"/>
                  <a:gd name="T3" fmla="*/ 18 h 60"/>
                  <a:gd name="T4" fmla="*/ 66 w 75"/>
                  <a:gd name="T5" fmla="*/ 16 h 60"/>
                  <a:gd name="T6" fmla="*/ 33 w 75"/>
                  <a:gd name="T7" fmla="*/ 57 h 60"/>
                  <a:gd name="T8" fmla="*/ 25 w 75"/>
                  <a:gd name="T9" fmla="*/ 0 h 60"/>
                  <a:gd name="T10" fmla="*/ 52 w 75"/>
                  <a:gd name="T11" fmla="*/ 41 h 60"/>
                  <a:gd name="T12" fmla="*/ 35 w 75"/>
                  <a:gd name="T13" fmla="*/ 12 h 60"/>
                  <a:gd name="T14" fmla="*/ 26 w 75"/>
                  <a:gd name="T15" fmla="*/ 35 h 60"/>
                  <a:gd name="T16" fmla="*/ 52 w 75"/>
                  <a:gd name="T17" fmla="*/ 4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zh-CN" altLang="en-US">
                  <a:solidFill>
                    <a:prstClr val="black"/>
                  </a:solidFill>
                  <a:latin typeface="等线" panose="02010600030101010101"/>
                  <a:ea typeface="等线" panose="02010600030101010101" charset="-122"/>
                </a:endParaRPr>
              </a:p>
            </p:txBody>
          </p:sp>
        </p:grpSp>
      </p:grp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46655" y="1318532"/>
            <a:ext cx="2845219" cy="4005417"/>
          </a:xfrm>
          <a:prstGeom prst="rect">
            <a:avLst/>
          </a:prstGeom>
          <a:effectLst>
            <a:outerShdw blurRad="317500" dist="38100" dir="2700000" sx="102000" sy="102000" algn="tl" rotWithShape="0">
              <a:prstClr val="black">
                <a:alpha val="26000"/>
              </a:prstClr>
            </a:outerShdw>
          </a:effectLst>
        </p:spPr>
      </p:pic>
      <p:sp>
        <p:nvSpPr>
          <p:cNvPr id="315" name="文本框 314"/>
          <p:cNvSpPr txBox="1"/>
          <p:nvPr userDrawn="1"/>
        </p:nvSpPr>
        <p:spPr>
          <a:xfrm>
            <a:off x="5791907" y="205294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小学语文</a:t>
            </a:r>
            <a:endParaRPr lang="zh-CN" altLang="en-US" sz="3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6" name="任意多边形 315"/>
          <p:cNvSpPr/>
          <p:nvPr userDrawn="1"/>
        </p:nvSpPr>
        <p:spPr>
          <a:xfrm>
            <a:off x="5791907" y="2786861"/>
            <a:ext cx="3610140" cy="1168561"/>
          </a:xfrm>
          <a:custGeom>
            <a:avLst/>
            <a:gdLst/>
            <a:ahLst/>
            <a:cxnLst/>
            <a:rect l="l" t="t" r="r" b="b"/>
            <a:pathLst>
              <a:path w="5564915" h="1801295">
                <a:moveTo>
                  <a:pt x="410468" y="1114127"/>
                </a:moveTo>
                <a:cubicBezTo>
                  <a:pt x="406803" y="1117792"/>
                  <a:pt x="380538" y="1134590"/>
                  <a:pt x="331673" y="1164520"/>
                </a:cubicBezTo>
                <a:cubicBezTo>
                  <a:pt x="282807" y="1194449"/>
                  <a:pt x="233331" y="1221631"/>
                  <a:pt x="183244" y="1246063"/>
                </a:cubicBezTo>
                <a:lnTo>
                  <a:pt x="417798" y="1202085"/>
                </a:lnTo>
                <a:lnTo>
                  <a:pt x="417798" y="1158106"/>
                </a:lnTo>
                <a:lnTo>
                  <a:pt x="513085" y="1158106"/>
                </a:lnTo>
                <a:lnTo>
                  <a:pt x="549734" y="1114127"/>
                </a:lnTo>
                <a:close/>
                <a:moveTo>
                  <a:pt x="3166467" y="1040829"/>
                </a:moveTo>
                <a:cubicBezTo>
                  <a:pt x="3164024" y="1049381"/>
                  <a:pt x="3142034" y="1098552"/>
                  <a:pt x="3100499" y="1188341"/>
                </a:cubicBezTo>
                <a:cubicBezTo>
                  <a:pt x="3058963" y="1278131"/>
                  <a:pt x="3010098" y="1363340"/>
                  <a:pt x="2953903" y="1443968"/>
                </a:cubicBezTo>
                <a:cubicBezTo>
                  <a:pt x="2964898" y="1451297"/>
                  <a:pt x="3005517" y="1448243"/>
                  <a:pt x="3075761" y="1434805"/>
                </a:cubicBezTo>
                <a:cubicBezTo>
                  <a:pt x="3146005" y="1421367"/>
                  <a:pt x="3176240" y="1360897"/>
                  <a:pt x="3166467" y="1253393"/>
                </a:cubicBezTo>
                <a:close/>
                <a:moveTo>
                  <a:pt x="776957" y="798947"/>
                </a:moveTo>
                <a:cubicBezTo>
                  <a:pt x="776957" y="800168"/>
                  <a:pt x="747638" y="827044"/>
                  <a:pt x="689000" y="879574"/>
                </a:cubicBezTo>
                <a:cubicBezTo>
                  <a:pt x="685335" y="884461"/>
                  <a:pt x="678005" y="889347"/>
                  <a:pt x="667010" y="894234"/>
                </a:cubicBezTo>
                <a:lnTo>
                  <a:pt x="901311" y="894234"/>
                </a:lnTo>
                <a:lnTo>
                  <a:pt x="835595" y="798947"/>
                </a:lnTo>
                <a:close/>
                <a:moveTo>
                  <a:pt x="1304702" y="608372"/>
                </a:moveTo>
                <a:cubicBezTo>
                  <a:pt x="1304702" y="614480"/>
                  <a:pt x="1309283" y="647159"/>
                  <a:pt x="1318445" y="706408"/>
                </a:cubicBezTo>
                <a:cubicBezTo>
                  <a:pt x="1327607" y="765657"/>
                  <a:pt x="1340129" y="816049"/>
                  <a:pt x="1356010" y="857585"/>
                </a:cubicBezTo>
                <a:cubicBezTo>
                  <a:pt x="1356010" y="861250"/>
                  <a:pt x="1359675" y="849034"/>
                  <a:pt x="1367005" y="820936"/>
                </a:cubicBezTo>
                <a:cubicBezTo>
                  <a:pt x="1374335" y="792838"/>
                  <a:pt x="1385329" y="734200"/>
                  <a:pt x="1399989" y="645021"/>
                </a:cubicBezTo>
                <a:cubicBezTo>
                  <a:pt x="1398767" y="640135"/>
                  <a:pt x="1401211" y="627918"/>
                  <a:pt x="1407319" y="608372"/>
                </a:cubicBezTo>
                <a:close/>
                <a:moveTo>
                  <a:pt x="5050222" y="527745"/>
                </a:moveTo>
                <a:lnTo>
                  <a:pt x="5050222" y="769627"/>
                </a:lnTo>
                <a:cubicBezTo>
                  <a:pt x="5056329" y="770849"/>
                  <a:pt x="5080151" y="765352"/>
                  <a:pt x="5121686" y="753135"/>
                </a:cubicBezTo>
                <a:cubicBezTo>
                  <a:pt x="5163222" y="740919"/>
                  <a:pt x="5185822" y="721984"/>
                  <a:pt x="5189487" y="696330"/>
                </a:cubicBezTo>
                <a:cubicBezTo>
                  <a:pt x="5191930" y="696330"/>
                  <a:pt x="5186738" y="682281"/>
                  <a:pt x="5173912" y="654183"/>
                </a:cubicBezTo>
                <a:cubicBezTo>
                  <a:pt x="5161084" y="626086"/>
                  <a:pt x="5119854" y="583940"/>
                  <a:pt x="5050222" y="527745"/>
                </a:cubicBezTo>
                <a:close/>
                <a:moveTo>
                  <a:pt x="601042" y="447117"/>
                </a:moveTo>
                <a:lnTo>
                  <a:pt x="601042" y="505755"/>
                </a:lnTo>
                <a:lnTo>
                  <a:pt x="637691" y="505755"/>
                </a:lnTo>
                <a:lnTo>
                  <a:pt x="681670" y="447117"/>
                </a:lnTo>
                <a:close/>
                <a:moveTo>
                  <a:pt x="5050222" y="278532"/>
                </a:moveTo>
                <a:lnTo>
                  <a:pt x="5050222" y="432457"/>
                </a:lnTo>
                <a:lnTo>
                  <a:pt x="5182158" y="278532"/>
                </a:lnTo>
                <a:close/>
                <a:moveTo>
                  <a:pt x="4133999" y="21989"/>
                </a:moveTo>
                <a:lnTo>
                  <a:pt x="4493158" y="21989"/>
                </a:lnTo>
                <a:lnTo>
                  <a:pt x="4493158" y="102617"/>
                </a:lnTo>
                <a:lnTo>
                  <a:pt x="4683733" y="102617"/>
                </a:lnTo>
                <a:lnTo>
                  <a:pt x="4683733" y="322511"/>
                </a:lnTo>
                <a:lnTo>
                  <a:pt x="4478499" y="322511"/>
                </a:lnTo>
                <a:cubicBezTo>
                  <a:pt x="4479720" y="326175"/>
                  <a:pt x="4477277" y="340835"/>
                  <a:pt x="4471169" y="366489"/>
                </a:cubicBezTo>
                <a:lnTo>
                  <a:pt x="4661743" y="366489"/>
                </a:lnTo>
                <a:lnTo>
                  <a:pt x="4661743" y="593713"/>
                </a:lnTo>
                <a:lnTo>
                  <a:pt x="4463839" y="593713"/>
                </a:lnTo>
                <a:cubicBezTo>
                  <a:pt x="4461396" y="592491"/>
                  <a:pt x="4458952" y="602264"/>
                  <a:pt x="4456509" y="623032"/>
                </a:cubicBezTo>
                <a:cubicBezTo>
                  <a:pt x="4454066" y="627918"/>
                  <a:pt x="4451623" y="632805"/>
                  <a:pt x="4449179" y="637691"/>
                </a:cubicBezTo>
                <a:lnTo>
                  <a:pt x="4683733" y="637691"/>
                </a:lnTo>
                <a:lnTo>
                  <a:pt x="4683733" y="872244"/>
                </a:lnTo>
                <a:lnTo>
                  <a:pt x="4412531" y="872244"/>
                </a:lnTo>
                <a:cubicBezTo>
                  <a:pt x="4411309" y="875909"/>
                  <a:pt x="4396955" y="899731"/>
                  <a:pt x="4369468" y="943710"/>
                </a:cubicBezTo>
                <a:cubicBezTo>
                  <a:pt x="4341981" y="987689"/>
                  <a:pt x="4302584" y="1034721"/>
                  <a:pt x="4251275" y="1084808"/>
                </a:cubicBezTo>
                <a:lnTo>
                  <a:pt x="4507818" y="1084808"/>
                </a:lnTo>
                <a:lnTo>
                  <a:pt x="4507818" y="930883"/>
                </a:lnTo>
                <a:lnTo>
                  <a:pt x="4727711" y="930883"/>
                </a:lnTo>
                <a:lnTo>
                  <a:pt x="4727711" y="36649"/>
                </a:lnTo>
                <a:lnTo>
                  <a:pt x="5519328" y="36649"/>
                </a:lnTo>
                <a:lnTo>
                  <a:pt x="5519328" y="307851"/>
                </a:lnTo>
                <a:lnTo>
                  <a:pt x="5402051" y="454447"/>
                </a:lnTo>
                <a:cubicBezTo>
                  <a:pt x="5409381" y="458112"/>
                  <a:pt x="5437784" y="489263"/>
                  <a:pt x="5487260" y="547901"/>
                </a:cubicBezTo>
                <a:cubicBezTo>
                  <a:pt x="5536736" y="606540"/>
                  <a:pt x="5562084" y="675562"/>
                  <a:pt x="5563306" y="754968"/>
                </a:cubicBezTo>
                <a:cubicBezTo>
                  <a:pt x="5570636" y="764741"/>
                  <a:pt x="5552922" y="807193"/>
                  <a:pt x="5510166" y="882323"/>
                </a:cubicBezTo>
                <a:cubicBezTo>
                  <a:pt x="5467408" y="957453"/>
                  <a:pt x="5353186" y="1010289"/>
                  <a:pt x="5167498" y="1040829"/>
                </a:cubicBezTo>
                <a:lnTo>
                  <a:pt x="5050222" y="798947"/>
                </a:lnTo>
                <a:lnTo>
                  <a:pt x="5050222" y="1048159"/>
                </a:lnTo>
                <a:lnTo>
                  <a:pt x="4844988" y="1048159"/>
                </a:lnTo>
                <a:lnTo>
                  <a:pt x="4844988" y="1084808"/>
                </a:lnTo>
                <a:lnTo>
                  <a:pt x="5409381" y="1084808"/>
                </a:lnTo>
                <a:lnTo>
                  <a:pt x="5409381" y="1531925"/>
                </a:lnTo>
                <a:cubicBezTo>
                  <a:pt x="5410603" y="1534368"/>
                  <a:pt x="5410297" y="1546585"/>
                  <a:pt x="5408464" y="1568574"/>
                </a:cubicBezTo>
                <a:cubicBezTo>
                  <a:pt x="5406632" y="1590563"/>
                  <a:pt x="5394111" y="1616218"/>
                  <a:pt x="5370900" y="1645537"/>
                </a:cubicBezTo>
                <a:cubicBezTo>
                  <a:pt x="5347688" y="1674856"/>
                  <a:pt x="5305542" y="1699899"/>
                  <a:pt x="5244460" y="1720667"/>
                </a:cubicBezTo>
                <a:cubicBezTo>
                  <a:pt x="5183380" y="1741435"/>
                  <a:pt x="5094200" y="1751208"/>
                  <a:pt x="4976924" y="1749986"/>
                </a:cubicBezTo>
                <a:lnTo>
                  <a:pt x="4881637" y="1465957"/>
                </a:lnTo>
                <a:cubicBezTo>
                  <a:pt x="4890188" y="1468400"/>
                  <a:pt x="4923172" y="1468095"/>
                  <a:pt x="4980589" y="1465041"/>
                </a:cubicBezTo>
                <a:cubicBezTo>
                  <a:pt x="5038005" y="1461987"/>
                  <a:pt x="5066103" y="1442746"/>
                  <a:pt x="5064881" y="1407319"/>
                </a:cubicBezTo>
                <a:lnTo>
                  <a:pt x="4844988" y="1407319"/>
                </a:lnTo>
                <a:lnTo>
                  <a:pt x="4844988" y="1786635"/>
                </a:lnTo>
                <a:lnTo>
                  <a:pt x="4507818" y="1786635"/>
                </a:lnTo>
                <a:lnTo>
                  <a:pt x="4507818" y="1407319"/>
                </a:lnTo>
                <a:lnTo>
                  <a:pt x="4302584" y="1407319"/>
                </a:lnTo>
                <a:lnTo>
                  <a:pt x="4302584" y="1727997"/>
                </a:lnTo>
                <a:lnTo>
                  <a:pt x="3972743" y="1727997"/>
                </a:lnTo>
                <a:lnTo>
                  <a:pt x="3972743" y="1165436"/>
                </a:lnTo>
                <a:lnTo>
                  <a:pt x="3848137" y="989521"/>
                </a:lnTo>
                <a:cubicBezTo>
                  <a:pt x="3860353" y="990743"/>
                  <a:pt x="3909218" y="951650"/>
                  <a:pt x="3994733" y="872244"/>
                </a:cubicBezTo>
                <a:lnTo>
                  <a:pt x="3840807" y="872244"/>
                </a:lnTo>
                <a:lnTo>
                  <a:pt x="3840807" y="637691"/>
                </a:lnTo>
                <a:lnTo>
                  <a:pt x="4090020" y="637691"/>
                </a:lnTo>
                <a:lnTo>
                  <a:pt x="4090020" y="635859"/>
                </a:lnTo>
                <a:cubicBezTo>
                  <a:pt x="4090020" y="633416"/>
                  <a:pt x="4090020" y="629140"/>
                  <a:pt x="4090020" y="623032"/>
                </a:cubicBezTo>
                <a:cubicBezTo>
                  <a:pt x="4092463" y="620589"/>
                  <a:pt x="4094907" y="610815"/>
                  <a:pt x="4097350" y="593713"/>
                </a:cubicBezTo>
                <a:lnTo>
                  <a:pt x="3877456" y="593713"/>
                </a:lnTo>
                <a:lnTo>
                  <a:pt x="3877456" y="366489"/>
                </a:lnTo>
                <a:lnTo>
                  <a:pt x="4126669" y="366489"/>
                </a:lnTo>
                <a:cubicBezTo>
                  <a:pt x="4126669" y="362824"/>
                  <a:pt x="4126669" y="348165"/>
                  <a:pt x="4126669" y="322511"/>
                </a:cubicBezTo>
                <a:lnTo>
                  <a:pt x="3833477" y="322511"/>
                </a:lnTo>
                <a:lnTo>
                  <a:pt x="3833477" y="102617"/>
                </a:lnTo>
                <a:lnTo>
                  <a:pt x="4133999" y="102617"/>
                </a:lnTo>
                <a:close/>
                <a:moveTo>
                  <a:pt x="300521" y="7330"/>
                </a:moveTo>
                <a:lnTo>
                  <a:pt x="623032" y="7330"/>
                </a:lnTo>
                <a:lnTo>
                  <a:pt x="623032" y="161255"/>
                </a:lnTo>
                <a:lnTo>
                  <a:pt x="820936" y="161255"/>
                </a:lnTo>
                <a:lnTo>
                  <a:pt x="842925" y="117277"/>
                </a:lnTo>
                <a:lnTo>
                  <a:pt x="1092138" y="212564"/>
                </a:lnTo>
                <a:cubicBezTo>
                  <a:pt x="1090916" y="216229"/>
                  <a:pt x="1077784" y="247991"/>
                  <a:pt x="1052740" y="307851"/>
                </a:cubicBezTo>
                <a:cubicBezTo>
                  <a:pt x="1027697" y="367711"/>
                  <a:pt x="996851" y="433679"/>
                  <a:pt x="960202" y="505755"/>
                </a:cubicBezTo>
                <a:lnTo>
                  <a:pt x="996851" y="505755"/>
                </a:lnTo>
                <a:cubicBezTo>
                  <a:pt x="1000515" y="502090"/>
                  <a:pt x="1024337" y="452309"/>
                  <a:pt x="1068316" y="356411"/>
                </a:cubicBezTo>
                <a:cubicBezTo>
                  <a:pt x="1112295" y="260513"/>
                  <a:pt x="1149555" y="144153"/>
                  <a:pt x="1180095" y="7330"/>
                </a:cubicBezTo>
                <a:lnTo>
                  <a:pt x="1502606" y="43979"/>
                </a:lnTo>
                <a:cubicBezTo>
                  <a:pt x="1501384" y="46422"/>
                  <a:pt x="1494971" y="69022"/>
                  <a:pt x="1483365" y="111779"/>
                </a:cubicBezTo>
                <a:cubicBezTo>
                  <a:pt x="1471760" y="154536"/>
                  <a:pt x="1458627" y="202791"/>
                  <a:pt x="1443967" y="256542"/>
                </a:cubicBezTo>
                <a:lnTo>
                  <a:pt x="1825116" y="256542"/>
                </a:lnTo>
                <a:lnTo>
                  <a:pt x="1825116" y="608372"/>
                </a:lnTo>
                <a:lnTo>
                  <a:pt x="1744489" y="608372"/>
                </a:lnTo>
                <a:cubicBezTo>
                  <a:pt x="1744489" y="616924"/>
                  <a:pt x="1733189" y="687778"/>
                  <a:pt x="1710588" y="820936"/>
                </a:cubicBezTo>
                <a:cubicBezTo>
                  <a:pt x="1687988" y="954094"/>
                  <a:pt x="1647980" y="1098246"/>
                  <a:pt x="1590563" y="1253393"/>
                </a:cubicBezTo>
                <a:cubicBezTo>
                  <a:pt x="1591785" y="1259501"/>
                  <a:pt x="1618050" y="1286072"/>
                  <a:pt x="1669359" y="1333105"/>
                </a:cubicBezTo>
                <a:cubicBezTo>
                  <a:pt x="1720667" y="1380137"/>
                  <a:pt x="1782359" y="1417092"/>
                  <a:pt x="1854436" y="1443968"/>
                </a:cubicBezTo>
                <a:lnTo>
                  <a:pt x="1641872" y="1786635"/>
                </a:lnTo>
                <a:cubicBezTo>
                  <a:pt x="1646758" y="1797630"/>
                  <a:pt x="1556358" y="1722499"/>
                  <a:pt x="1370670" y="1561244"/>
                </a:cubicBezTo>
                <a:cubicBezTo>
                  <a:pt x="1365783" y="1564909"/>
                  <a:pt x="1328524" y="1593617"/>
                  <a:pt x="1258891" y="1647369"/>
                </a:cubicBezTo>
                <a:cubicBezTo>
                  <a:pt x="1189258" y="1701121"/>
                  <a:pt x="1114127" y="1752429"/>
                  <a:pt x="1033500" y="1801295"/>
                </a:cubicBezTo>
                <a:lnTo>
                  <a:pt x="813606" y="1531925"/>
                </a:lnTo>
                <a:cubicBezTo>
                  <a:pt x="819714" y="1531925"/>
                  <a:pt x="861250" y="1508103"/>
                  <a:pt x="938212" y="1460460"/>
                </a:cubicBezTo>
                <a:cubicBezTo>
                  <a:pt x="1015175" y="1412816"/>
                  <a:pt x="1088473" y="1346237"/>
                  <a:pt x="1158106" y="1260723"/>
                </a:cubicBezTo>
                <a:cubicBezTo>
                  <a:pt x="1153219" y="1266831"/>
                  <a:pt x="1111684" y="1159328"/>
                  <a:pt x="1033500" y="938212"/>
                </a:cubicBezTo>
                <a:lnTo>
                  <a:pt x="982191" y="1011510"/>
                </a:lnTo>
                <a:lnTo>
                  <a:pt x="901563" y="894600"/>
                </a:lnTo>
                <a:lnTo>
                  <a:pt x="901563" y="1055489"/>
                </a:lnTo>
                <a:lnTo>
                  <a:pt x="820936" y="1165436"/>
                </a:lnTo>
                <a:lnTo>
                  <a:pt x="1011510" y="1128787"/>
                </a:lnTo>
                <a:lnTo>
                  <a:pt x="1011510" y="1378000"/>
                </a:lnTo>
                <a:lnTo>
                  <a:pt x="740308" y="1421978"/>
                </a:lnTo>
                <a:lnTo>
                  <a:pt x="740308" y="1610720"/>
                </a:lnTo>
                <a:cubicBezTo>
                  <a:pt x="741530" y="1614385"/>
                  <a:pt x="737559" y="1633626"/>
                  <a:pt x="728397" y="1668442"/>
                </a:cubicBezTo>
                <a:cubicBezTo>
                  <a:pt x="719235" y="1703259"/>
                  <a:pt x="693886" y="1730440"/>
                  <a:pt x="652351" y="1749986"/>
                </a:cubicBezTo>
                <a:cubicBezTo>
                  <a:pt x="654794" y="1751208"/>
                  <a:pt x="628834" y="1757011"/>
                  <a:pt x="574472" y="1767394"/>
                </a:cubicBezTo>
                <a:cubicBezTo>
                  <a:pt x="520109" y="1777778"/>
                  <a:pt x="421462" y="1784192"/>
                  <a:pt x="278532" y="1786635"/>
                </a:cubicBezTo>
                <a:lnTo>
                  <a:pt x="190574" y="1546585"/>
                </a:lnTo>
                <a:cubicBezTo>
                  <a:pt x="196683" y="1547806"/>
                  <a:pt x="224780" y="1549028"/>
                  <a:pt x="274867" y="1550250"/>
                </a:cubicBezTo>
                <a:cubicBezTo>
                  <a:pt x="324954" y="1551471"/>
                  <a:pt x="360381" y="1550250"/>
                  <a:pt x="381149" y="1546585"/>
                </a:cubicBezTo>
                <a:cubicBezTo>
                  <a:pt x="393365" y="1551471"/>
                  <a:pt x="405581" y="1534368"/>
                  <a:pt x="417798" y="1495276"/>
                </a:cubicBezTo>
                <a:lnTo>
                  <a:pt x="417798" y="1465957"/>
                </a:lnTo>
                <a:lnTo>
                  <a:pt x="73298" y="1517266"/>
                </a:lnTo>
                <a:lnTo>
                  <a:pt x="43978" y="1268053"/>
                </a:lnTo>
                <a:lnTo>
                  <a:pt x="131936" y="1253393"/>
                </a:lnTo>
                <a:lnTo>
                  <a:pt x="0" y="974861"/>
                </a:lnTo>
                <a:cubicBezTo>
                  <a:pt x="4886" y="973640"/>
                  <a:pt x="41230" y="955621"/>
                  <a:pt x="109031" y="920804"/>
                </a:cubicBezTo>
                <a:cubicBezTo>
                  <a:pt x="176831" y="885988"/>
                  <a:pt x="243105" y="845369"/>
                  <a:pt x="307851" y="798947"/>
                </a:cubicBezTo>
                <a:lnTo>
                  <a:pt x="58638" y="798947"/>
                </a:lnTo>
                <a:lnTo>
                  <a:pt x="58638" y="505755"/>
                </a:lnTo>
                <a:lnTo>
                  <a:pt x="300521" y="505755"/>
                </a:lnTo>
                <a:lnTo>
                  <a:pt x="300521" y="454447"/>
                </a:lnTo>
                <a:lnTo>
                  <a:pt x="95287" y="454447"/>
                </a:lnTo>
                <a:lnTo>
                  <a:pt x="95287" y="153925"/>
                </a:lnTo>
                <a:lnTo>
                  <a:pt x="300521" y="153925"/>
                </a:lnTo>
                <a:close/>
                <a:moveTo>
                  <a:pt x="2191606" y="0"/>
                </a:moveTo>
                <a:lnTo>
                  <a:pt x="2536105" y="0"/>
                </a:lnTo>
                <a:lnTo>
                  <a:pt x="2536105" y="271202"/>
                </a:lnTo>
                <a:lnTo>
                  <a:pt x="2734010" y="271202"/>
                </a:lnTo>
                <a:lnTo>
                  <a:pt x="2734010" y="630362"/>
                </a:lnTo>
                <a:lnTo>
                  <a:pt x="2558095" y="630362"/>
                </a:lnTo>
                <a:cubicBezTo>
                  <a:pt x="2555651" y="630362"/>
                  <a:pt x="2567868" y="645021"/>
                  <a:pt x="2594744" y="674340"/>
                </a:cubicBezTo>
                <a:cubicBezTo>
                  <a:pt x="2600852" y="680448"/>
                  <a:pt x="2631393" y="707935"/>
                  <a:pt x="2686366" y="756800"/>
                </a:cubicBezTo>
                <a:cubicBezTo>
                  <a:pt x="2741339" y="805666"/>
                  <a:pt x="2781653" y="841704"/>
                  <a:pt x="2807307" y="864915"/>
                </a:cubicBezTo>
                <a:lnTo>
                  <a:pt x="2638722" y="1187425"/>
                </a:lnTo>
                <a:cubicBezTo>
                  <a:pt x="2642387" y="1188647"/>
                  <a:pt x="2620398" y="1171544"/>
                  <a:pt x="2572754" y="1136117"/>
                </a:cubicBezTo>
                <a:cubicBezTo>
                  <a:pt x="2567868" y="1132452"/>
                  <a:pt x="2555651" y="1117792"/>
                  <a:pt x="2536105" y="1092138"/>
                </a:cubicBezTo>
                <a:lnTo>
                  <a:pt x="2536105" y="1341351"/>
                </a:lnTo>
                <a:cubicBezTo>
                  <a:pt x="2547100" y="1338907"/>
                  <a:pt x="2606655" y="1273856"/>
                  <a:pt x="2714769" y="1146195"/>
                </a:cubicBezTo>
                <a:cubicBezTo>
                  <a:pt x="2822883" y="1018535"/>
                  <a:pt x="2912368" y="846590"/>
                  <a:pt x="2983222" y="630362"/>
                </a:cubicBezTo>
                <a:lnTo>
                  <a:pt x="2770659" y="630362"/>
                </a:lnTo>
                <a:lnTo>
                  <a:pt x="2770659" y="278532"/>
                </a:lnTo>
                <a:lnTo>
                  <a:pt x="3166467" y="278532"/>
                </a:lnTo>
                <a:lnTo>
                  <a:pt x="3166467" y="0"/>
                </a:lnTo>
                <a:lnTo>
                  <a:pt x="3503637" y="0"/>
                </a:lnTo>
                <a:lnTo>
                  <a:pt x="3503637" y="271202"/>
                </a:lnTo>
                <a:lnTo>
                  <a:pt x="3686882" y="271202"/>
                </a:lnTo>
                <a:lnTo>
                  <a:pt x="3686882" y="630362"/>
                </a:lnTo>
                <a:lnTo>
                  <a:pt x="3503637" y="630362"/>
                </a:lnTo>
                <a:lnTo>
                  <a:pt x="3503637" y="1414649"/>
                </a:lnTo>
                <a:cubicBezTo>
                  <a:pt x="3504859" y="1426865"/>
                  <a:pt x="3502415" y="1476952"/>
                  <a:pt x="3496307" y="1564909"/>
                </a:cubicBezTo>
                <a:cubicBezTo>
                  <a:pt x="3490199" y="1652867"/>
                  <a:pt x="3468210" y="1712116"/>
                  <a:pt x="3430339" y="1742656"/>
                </a:cubicBezTo>
                <a:cubicBezTo>
                  <a:pt x="3436447" y="1745100"/>
                  <a:pt x="3413847" y="1754262"/>
                  <a:pt x="3362539" y="1770143"/>
                </a:cubicBezTo>
                <a:cubicBezTo>
                  <a:pt x="3311230" y="1786024"/>
                  <a:pt x="3192121" y="1793965"/>
                  <a:pt x="3005212" y="1793965"/>
                </a:cubicBezTo>
                <a:lnTo>
                  <a:pt x="2887935" y="1517266"/>
                </a:lnTo>
                <a:cubicBezTo>
                  <a:pt x="2884270" y="1522152"/>
                  <a:pt x="2864113" y="1543836"/>
                  <a:pt x="2827464" y="1582317"/>
                </a:cubicBezTo>
                <a:cubicBezTo>
                  <a:pt x="2790815" y="1620799"/>
                  <a:pt x="2759664" y="1649812"/>
                  <a:pt x="2734010" y="1669359"/>
                </a:cubicBezTo>
                <a:lnTo>
                  <a:pt x="2536105" y="1429308"/>
                </a:lnTo>
                <a:lnTo>
                  <a:pt x="2536105" y="1801295"/>
                </a:lnTo>
                <a:lnTo>
                  <a:pt x="2191606" y="1801295"/>
                </a:lnTo>
                <a:lnTo>
                  <a:pt x="2191606" y="1238734"/>
                </a:lnTo>
                <a:cubicBezTo>
                  <a:pt x="2189162" y="1244842"/>
                  <a:pt x="2172365" y="1271718"/>
                  <a:pt x="2141213" y="1319361"/>
                </a:cubicBezTo>
                <a:cubicBezTo>
                  <a:pt x="2110062" y="1367005"/>
                  <a:pt x="2075551" y="1406097"/>
                  <a:pt x="2037680" y="1436638"/>
                </a:cubicBezTo>
                <a:lnTo>
                  <a:pt x="1898414" y="1062819"/>
                </a:lnTo>
                <a:cubicBezTo>
                  <a:pt x="1903301" y="1059154"/>
                  <a:pt x="1936590" y="1015786"/>
                  <a:pt x="1998283" y="932715"/>
                </a:cubicBezTo>
                <a:cubicBezTo>
                  <a:pt x="2059975" y="849644"/>
                  <a:pt x="2119529" y="748860"/>
                  <a:pt x="2176946" y="630362"/>
                </a:cubicBezTo>
                <a:lnTo>
                  <a:pt x="1942393" y="630362"/>
                </a:lnTo>
                <a:lnTo>
                  <a:pt x="1942393" y="271202"/>
                </a:lnTo>
                <a:lnTo>
                  <a:pt x="2191606" y="271202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8" name="文本框 317"/>
          <p:cNvSpPr txBox="1"/>
          <p:nvPr userDrawn="1"/>
        </p:nvSpPr>
        <p:spPr>
          <a:xfrm>
            <a:off x="5791907" y="4083470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3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基础到培优，名师一帮到底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7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00" fill="hold"/>
                                        <p:tgtEl>
                                          <p:spTgt spid="316"/>
                                        </p:tgtEl>
                                      </p:cBhvr>
                                      <p:by x="98000" y="98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" grpId="0"/>
      <p:bldP spid="316" grpId="0" animBg="1"/>
      <p:bldP spid="316" grpId="1" animBg="1"/>
      <p:bldP spid="318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更多资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F:\工作总结\2019年5月\小学增值引流\qrcode_1558689531741.jpgqrcode_1558689531741"/>
          <p:cNvPicPr>
            <a:picLocks noChangeAspect="1"/>
          </p:cNvPicPr>
          <p:nvPr userDrawn="1"/>
        </p:nvPicPr>
        <p:blipFill>
          <a:blip r:embed="rId2"/>
          <a:srcRect t="4171" b="21633"/>
          <a:stretch>
            <a:fillRect/>
          </a:stretch>
        </p:blipFill>
        <p:spPr>
          <a:xfrm>
            <a:off x="6568440" y="4023995"/>
            <a:ext cx="1454785" cy="1479550"/>
          </a:xfrm>
          <a:prstGeom prst="rect">
            <a:avLst/>
          </a:prstGeom>
        </p:spPr>
      </p:pic>
      <p:pic>
        <p:nvPicPr>
          <p:cNvPr id="9" name="图片 8" descr="F:\工作总结\2019年5月\2019教材帮笔记本设计图文素材\02天星二维码\微信二维码\天星小学15cm二维码.jpg天星小学15cm二维码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1396808" y="1029673"/>
            <a:ext cx="1470660" cy="1471295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3314765" y="931421"/>
            <a:ext cx="7665856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上千套优质教学资料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优质课件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职称评定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教学评语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主题班会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常用表格   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活动板报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名师示范课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公开课课件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备课影音资源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家长会发言稿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课堂纪律口令   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3314765" y="2201564"/>
            <a:ext cx="7665856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数万分钟优质学习资源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75首必备古诗朗诵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纯正美/英教材听力 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笔顺动漫 手写演示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48个国标发音教程 </a:t>
            </a: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课文朗读 </a:t>
            </a:r>
            <a:r>
              <a:rPr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单词听写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r>
              <a:rPr lang="zh-CN" altLang="en-US" sz="1400" b="1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en-US" sz="14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</a:t>
            </a:r>
            <a:r>
              <a:rPr lang="en-US" altLang="zh-CN" sz="14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dam</a:t>
            </a:r>
            <a:r>
              <a:rPr sz="1400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教唱英文儿歌</a:t>
            </a:r>
            <a:endParaRPr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8423910" y="3948430"/>
            <a:ext cx="2691130" cy="1706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小学语文老师群</a:t>
            </a:r>
            <a:endParaRPr lang="en-US" altLang="zh-CN" sz="1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QQ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扫码加群，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及时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获取更多一手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优质</a:t>
            </a:r>
            <a:r>
              <a:rPr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教学资源、新书试用等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老师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专享福利；与千余名一线老师实时交流教学教研信息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……</a:t>
            </a:r>
          </a:p>
        </p:txBody>
      </p:sp>
      <p:cxnSp>
        <p:nvCxnSpPr>
          <p:cNvPr id="16" name="直接连接符 15"/>
          <p:cNvCxnSpPr/>
          <p:nvPr userDrawn="1"/>
        </p:nvCxnSpPr>
        <p:spPr>
          <a:xfrm>
            <a:off x="1181735" y="3633470"/>
            <a:ext cx="9858375" cy="0"/>
          </a:xfrm>
          <a:prstGeom prst="line">
            <a:avLst/>
          </a:prstGeom>
          <a:ln w="12700">
            <a:solidFill>
              <a:srgbClr val="A1C4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 userDrawn="1"/>
        </p:nvSpPr>
        <p:spPr>
          <a:xfrm>
            <a:off x="1596390" y="2501265"/>
            <a:ext cx="10718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微信公众号</a:t>
            </a:r>
          </a:p>
        </p:txBody>
      </p:sp>
      <p:sp>
        <p:nvSpPr>
          <p:cNvPr id="3" name="文本框 2"/>
          <p:cNvSpPr txBox="1"/>
          <p:nvPr userDrawn="1"/>
        </p:nvSpPr>
        <p:spPr>
          <a:xfrm>
            <a:off x="6703695" y="5612765"/>
            <a:ext cx="12496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小学语文</a:t>
            </a:r>
            <a:r>
              <a:rPr lang="en-US" altLang="zh-CN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QQ</a:t>
            </a:r>
            <a:r>
              <a:rPr lang="zh-CN" altLang="en-US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群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187065" y="3948430"/>
            <a:ext cx="2972435" cy="1706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天星用户中心老师专区</a:t>
            </a:r>
            <a:endParaRPr lang="en-US" altLang="zh-CN" sz="14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扫码注册，立即进入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元领书、编委招募、校园活动赞助、图书团购等老师专用通道；天星所有图书增值可一站式查看下载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……</a:t>
            </a:r>
          </a:p>
        </p:txBody>
      </p:sp>
      <p:sp>
        <p:nvSpPr>
          <p:cNvPr id="6" name="文本框 5"/>
          <p:cNvSpPr txBox="1"/>
          <p:nvPr userDrawn="1"/>
        </p:nvSpPr>
        <p:spPr>
          <a:xfrm>
            <a:off x="1518285" y="5593715"/>
            <a:ext cx="12496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>
                <a:solidFill>
                  <a:prstClr val="black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天星用户中心</a:t>
            </a:r>
          </a:p>
        </p:txBody>
      </p:sp>
      <p:pic>
        <p:nvPicPr>
          <p:cNvPr id="10" name="图片 9" descr="含标-课件二维码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1486535" y="4098925"/>
            <a:ext cx="1291590" cy="12915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04459" y="1046515"/>
            <a:ext cx="2237426" cy="621846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1068149" y="1699441"/>
            <a:ext cx="10058399" cy="410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教材帮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系列图书配套</a:t>
            </a:r>
            <a:r>
              <a:rPr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课件版权声明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本系列课件为河南天星教育传媒股份有限公司旗下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教材帮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品牌图书配属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课件，由天星教育开发，并拥有所有版权。本系列仅用于个人学习欣赏、教学研究，及其他非商业性或非盈利性用途。使用者须遵守著作权法及其他相关法律规定，不得侵犯本集团及相关权利人的合法权利。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将本课件任何内容用于其他用途时，应获得授权，如未经授权用于商业或盈利用途，一经发现，我司将追究侵权者的法律责任。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河南天星教育传媒股份有限公司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BD1D3F-F462-41DE-BD53-1E90D133C655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A907EC-3E75-4CEF-A1DD-450D5405B219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510A1F-9062-47A5-8331-A9FDABE6A1F5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8F9A5E-087D-41EC-AAED-608785C72744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B83BE1-6E1F-4AD7-B169-828557E10CF8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6A62D28-702B-4718-8D00-0DD1F71FF400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425D4-9535-4A19-B29B-0B6805DDD4C6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08E9F1-9354-4663-BA75-E2ADDA28F387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A8C44E-B201-4EA0-9938-0EBF03D33B8D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9BD1EB-8F1B-4A90-9D9B-AA7CC782C661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8960CE-5BC4-4CFE-B93B-610C744E57BE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3EE79B-10AA-48B4-A005-CB3CB09C5FF0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0E28A3-E634-4EBD-90F7-15A71173EACF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9AC273-7964-4E82-9E7A-E75BDF2DD68B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GB Pinyinok-B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BD7A2C-9DB5-4C8D-9CE2-61D3325C7872}" type="datetime1">
              <a:rPr lang="zh-CN" altLang="en-US"/>
              <a:pPr>
                <a:defRPr/>
              </a:pPr>
              <a:t>2020/1/4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CDBFB77-CC44-4EDD-BBF3-5D9FE63C70AF}" type="slidenum">
              <a:rPr lang="zh-CN" altLang="en-US"/>
              <a:pPr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 smtClean="0">
                <a:sym typeface="GB Pinyinok-B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 smtClean="0">
                <a:sym typeface="GB Pinyinok-B" charset="0"/>
              </a:rPr>
              <a:t>单击此处编辑母版文本样式</a:t>
            </a:r>
          </a:p>
          <a:p>
            <a:pPr lvl="1"/>
            <a:r>
              <a:rPr lang="zh-CN" altLang="zh-CN" smtClean="0">
                <a:sym typeface="GB Pinyinok-B" charset="0"/>
              </a:rPr>
              <a:t>第二级</a:t>
            </a:r>
          </a:p>
          <a:p>
            <a:pPr lvl="2"/>
            <a:r>
              <a:rPr lang="zh-CN" altLang="zh-CN" smtClean="0">
                <a:sym typeface="GB Pinyinok-B" charset="0"/>
              </a:rPr>
              <a:t>第三级</a:t>
            </a:r>
          </a:p>
          <a:p>
            <a:pPr lvl="3"/>
            <a:r>
              <a:rPr lang="zh-CN" altLang="zh-CN" smtClean="0">
                <a:sym typeface="GB Pinyinok-B" charset="0"/>
              </a:rPr>
              <a:t>第四级</a:t>
            </a:r>
          </a:p>
          <a:p>
            <a:pPr lvl="4"/>
            <a:r>
              <a:rPr lang="zh-CN" altLang="zh-CN" smtClean="0">
                <a:sym typeface="GB Pinyinok-B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3B1BE05-8A28-4984-942E-A12FD11C652A}" type="datetime1">
              <a:rPr lang="zh-CN" altLang="en-US"/>
              <a:pPr>
                <a:defRPr/>
              </a:pPr>
              <a:t>2020/1/4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729BA93E-1B9E-4227-B866-7C3382C77040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GB Pinyinok-B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B Pinyinok-B" charset="0"/>
          <a:ea typeface="楷体" panose="02010609060101010101" pitchFamily="49" charset="-122"/>
          <a:sym typeface="GB Pinyinok-B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GB Pinyinok-B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GB Pinyinok-B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GB Pinyinok-B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GB Pinyinok-B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fld id="{729D52BF-B537-4FC7-88C9-F9E327869BA5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  <a:latin typeface="等线" panose="02010600030101010101"/>
                <a:ea typeface="等线" panose="02010600030101010101" charset="-122"/>
              </a:rPr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t>2020/1/4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等线" panose="02010600030101010101"/>
              <a:ea typeface="等线" panose="0201060003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zh-CN" altLang="en-US">
              <a:solidFill>
                <a:prstClr val="black">
                  <a:tint val="75000"/>
                </a:prstClr>
              </a:solidFill>
              <a:latin typeface="等线" panose="02010600030101010101"/>
              <a:ea typeface="等线" panose="02010600030101010101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fld id="{0FB9FD92-C193-423F-BED5-C6C7072F441A}" type="slidenum">
              <a:rPr lang="zh-CN" altLang="en-US" smtClean="0">
                <a:solidFill>
                  <a:prstClr val="black">
                    <a:tint val="75000"/>
                  </a:prstClr>
                </a:solidFill>
                <a:latin typeface="等线" panose="02010600030101010101"/>
                <a:ea typeface="等线" panose="02010600030101010101" charset="-122"/>
              </a:rPr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  <a:latin typeface="等线" panose="02010600030101010101"/>
              <a:ea typeface="等线" panose="0201060003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2" name="Group 2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5375" name="Group 3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5677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8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9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76" name="Group 7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5672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3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4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5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6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77" name="Group 13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5669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0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71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78" name="Group 17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5604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5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6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7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8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9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0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1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2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3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4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5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6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7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8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19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0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1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2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3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4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5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6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7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8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29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0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1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2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3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4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5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6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7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8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39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0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1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2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3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4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5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6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7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8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49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0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1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2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3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4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5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6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7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8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59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0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1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2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3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4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5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6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7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68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79" name="Group 83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5597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8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9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0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1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2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603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0" name="Group 91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5595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6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1" name="Group 94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5586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7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8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9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0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1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2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3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94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2" name="Group 104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5582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3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4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3" name="Group 109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5578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9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0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81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384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385" name="Group 115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5574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5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6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7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6" name="Group 120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5571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2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3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7" name="Group 124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5567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8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9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70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8" name="Group 129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5561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2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3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4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5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6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89" name="Group 136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5558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9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60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0" name="Group 140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5549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0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1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2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3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4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5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6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57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1" name="Group 150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5542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3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4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5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6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7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8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2" name="Group 158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5540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41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393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94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395" name="Group 163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5537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8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9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6" name="Group 167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5483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4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5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6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7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8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9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0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1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2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3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4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5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6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7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8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99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0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1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2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3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4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5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6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7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8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9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0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1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2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3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4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5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6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7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8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19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0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1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2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3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4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5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6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7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8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29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0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1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2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3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4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5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36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7" name="Group 222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5479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0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1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82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398" name="Group 227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5454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5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6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7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8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9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0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1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2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3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4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5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6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7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8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9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0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1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2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3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4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5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6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7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8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399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400" name="Group 254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5442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3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4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5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6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7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8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9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0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1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2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3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401" name="Group 267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5434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5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6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7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8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9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0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1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402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403" name="Group 277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5428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9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0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1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2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3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404" name="Group 284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5420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1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2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3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4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5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6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27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405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406" name="Group 294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5414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5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6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7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8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9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407" name="Group 301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5408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09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0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1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2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13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15363" name="Group 308"/>
          <p:cNvGrpSpPr/>
          <p:nvPr/>
        </p:nvGrpSpPr>
        <p:grpSpPr bwMode="auto">
          <a:xfrm>
            <a:off x="5500688" y="1301750"/>
            <a:ext cx="1174750" cy="331788"/>
            <a:chOff x="0" y="0"/>
            <a:chExt cx="781115" cy="220650"/>
          </a:xfrm>
        </p:grpSpPr>
        <p:grpSp>
          <p:nvGrpSpPr>
            <p:cNvPr id="15371" name="Group 309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5373" name="任意多边形 314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5374" name="任意多边形 315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5372" name="任意多边形 316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pic>
        <p:nvPicPr>
          <p:cNvPr id="15364" name="图片 3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262438" y="936625"/>
            <a:ext cx="993775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5" name="圆角矩形 319"/>
          <p:cNvSpPr>
            <a:spLocks noChangeArrowheads="1"/>
          </p:cNvSpPr>
          <p:nvPr/>
        </p:nvSpPr>
        <p:spPr bwMode="auto">
          <a:xfrm>
            <a:off x="2171700" y="2012950"/>
            <a:ext cx="7848600" cy="2616200"/>
          </a:xfrm>
          <a:prstGeom prst="roundRect">
            <a:avLst>
              <a:gd name="adj" fmla="val 50000"/>
            </a:avLst>
          </a:prstGeom>
          <a:solidFill>
            <a:srgbClr val="82A33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15366" name="直接连接符 320"/>
          <p:cNvSpPr>
            <a:spLocks noChangeShapeType="1"/>
          </p:cNvSpPr>
          <p:nvPr/>
        </p:nvSpPr>
        <p:spPr bwMode="auto">
          <a:xfrm>
            <a:off x="3503613" y="3467100"/>
            <a:ext cx="5184775" cy="0"/>
          </a:xfrm>
          <a:prstGeom prst="line">
            <a:avLst/>
          </a:prstGeom>
          <a:noFill/>
          <a:ln w="12700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7" name="矩形 321"/>
          <p:cNvSpPr>
            <a:spLocks noChangeArrowheads="1"/>
          </p:cNvSpPr>
          <p:nvPr/>
        </p:nvSpPr>
        <p:spPr bwMode="auto">
          <a:xfrm>
            <a:off x="4467225" y="5680075"/>
            <a:ext cx="328808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学习目标-新课导入</a:t>
            </a:r>
            <a:r>
              <a:rPr lang="zh-CN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-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r>
              <a:rPr lang="zh-CN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-</a:t>
            </a:r>
            <a:r>
              <a:rPr lang="zh-CN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拓展延伸</a:t>
            </a:r>
          </a:p>
        </p:txBody>
      </p:sp>
      <p:sp>
        <p:nvSpPr>
          <p:cNvPr id="15368" name="标题 1"/>
          <p:cNvSpPr>
            <a:spLocks noGrp="1" noChangeArrowheads="1"/>
          </p:cNvSpPr>
          <p:nvPr>
            <p:ph type="ctrTitle" idx="4294967295"/>
          </p:nvPr>
        </p:nvSpPr>
        <p:spPr>
          <a:xfrm>
            <a:off x="3038475" y="2406650"/>
            <a:ext cx="6361113" cy="750888"/>
          </a:xfrm>
        </p:spPr>
        <p:txBody>
          <a:bodyPr/>
          <a:lstStyle/>
          <a:p>
            <a:pPr marL="0" indent="0" algn="ctr" eaLnBrk="1" hangingPunct="1">
              <a:lnSpc>
                <a:spcPct val="100000"/>
              </a:lnSpc>
            </a:pPr>
            <a:r>
              <a:rPr lang="zh-CN" altLang="zh-CN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</a:t>
            </a:r>
            <a:r>
              <a:rPr lang="zh-CN" altLang="en-US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园</a:t>
            </a:r>
            <a:r>
              <a:rPr lang="zh-CN" altLang="zh-CN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地</a:t>
            </a:r>
            <a:r>
              <a:rPr lang="zh-CN" altLang="en-US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四</a:t>
            </a:r>
            <a:endParaRPr lang="zh-CN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369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4876800" y="3659188"/>
            <a:ext cx="2438400" cy="392112"/>
          </a:xfrm>
        </p:spPr>
        <p:txBody>
          <a:bodyPr/>
          <a:lstStyle/>
          <a:p>
            <a:pPr marL="0" indent="0" algn="ctr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课时</a:t>
            </a:r>
          </a:p>
        </p:txBody>
      </p:sp>
      <p:sp>
        <p:nvSpPr>
          <p:cNvPr id="15370" name="文本框 6"/>
          <p:cNvSpPr>
            <a:spLocks noChangeArrowheads="1"/>
          </p:cNvSpPr>
          <p:nvPr/>
        </p:nvSpPr>
        <p:spPr bwMode="auto">
          <a:xfrm>
            <a:off x="4948238" y="6043613"/>
            <a:ext cx="22082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统编版语文六年级（下）</a:t>
            </a:r>
          </a:p>
          <a:p>
            <a:pPr eaLnBrk="1" hangingPunct="1"/>
            <a:endParaRPr lang="zh-CN" altLang="en-US" dirty="0">
              <a:solidFill>
                <a:srgbClr val="000000"/>
              </a:solidFill>
              <a:latin typeface="GB Pinyinok-B" charset="0"/>
              <a:ea typeface="楷体" panose="02010609060101010101" pitchFamily="49" charset="-122"/>
              <a:sym typeface="GB Pinyinok-B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4579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4580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24591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4893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4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5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2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4888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9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0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1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92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3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4885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6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7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4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4820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1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2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3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4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5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6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7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8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29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0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1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2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3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4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5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6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7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8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39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0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1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2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3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4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5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6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7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8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49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0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1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2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3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4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5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6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7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8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59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0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1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2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3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4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5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6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7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8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69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0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1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2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3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4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5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6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7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8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79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0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1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2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3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84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5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4813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4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5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6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7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8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9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6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4811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2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7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4802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3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4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5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6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7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8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9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10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8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4798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9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0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801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599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4794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5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6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7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00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01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4790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1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2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93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2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4787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8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9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3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4783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4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5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6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4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4777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8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9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0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1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82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5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4774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5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6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6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4765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6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7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8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9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0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1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2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73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7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4758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9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0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1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2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3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64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08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4756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7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09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10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11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4753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4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5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12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4699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0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1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2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3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4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5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6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7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8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09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0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1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2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3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4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5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6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7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8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19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0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1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2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3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4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5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6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7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8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29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0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1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2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3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4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5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6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7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8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39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0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1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2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3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4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5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6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7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8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49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0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1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752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13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4695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6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7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8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14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4670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1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2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3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4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5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6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7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8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79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0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1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2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3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4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5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6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7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8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89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0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1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2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3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94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15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16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4658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9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0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1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2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3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4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5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6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7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8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69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17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4650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1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2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3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4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5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6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57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18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19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4644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5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6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7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8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9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20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4636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7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8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9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0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1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2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43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4621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22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4630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1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2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3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4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35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4623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4624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25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26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27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28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629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4581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4582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4587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4589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4590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4588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4583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060450" y="2352675"/>
            <a:ext cx="10293350" cy="2271713"/>
          </a:xfrm>
        </p:spPr>
        <p:txBody>
          <a:bodyPr/>
          <a:lstStyle/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我又哭了，从地上捡起那张报纸，咬紧牙，又勉强看了一遍。我低声对母亲说：“妈，昨天是4月28日。”母亲微微点了一下头。</a:t>
            </a: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       </a:t>
            </a: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                                      ——《十六前的回忆》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584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24585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0" name="图片 3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5554" y="4735912"/>
            <a:ext cx="1852126" cy="1852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5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5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5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5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5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5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8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5603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604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25616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5918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9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20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17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5913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4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5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6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7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18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5910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1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12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19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5845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6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7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8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9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0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1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2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3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4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5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6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7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8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59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0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1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2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3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4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5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6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7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8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69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0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1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2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3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4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5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6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7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8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79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0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1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2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3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4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5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6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7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8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89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0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1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2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3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4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5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6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7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8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99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0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1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2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3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4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5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6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7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8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909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0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5838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9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0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1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2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3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44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1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5836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7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2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5827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8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9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0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1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2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3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4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35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3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5823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4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5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6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4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5819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0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1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22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25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26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5815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6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7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8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7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5812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3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4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8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5808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9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0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11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29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5802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3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4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5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6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7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0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5799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0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801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1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5790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1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2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3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4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5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6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7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98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2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5783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4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5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6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7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8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9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3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5781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2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34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5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36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5778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9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80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7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5724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5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6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7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8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9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0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1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2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3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4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5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6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7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8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39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0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1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2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3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4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5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6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7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8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49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0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1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2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3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4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5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6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7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8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59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0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1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2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3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4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5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6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7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8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69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0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1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2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3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4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5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6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77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8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5720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1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2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23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39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5695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6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7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8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9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0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1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2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3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4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5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6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7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8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09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0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1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2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3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4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5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6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7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8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719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40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41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5683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4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5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6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7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8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9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0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1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2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3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94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42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5675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6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7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8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9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0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1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82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43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44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5669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0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1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2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3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74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45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5661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2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3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4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5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6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7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8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5646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647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5655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6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7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8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9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60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5648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5649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0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1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2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3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654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5605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5606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5612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5614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5615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5613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5607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2671675" y="3256557"/>
            <a:ext cx="8703668" cy="1990725"/>
          </a:xfrm>
        </p:spPr>
        <p:txBody>
          <a:bodyPr/>
          <a:lstStyle/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</a:t>
            </a:r>
          </a:p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文章结尾又提到4月28日这一天，与文章开头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呼应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。首尾呼应的作用：前有伏笔，后有照应，可以使内容更为完整，结构更为紧密，引起共鸣。</a:t>
            </a:r>
          </a:p>
        </p:txBody>
      </p:sp>
      <p:sp>
        <p:nvSpPr>
          <p:cNvPr id="25608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25609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10" name="图片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0388" y="254317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11" name="圆角矩形 11"/>
          <p:cNvSpPr>
            <a:spLocks noChangeArrowheads="1"/>
          </p:cNvSpPr>
          <p:nvPr/>
        </p:nvSpPr>
        <p:spPr bwMode="auto">
          <a:xfrm>
            <a:off x="2508250" y="2795588"/>
            <a:ext cx="8953500" cy="3503612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rou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6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6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6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6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7" grpId="0" build="p"/>
      <p:bldP spid="256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6627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6628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26639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6941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42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43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0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6936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7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8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9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40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1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6933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4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5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2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6868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9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0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1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2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3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4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5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6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7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8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79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0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1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2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3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4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5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6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7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8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89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0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1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2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3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4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5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6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7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8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99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0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1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2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3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4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5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6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7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8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09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0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1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2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3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4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5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6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7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8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19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0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1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2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3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4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5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6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7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8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29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0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1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932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3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6861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2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3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4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5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6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7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4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6859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60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5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6850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1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2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3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4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5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6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7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58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6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6846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7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8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9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47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6842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3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4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5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48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49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6838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9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0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41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0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6835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6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7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1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6831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2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3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4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2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6825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6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7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8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9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30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3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6822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3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4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4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6813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4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5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6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7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8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9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0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21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5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6806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7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8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9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0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1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12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56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6804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5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57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8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59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6801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2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3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0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6747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8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9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0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1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2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3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4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5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6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7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8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59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0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1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2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3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4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5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6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7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8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69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0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1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2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3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4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5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6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7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8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79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0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1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2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3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4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5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6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7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8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89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0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1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2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3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4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5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6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7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8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99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800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1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6743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4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5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6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2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6718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9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0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1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2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3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4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5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6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7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8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29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0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1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2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3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4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5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6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7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8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39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0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1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42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63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64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6706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7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8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9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0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1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2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3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4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5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6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17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5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6698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9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0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1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2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3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4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705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66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67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6692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3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4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5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6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7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68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6684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5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6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7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8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9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0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91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669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6670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6678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9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0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1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2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83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6671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6672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3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4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5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6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77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6629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6630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6635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6637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6638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6636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6631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060450" y="2352675"/>
            <a:ext cx="10293350" cy="2271713"/>
          </a:xfrm>
        </p:spPr>
        <p:txBody>
          <a:bodyPr/>
          <a:lstStyle/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男孩儿蹲在那个又大又重的洗衣盆旁，依偎在母亲怀里，闭上眼睛不再看太阳，光线正无可挽回地消逝，一派荒凉。</a:t>
            </a: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       </a:t>
            </a:r>
          </a:p>
          <a:p>
            <a:pPr marL="355600" indent="355600" algn="r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                                      ——《那个星期天》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632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26633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0" name="图片 3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19393" y="4317098"/>
            <a:ext cx="1852126" cy="1852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6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6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6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6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31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7651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7652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27663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7965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6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7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4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7960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1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2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3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64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5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7957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8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9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6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7892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3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4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5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6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7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8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9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0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1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2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3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4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5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6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7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8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09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0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1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2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3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4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5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6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7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8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19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0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1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2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3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4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5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6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7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8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29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0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1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2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3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4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5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6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7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8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39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0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1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2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3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4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5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6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7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8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49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0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1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2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3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4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5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956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7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7885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6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7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8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9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0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91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8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7883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4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69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7874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5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6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7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8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9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0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1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82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0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7870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1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2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73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1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7866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7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8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9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72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73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7862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3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4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5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4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7859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0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61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5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7855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6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7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8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6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7849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0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1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2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3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54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7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7846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7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8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8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7837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8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9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0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1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2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3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4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45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79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7830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1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2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3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4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5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36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0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7828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9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81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82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83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7825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6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7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4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7771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2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3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4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5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6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7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8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9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0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1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2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3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4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5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6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7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8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9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0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1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2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3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4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5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6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7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8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9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0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1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2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3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4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5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6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7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8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9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0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1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2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3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4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5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6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7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8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9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0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1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2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3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24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5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7767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8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9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0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6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7742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3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4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5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6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7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8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9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0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1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2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3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4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5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6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7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8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9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0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1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2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3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4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5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6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87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88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7730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1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2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3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4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5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6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7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8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39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0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1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89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7722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3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4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5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6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7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8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9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90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91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7716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7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8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9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0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1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92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7708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9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0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1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2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3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4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5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7693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94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7702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3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4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5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6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7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7695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7696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7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8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9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0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1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7653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7654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7659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7661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7662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7660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7655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060450" y="2352675"/>
            <a:ext cx="10293350" cy="2271713"/>
          </a:xfrm>
        </p:spPr>
        <p:txBody>
          <a:bodyPr/>
          <a:lstStyle/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晚饭桌边，靠着妈妈斜立着八儿，肚子已成了一面小鼓了。 在他身边桌上那两支筷子，很浪漫地摆成一个十字。桌上那大青花碗中的半碗陈醋腊肉，八儿的爹同妈也都奈何它不来了。                   </a:t>
            </a:r>
          </a:p>
          <a:p>
            <a:pPr marL="355600" indent="355600" algn="r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                                      ——《腊八粥》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656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27657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0" name="图片 3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62665" y="4625281"/>
            <a:ext cx="1852126" cy="1852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6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6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8675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8676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28688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8990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91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92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89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8985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6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7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8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9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0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8982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3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4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1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8917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8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9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0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1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2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3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4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5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6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7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8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29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0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1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2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3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4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5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6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7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8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39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0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1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2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3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4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5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6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7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8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49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0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1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2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3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4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5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6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7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8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59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0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1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2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3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4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5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6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7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8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69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0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1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2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3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4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5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6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7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8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79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0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81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2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8910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1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2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3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4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5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16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3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8908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9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4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8899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0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1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2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3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4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5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6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907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5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8895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6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7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8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6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8891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2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3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4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697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698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8887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8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9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90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699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8884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5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6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0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8880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1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2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83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1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8874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5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6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7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8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9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2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8871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2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3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3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8862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3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4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5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6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7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8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9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70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4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8855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6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7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8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9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0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61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5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8853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4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706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707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708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8850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1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52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09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8796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7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8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9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0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1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2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3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4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5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6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7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8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09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0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1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2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3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4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5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6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7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8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19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0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1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2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3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4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5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6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7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8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29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0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1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2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3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4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5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6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7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8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39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0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1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2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3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4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5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6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7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8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849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10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8792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3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4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5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11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8767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8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9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0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1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2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3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4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5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6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7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8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79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0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1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2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3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4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5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6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7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8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89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0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91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712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713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8755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6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7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8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9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0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1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2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3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4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5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66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14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8747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8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9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0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1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2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3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54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715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716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8741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2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3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4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6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17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8733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4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5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6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7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8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9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40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8718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719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8727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8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9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0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1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32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8720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8721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2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4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5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726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8677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8678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8684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8686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8687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8685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8679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2635634" y="2904170"/>
            <a:ext cx="8337084" cy="1990725"/>
          </a:xfrm>
        </p:spPr>
        <p:txBody>
          <a:bodyPr/>
          <a:lstStyle/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</a:t>
            </a:r>
          </a:p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文章结尾八儿喝粥已经喝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得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撑肠拄腹，桌上的碗筷摆放凌乱，还有剩下的腊肉。这形成一片温馨的画面。侧面说明了传统节日腊八节吃腊八粥的习俗。</a:t>
            </a:r>
          </a:p>
        </p:txBody>
      </p:sp>
      <p:sp>
        <p:nvSpPr>
          <p:cNvPr id="28680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28681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82" name="图片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0388" y="254317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83" name="圆角矩形 11"/>
          <p:cNvSpPr>
            <a:spLocks noChangeArrowheads="1"/>
          </p:cNvSpPr>
          <p:nvPr/>
        </p:nvSpPr>
        <p:spPr bwMode="auto">
          <a:xfrm>
            <a:off x="2508250" y="2795588"/>
            <a:ext cx="8953500" cy="3503612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6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6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6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6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9" grpId="0" build="p"/>
      <p:bldP spid="2868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9699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9700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9710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30012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13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14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11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30007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08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09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10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11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12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30004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05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06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13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9939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0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1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2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3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4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5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6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7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8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49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0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1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2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3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4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5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6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7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8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59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0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1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2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3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4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5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6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7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8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69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0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1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2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3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4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5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6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7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8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79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0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1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2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3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4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5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6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7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8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89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0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1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2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3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4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5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6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7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8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99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00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01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02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003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14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9932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33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34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35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36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37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38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15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9930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31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16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9921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22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23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24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25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26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27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28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29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17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9917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8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9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20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18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9913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4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5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6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719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9720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9909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0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1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12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21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9906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7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8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22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9902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3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4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5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23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9896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97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98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99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0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901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24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9893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94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95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25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9884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85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86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87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88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89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90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91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92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26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9877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78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79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80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81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82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83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27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9875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76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728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29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9730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9872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73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74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31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9818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9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0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1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2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3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4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5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6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7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8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9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0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1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2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3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4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5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6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7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8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39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0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1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2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3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4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5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6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7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8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49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0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1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2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3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4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5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6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7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8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59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0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1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2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3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4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5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6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7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8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69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70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71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32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9814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5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6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7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33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9789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0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1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2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3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4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5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6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7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8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99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0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1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2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3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4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5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6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7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8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09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0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1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2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3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734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9735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9777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78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79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80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81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82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83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84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85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86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87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88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36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9769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70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71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72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73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74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75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76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737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9738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9763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64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65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66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67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68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39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9755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56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57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58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59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60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61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62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740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9741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9749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50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51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52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53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54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9742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9743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44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45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46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47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48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9701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9702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9706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9708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9709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9707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9703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词句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段运用</a:t>
            </a:r>
          </a:p>
        </p:txBody>
      </p:sp>
      <p:pic>
        <p:nvPicPr>
          <p:cNvPr id="29704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5" name="圆角矩形 1"/>
          <p:cNvSpPr>
            <a:spLocks noChangeArrowheads="1"/>
          </p:cNvSpPr>
          <p:nvPr/>
        </p:nvSpPr>
        <p:spPr bwMode="auto">
          <a:xfrm>
            <a:off x="1906588" y="2701925"/>
            <a:ext cx="9174162" cy="2211388"/>
          </a:xfrm>
          <a:prstGeom prst="roundRect">
            <a:avLst>
              <a:gd name="adj" fmla="val 16667"/>
            </a:avLst>
          </a:prstGeom>
          <a:solidFill>
            <a:srgbClr val="A1C450"/>
          </a:solidFill>
          <a:ln w="6350">
            <a:noFill/>
            <a:round/>
          </a:ln>
        </p:spPr>
        <p:txBody>
          <a:bodyPr anchor="ctr"/>
          <a:lstStyle>
            <a:lvl1pPr marL="355600" indent="355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 algn="just" eaLnBrk="1" hangingPunct="1">
              <a:lnSpc>
                <a:spcPct val="150000"/>
              </a:lnSpc>
            </a:pPr>
            <a:r>
              <a:rPr lang="zh-CN" altLang="en-US" sz="2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读</a:t>
            </a:r>
            <a:r>
              <a:rPr lang="zh-CN" altLang="en-US" sz="2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下面的句子，说说有哪些事物在古诗中被赋予人的品格和志向？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7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7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0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0723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724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30736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31038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39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40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37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31033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34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35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36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37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38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31030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31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32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39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30965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66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67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68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69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0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1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2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3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4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5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6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7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8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79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0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1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2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3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4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5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6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7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8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89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0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1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2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3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4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5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6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7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8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99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0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1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2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3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4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5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6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7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8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09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0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1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2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3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4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5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6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7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8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19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0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1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2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3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4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5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6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7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8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29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40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30958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59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60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61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62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63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64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41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30956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57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42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30947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48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49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50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51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52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53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54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55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43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30943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44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45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46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44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30939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40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41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42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0745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0746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30935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36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37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38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47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30932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33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34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48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30928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29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30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31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49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30922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23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24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25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26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27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50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30919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20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21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51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30910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11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12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13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14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15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16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17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18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52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30903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04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05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06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07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08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09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53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30901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02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0754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55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0756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30898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99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900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57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30844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45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46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47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48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49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0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1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2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3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4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5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6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7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8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59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0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1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2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3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4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5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6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7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8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69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0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1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2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3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4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5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6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7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8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79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0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1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2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3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4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5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6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7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8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89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90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91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92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93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94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95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96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97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58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30840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41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42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43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59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30815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16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17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18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19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0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1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2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3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4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5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6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7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8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29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0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1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2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3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4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5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6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7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8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39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0760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0761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30803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04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05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06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07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08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09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10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11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12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13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14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62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30795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96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97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98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99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00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01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802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0763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0764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30789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90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91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92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93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94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65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30781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82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83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84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85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86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87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88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0766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0767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30775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76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77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78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79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80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768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30769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70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71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72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73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0774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0725" name="圆角矩形 309"/>
          <p:cNvSpPr>
            <a:spLocks noChangeArrowheads="1"/>
          </p:cNvSpPr>
          <p:nvPr/>
        </p:nvSpPr>
        <p:spPr bwMode="auto">
          <a:xfrm>
            <a:off x="1365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30726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30732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30734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0735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30733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0727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词句段运用</a:t>
            </a:r>
          </a:p>
        </p:txBody>
      </p:sp>
      <p:pic>
        <p:nvPicPr>
          <p:cNvPr id="30728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9" name="圆角矩形 1"/>
          <p:cNvSpPr>
            <a:spLocks noChangeArrowheads="1"/>
          </p:cNvSpPr>
          <p:nvPr/>
        </p:nvSpPr>
        <p:spPr bwMode="auto">
          <a:xfrm>
            <a:off x="2854515" y="2092156"/>
            <a:ext cx="7654698" cy="1162050"/>
          </a:xfrm>
          <a:prstGeom prst="roundRect">
            <a:avLst>
              <a:gd name="adj" fmla="val 16667"/>
            </a:avLst>
          </a:prstGeom>
          <a:solidFill>
            <a:srgbClr val="FFCC66"/>
          </a:solidFill>
          <a:ln w="6350">
            <a:noFill/>
            <a:bevel/>
          </a:ln>
        </p:spPr>
        <p:txBody>
          <a:bodyPr anchor="ctr"/>
          <a:lstStyle>
            <a:lvl1pPr marL="355600" indent="355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3200" dirty="0">
                <a:latin typeface="+mn-ea"/>
                <a:ea typeface="+mn-ea"/>
                <a:sym typeface="微软雅黑" panose="020B0503020204020204" pitchFamily="34" charset="-122"/>
              </a:rPr>
              <a:t>千磨万击还坚劲，任尔东西南北</a:t>
            </a:r>
            <a:r>
              <a:rPr lang="zh-CN" altLang="en-US" sz="3200" dirty="0" smtClean="0">
                <a:latin typeface="+mn-ea"/>
                <a:ea typeface="+mn-ea"/>
                <a:sym typeface="微软雅黑" panose="020B0503020204020204" pitchFamily="34" charset="-122"/>
              </a:rPr>
              <a:t>风。</a:t>
            </a:r>
            <a:endParaRPr lang="zh-CN" altLang="en-US" sz="3200" dirty="0">
              <a:latin typeface="+mn-ea"/>
              <a:ea typeface="+mn-ea"/>
              <a:sym typeface="微软雅黑" panose="020B0503020204020204" pitchFamily="34" charset="-122"/>
            </a:endParaRPr>
          </a:p>
        </p:txBody>
      </p:sp>
      <p:sp>
        <p:nvSpPr>
          <p:cNvPr id="30730" name="Text Box 319"/>
          <p:cNvSpPr txBox="1">
            <a:spLocks noChangeArrowheads="1"/>
          </p:cNvSpPr>
          <p:nvPr/>
        </p:nvSpPr>
        <p:spPr bwMode="auto">
          <a:xfrm>
            <a:off x="1741488" y="4346575"/>
            <a:ext cx="3922712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30731" name="Text Box 320"/>
          <p:cNvSpPr txBox="1">
            <a:spLocks noChangeArrowheads="1"/>
          </p:cNvSpPr>
          <p:nvPr/>
        </p:nvSpPr>
        <p:spPr bwMode="auto">
          <a:xfrm>
            <a:off x="1697550" y="3815185"/>
            <a:ext cx="9548331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55600" indent="355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 eaLnBrk="1" hangingPunct="1">
              <a:lnSpc>
                <a:spcPct val="150000"/>
              </a:lnSpc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这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两句描写石竹，经历无数磨难和打击身骨仍坚韧，表面写竹，实则写人。诗中的石竹象征诗人面对种种艰难困苦，宁折不弯，决不向任何恶势力屈服的品格。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7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7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9" grpId="0" animBg="1"/>
      <p:bldP spid="307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1747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748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31760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32062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63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64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61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32057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58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59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60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61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62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32054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55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56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63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31989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0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1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2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3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4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5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6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7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8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99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0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1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2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3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4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5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6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7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8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09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0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1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2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3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4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5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6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7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8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19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0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1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2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3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4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5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6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7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8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29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0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1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2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3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4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5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6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7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8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39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0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1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2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3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4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5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6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7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8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49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50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51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52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053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64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31982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83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84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85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86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87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88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65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31980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81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66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31971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72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73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74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75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76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77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78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79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67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31967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68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69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70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68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31963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64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65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66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1769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70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31959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60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61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62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71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31956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57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58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72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31952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53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54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55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73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31946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47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48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49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50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51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74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31943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44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45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75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31934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35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36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37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38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39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40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41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42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76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31927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28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29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30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31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32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33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77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31925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26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1778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79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80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31922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23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24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81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31868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9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0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1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2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3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4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5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6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7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8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9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0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1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2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3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4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5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6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7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8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9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0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1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2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3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4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5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6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7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8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9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0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1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2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3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4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5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6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7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8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09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0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1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2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3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4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5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6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7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8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9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20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21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82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31864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5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6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7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83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31839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0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1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2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3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4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5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6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7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8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9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0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1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2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3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4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5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6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7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8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9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0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1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2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3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1784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85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31827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8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9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30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31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32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33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34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35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36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37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38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86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31819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0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1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2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3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4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5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6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1787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88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31813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4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5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6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7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8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89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31805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6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7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8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9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0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1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2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1790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1791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31799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0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1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2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3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4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1792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31793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4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5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6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7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8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1749" name="圆角矩形 309"/>
          <p:cNvSpPr>
            <a:spLocks noChangeArrowheads="1"/>
          </p:cNvSpPr>
          <p:nvPr/>
        </p:nvSpPr>
        <p:spPr bwMode="auto">
          <a:xfrm>
            <a:off x="1365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31750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31756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31758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1759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31757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1751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rou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词句段运用</a:t>
            </a:r>
          </a:p>
        </p:txBody>
      </p:sp>
      <p:pic>
        <p:nvPicPr>
          <p:cNvPr id="31752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3" name="圆角矩形 1"/>
          <p:cNvSpPr>
            <a:spLocks noChangeArrowheads="1"/>
          </p:cNvSpPr>
          <p:nvPr/>
        </p:nvSpPr>
        <p:spPr bwMode="auto">
          <a:xfrm>
            <a:off x="2765424" y="2092325"/>
            <a:ext cx="7501533" cy="1162050"/>
          </a:xfrm>
          <a:prstGeom prst="roundRect">
            <a:avLst>
              <a:gd name="adj" fmla="val 16667"/>
            </a:avLst>
          </a:prstGeom>
          <a:solidFill>
            <a:srgbClr val="FFCC66"/>
          </a:solidFill>
          <a:ln w="6350">
            <a:noFill/>
            <a:miter lim="800000"/>
          </a:ln>
        </p:spPr>
        <p:txBody>
          <a:bodyPr anchor="ctr"/>
          <a:lstStyle>
            <a:lvl1pPr marL="355600" indent="355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3200" dirty="0">
                <a:latin typeface="+mn-ea"/>
                <a:ea typeface="+mn-ea"/>
                <a:sym typeface="微软雅黑" panose="020B0503020204020204" pitchFamily="34" charset="-122"/>
              </a:rPr>
              <a:t>不要人夸好颜色，只留清气满乾坤。</a:t>
            </a:r>
          </a:p>
        </p:txBody>
      </p:sp>
      <p:sp>
        <p:nvSpPr>
          <p:cNvPr id="31754" name="Text Box 319"/>
          <p:cNvSpPr txBox="1">
            <a:spLocks noChangeArrowheads="1"/>
          </p:cNvSpPr>
          <p:nvPr/>
        </p:nvSpPr>
        <p:spPr bwMode="auto">
          <a:xfrm>
            <a:off x="1741488" y="4346575"/>
            <a:ext cx="3922712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31755" name="Text Box 320"/>
          <p:cNvSpPr txBox="1">
            <a:spLocks noChangeArrowheads="1"/>
          </p:cNvSpPr>
          <p:nvPr/>
        </p:nvSpPr>
        <p:spPr bwMode="auto">
          <a:xfrm>
            <a:off x="2006156" y="3615918"/>
            <a:ext cx="8980630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55600" indent="355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 eaLnBrk="1" hangingPunct="1">
              <a:lnSpc>
                <a:spcPct val="150000"/>
              </a:lnSpc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诗人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赞美墨梅不求人夸，只愿给人间留下清香的美德，实际上借梅自喻，表达自己对人生的态度以及不向世俗谄媚的高尚情操。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7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7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53" grpId="0" animBg="1"/>
      <p:bldP spid="3175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2771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2772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32784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33086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87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88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85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33081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82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83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84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85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86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33078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79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80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87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33013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14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15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16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17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18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19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0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1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2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3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4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5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6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7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8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29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0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1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2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3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4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5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6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7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8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39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0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1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2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3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4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5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6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7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8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49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0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1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2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3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4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5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6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7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8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59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0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1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2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3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4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5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6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7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8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69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70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71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72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73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74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75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76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77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88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33006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07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08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09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10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11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12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89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33004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05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90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32995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96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97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98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99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00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01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02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3003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91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32991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92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93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94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92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32987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88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89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90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2793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2794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32983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84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85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86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95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32980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81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82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96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32976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77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78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79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97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32970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71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72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73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74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75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98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32967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68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69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799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32958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59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60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61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62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63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64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65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66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800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32951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52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53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54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55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56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57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801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32949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50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2802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803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2804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32946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47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48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805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32892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93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94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95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96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97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98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99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0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1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2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3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4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5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6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7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8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09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0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1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2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3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4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5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6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7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8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19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0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1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2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3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4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5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6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7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8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29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0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1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2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3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4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5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6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7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8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39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40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41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42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43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44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945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806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32888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89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90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91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807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32863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64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65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66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67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68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69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0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1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2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3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4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5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6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7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8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79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80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81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82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83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84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85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86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87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2808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2809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32851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52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53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54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55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56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57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58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59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60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61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62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810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32843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44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45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46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47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48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49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50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2811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2812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32837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38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39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40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41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42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813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32829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30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31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32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33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34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35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36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2814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2815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32823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24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25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26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27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28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2816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32817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18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19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20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21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22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2773" name="圆角矩形 309"/>
          <p:cNvSpPr>
            <a:spLocks noChangeArrowheads="1"/>
          </p:cNvSpPr>
          <p:nvPr/>
        </p:nvSpPr>
        <p:spPr bwMode="auto">
          <a:xfrm>
            <a:off x="1365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32774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32780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32782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32783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32781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32775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词句段运用</a:t>
            </a:r>
          </a:p>
        </p:txBody>
      </p:sp>
      <p:pic>
        <p:nvPicPr>
          <p:cNvPr id="32776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7" name="圆角矩形 1"/>
          <p:cNvSpPr>
            <a:spLocks noChangeArrowheads="1"/>
          </p:cNvSpPr>
          <p:nvPr/>
        </p:nvSpPr>
        <p:spPr bwMode="auto">
          <a:xfrm>
            <a:off x="2765424" y="2092325"/>
            <a:ext cx="7616329" cy="1162050"/>
          </a:xfrm>
          <a:prstGeom prst="roundRect">
            <a:avLst>
              <a:gd name="adj" fmla="val 16667"/>
            </a:avLst>
          </a:prstGeom>
          <a:solidFill>
            <a:srgbClr val="FFCC66"/>
          </a:solidFill>
          <a:ln w="6350">
            <a:noFill/>
            <a:round/>
          </a:ln>
        </p:spPr>
        <p:txBody>
          <a:bodyPr anchor="ctr"/>
          <a:lstStyle>
            <a:lvl1pPr marL="355600" indent="355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3200" dirty="0" smtClean="0">
                <a:latin typeface="+mn-ea"/>
                <a:ea typeface="+mn-ea"/>
                <a:sym typeface="微软雅黑" panose="020B0503020204020204" pitchFamily="34" charset="-122"/>
              </a:rPr>
              <a:t>荷尽已</a:t>
            </a:r>
            <a:r>
              <a:rPr lang="zh-CN" altLang="en-US" sz="3200" dirty="0">
                <a:latin typeface="+mn-ea"/>
                <a:ea typeface="+mn-ea"/>
                <a:sym typeface="微软雅黑" panose="020B0503020204020204" pitchFamily="34" charset="-122"/>
              </a:rPr>
              <a:t>无擎雨盖，菊残犹有傲霜枝。</a:t>
            </a:r>
            <a:endParaRPr lang="zh-CN" altLang="en-US" sz="2000" dirty="0">
              <a:latin typeface="+mn-ea"/>
              <a:ea typeface="+mn-ea"/>
            </a:endParaRPr>
          </a:p>
        </p:txBody>
      </p:sp>
      <p:sp>
        <p:nvSpPr>
          <p:cNvPr id="32778" name="Text Box 319"/>
          <p:cNvSpPr txBox="1">
            <a:spLocks noChangeArrowheads="1"/>
          </p:cNvSpPr>
          <p:nvPr/>
        </p:nvSpPr>
        <p:spPr bwMode="auto">
          <a:xfrm>
            <a:off x="1741488" y="4346575"/>
            <a:ext cx="3922712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/>
          </a:p>
        </p:txBody>
      </p:sp>
      <p:sp>
        <p:nvSpPr>
          <p:cNvPr id="32779" name="Text Box 320"/>
          <p:cNvSpPr txBox="1">
            <a:spLocks noChangeArrowheads="1"/>
          </p:cNvSpPr>
          <p:nvPr/>
        </p:nvSpPr>
        <p:spPr bwMode="auto">
          <a:xfrm>
            <a:off x="2161375" y="3825260"/>
            <a:ext cx="8529952" cy="1308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55600" indent="355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 eaLnBrk="1" hangingPunct="1">
              <a:lnSpc>
                <a:spcPct val="150000"/>
              </a:lnSpc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荷花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凋谢了，只有那开败了菊花的花枝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还骄寒斗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霜。作者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菊花的残败体现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它独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标傲世的品格。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2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7" grpId="0" animBg="1"/>
      <p:bldP spid="3277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文本框 99"/>
          <p:cNvSpPr txBox="1"/>
          <p:nvPr/>
        </p:nvSpPr>
        <p:spPr>
          <a:xfrm>
            <a:off x="2709334" y="583883"/>
            <a:ext cx="6773333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 algn="ctr"/>
            <a:r>
              <a:rPr lang="zh-CN" sz="2000" b="1" dirty="0">
                <a:latin typeface="Calibri" panose="020F0502020204030204" charset="0"/>
                <a:ea typeface="宋体" panose="02010600030101010101" pitchFamily="2" charset="-122"/>
              </a:rPr>
              <a:t>我是梅老师，我专注于</a:t>
            </a:r>
            <a:r>
              <a:rPr lang="zh-CN" sz="2000" b="1" dirty="0" smtClean="0">
                <a:latin typeface="Calibri" panose="020F0502020204030204" charset="0"/>
                <a:ea typeface="宋体" panose="02010600030101010101" pitchFamily="2" charset="-122"/>
              </a:rPr>
              <a:t>中小学</a:t>
            </a:r>
            <a:r>
              <a:rPr lang="zh-CN" altLang="en-US" sz="2000" b="1" dirty="0" smtClean="0">
                <a:latin typeface="Calibri" panose="020F0502020204030204" charset="0"/>
                <a:ea typeface="宋体" panose="02010600030101010101" pitchFamily="2" charset="-122"/>
              </a:rPr>
              <a:t>语文</a:t>
            </a:r>
            <a:r>
              <a:rPr lang="zh-CN" sz="2000" b="1" dirty="0" smtClean="0">
                <a:latin typeface="Calibri" panose="020F0502020204030204" charset="0"/>
                <a:ea typeface="宋体" panose="02010600030101010101" pitchFamily="2" charset="-122"/>
              </a:rPr>
              <a:t>教育</a:t>
            </a:r>
            <a:endParaRPr lang="zh-CN" altLang="en-US" sz="2000" b="1" dirty="0">
              <a:latin typeface="Calibri" panose="020F0502020204030204" charset="0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1346201" y="1609090"/>
            <a:ext cx="4567767" cy="25996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1" name="文本框 100"/>
          <p:cNvSpPr txBox="1"/>
          <p:nvPr/>
        </p:nvSpPr>
        <p:spPr>
          <a:xfrm>
            <a:off x="1347047" y="4834891"/>
            <a:ext cx="9665547" cy="1337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 algn="ctr"/>
            <a:endParaRPr lang="en-US" sz="1050" b="0" dirty="0">
              <a:latin typeface="Calibri" panose="020F0502020204030204" charset="0"/>
              <a:ea typeface="宋体" panose="02010600030101010101" pitchFamily="2" charset="-122"/>
              <a:cs typeface="Times New Roman" panose="02020603050405020304" charset="0"/>
            </a:endParaRPr>
          </a:p>
          <a:p>
            <a:r>
              <a:rPr lang="en-US" sz="1050" b="0" dirty="0">
                <a:latin typeface="Calibri" panose="020F0502020204030204" charset="0"/>
                <a:ea typeface="宋体" panose="02010600030101010101" pitchFamily="2" charset="-122"/>
                <a:cs typeface="Times New Roman" panose="02020603050405020304" charset="0"/>
              </a:rPr>
              <a:t> </a:t>
            </a:r>
            <a:endParaRPr lang="zh-CN" sz="1050" b="1" dirty="0">
              <a:latin typeface="Calibri" panose="020F0502020204030204" charset="0"/>
              <a:ea typeface="宋体" panose="02010600030101010101" pitchFamily="2" charset="-122"/>
            </a:endParaRPr>
          </a:p>
          <a:p>
            <a:pPr indent="0" algn="ctr"/>
            <a:r>
              <a:rPr lang="zh-CN" sz="2000" b="1" dirty="0">
                <a:latin typeface="Calibri" panose="020F0502020204030204" charset="0"/>
                <a:ea typeface="宋体" panose="02010600030101010101" pitchFamily="2" charset="-122"/>
              </a:rPr>
              <a:t>微信扫码关注和推荐梅语文、梅学堂，获取更多免费好资源</a:t>
            </a:r>
          </a:p>
          <a:p>
            <a:pPr indent="0" algn="ctr"/>
            <a:endParaRPr lang="zh-CN" sz="2000" b="1" dirty="0">
              <a:latin typeface="Calibri" panose="020F0502020204030204" charset="0"/>
              <a:ea typeface="宋体" panose="02010600030101010101" pitchFamily="2" charset="-122"/>
            </a:endParaRPr>
          </a:p>
          <a:p>
            <a:pPr algn="ctr"/>
            <a:r>
              <a:rPr lang="zh-CN" sz="2000" b="1" dirty="0">
                <a:latin typeface="Calibri" panose="020F0502020204030204" charset="0"/>
                <a:ea typeface="宋体" panose="02010600030101010101" pitchFamily="2" charset="-122"/>
              </a:rPr>
              <a:t>您的支持，是我们努力的动力！</a:t>
            </a:r>
            <a:endParaRPr lang="zh-CN" altLang="en-US" sz="2000" b="1" dirty="0">
              <a:latin typeface="Calibri" panose="020F0502020204030204" charset="0"/>
              <a:ea typeface="宋体" panose="02010600030101010101" pitchFamily="2" charset="-122"/>
            </a:endParaRPr>
          </a:p>
        </p:txBody>
      </p:sp>
      <p:pic>
        <p:nvPicPr>
          <p:cNvPr id="2" name="图片 1" descr="QQ图片201903151758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120" y="1609090"/>
            <a:ext cx="4590627" cy="25996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Group 2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6398" name="Group 3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6700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1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2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399" name="Group 7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6695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6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7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8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9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0" name="Group 13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6692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3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4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1" name="Group 17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6627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8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9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0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1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2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3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4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5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6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7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8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9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0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1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2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3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4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5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6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7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8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9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0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1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2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3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4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5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6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7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8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59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0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1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2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3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4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5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6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7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8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9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0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1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2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3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4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5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6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7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8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9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0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1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2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3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4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5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6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7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8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9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0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1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2" name="Group 83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6620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1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2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3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4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5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6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3" name="Group 91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6618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9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4" name="Group 94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6609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0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1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2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3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4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5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6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7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5" name="Group 104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6605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6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7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8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6" name="Group 109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6601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2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3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4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07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08" name="Group 115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6597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8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9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0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09" name="Group 120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6594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5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6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0" name="Group 124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6590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1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2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3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1" name="Group 129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6584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5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6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7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8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9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2" name="Group 136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6581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2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3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3" name="Group 140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6572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3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4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5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6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7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8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9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80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4" name="Group 150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6565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6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7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8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9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0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1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5" name="Group 158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6563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4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16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417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18" name="Group 163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6560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1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2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19" name="Group 167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6506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7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8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9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0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1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2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3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4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5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6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7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8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19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0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1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2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3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4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5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6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7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8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9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0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1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2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3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4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5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6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7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8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9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0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1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2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3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4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5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6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7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8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9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0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1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2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3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4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5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6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7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8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9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20" name="Group 222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6502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3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4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5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21" name="Group 227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6477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8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9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0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1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2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3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4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5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6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7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8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9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0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1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2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3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4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5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6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7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8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9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0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1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22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23" name="Group 254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6465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6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7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8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9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0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1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2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3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4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5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6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24" name="Group 267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6457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8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9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0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1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2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3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4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25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26" name="Group 277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6451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2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3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4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6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27" name="Group 284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6443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4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5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6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7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8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9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0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6428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429" name="Group 294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6437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8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9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0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1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42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430" name="Group 301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6431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2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4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5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6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pic>
        <p:nvPicPr>
          <p:cNvPr id="16387" name="图片 32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80975" y="20638"/>
            <a:ext cx="255588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圆角矩形 1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16389" name="矩形 313" hidden="1"/>
          <p:cNvSpPr>
            <a:spLocks noChangeArrowheads="1"/>
          </p:cNvSpPr>
          <p:nvPr/>
        </p:nvSpPr>
        <p:spPr bwMode="auto">
          <a:xfrm>
            <a:off x="123825" y="346075"/>
            <a:ext cx="11952288" cy="63976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16390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16394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6396" name="任意多边形 320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6397" name="任意多边形 321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6395" name="任意多边形 319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6391" name="矩形 323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zh-CN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学习目标</a:t>
            </a:r>
          </a:p>
        </p:txBody>
      </p:sp>
      <p:sp>
        <p:nvSpPr>
          <p:cNvPr id="16392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2160920" y="2601037"/>
            <a:ext cx="9939338" cy="1990725"/>
          </a:xfrm>
        </p:spPr>
        <p:txBody>
          <a:bodyPr/>
          <a:lstStyle/>
          <a:p>
            <a:pPr marL="355600" indent="-35560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1</a:t>
            </a:r>
            <a:r>
              <a:rPr lang="en-US" altLang="zh-CN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.</a:t>
            </a:r>
            <a:r>
              <a:rPr lang="zh-CN" altLang="en-US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了解开头和结尾对文章的作用。</a:t>
            </a:r>
            <a:r>
              <a:rPr lang="zh-CN" altLang="en-US" b="1" dirty="0" smtClean="0">
                <a:solidFill>
                  <a:srgbClr val="E04236"/>
                </a:solidFill>
                <a:latin typeface="楷体" panose="02010609060101010101" pitchFamily="49" charset="-122"/>
                <a:sym typeface="楷体" panose="02010609060101010101" pitchFamily="49" charset="-122"/>
              </a:rPr>
              <a:t>（重点）</a:t>
            </a:r>
          </a:p>
          <a:p>
            <a:pPr marL="355600" indent="-35560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2</a:t>
            </a:r>
            <a:r>
              <a:rPr lang="en-US" altLang="zh-CN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.</a:t>
            </a:r>
            <a:r>
              <a:rPr lang="zh-CN" altLang="en-US" b="1" dirty="0" smtClean="0">
                <a:latin typeface="楷体" panose="02010609060101010101" pitchFamily="49" charset="-122"/>
                <a:sym typeface="楷体" panose="02010609060101010101" pitchFamily="49" charset="-122"/>
              </a:rPr>
              <a:t>积累借物喻人的古诗。</a:t>
            </a:r>
            <a:r>
              <a:rPr lang="zh-CN" altLang="en-US" b="1" dirty="0" smtClean="0">
                <a:solidFill>
                  <a:srgbClr val="E04236"/>
                </a:solidFill>
                <a:latin typeface="楷体" panose="02010609060101010101" pitchFamily="49" charset="-122"/>
                <a:sym typeface="楷体" panose="02010609060101010101" pitchFamily="49" charset="-122"/>
              </a:rPr>
              <a:t>（难点）</a:t>
            </a:r>
          </a:p>
          <a:p>
            <a:pPr marL="355600" indent="-355600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b="1" dirty="0" smtClean="0">
              <a:solidFill>
                <a:srgbClr val="FF0000"/>
              </a:solidFill>
              <a:latin typeface="楷体" panose="02010609060101010101" pitchFamily="49" charset="-122"/>
              <a:sym typeface="楷体" panose="02010609060101010101" pitchFamily="49" charset="-122"/>
            </a:endParaRPr>
          </a:p>
        </p:txBody>
      </p:sp>
      <p:sp>
        <p:nvSpPr>
          <p:cNvPr id="320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学习目标</a:t>
            </a:r>
          </a:p>
        </p:txBody>
      </p:sp>
      <p:pic>
        <p:nvPicPr>
          <p:cNvPr id="321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315"/>
          <p:cNvSpPr>
            <a:spLocks noChangeArrowheads="1"/>
          </p:cNvSpPr>
          <p:nvPr/>
        </p:nvSpPr>
        <p:spPr bwMode="auto">
          <a:xfrm>
            <a:off x="444500" y="14288"/>
            <a:ext cx="100540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7411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412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7422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7724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5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6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3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7719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0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1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2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23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4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7716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7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8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5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7651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2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3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4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5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6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7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8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9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0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1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2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3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4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5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6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7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8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69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0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1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2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3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4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5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6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7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8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79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0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1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2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3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4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5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6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7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8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89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0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1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2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3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4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5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6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7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8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99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0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1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2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3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4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5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6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7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8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09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0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1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2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3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4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715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6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7644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5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6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7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8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9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50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7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7642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3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8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7633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4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5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6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7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8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9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0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41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29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7629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0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1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32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0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7625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6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7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8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31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32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7621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2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3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4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3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7618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9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20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4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7614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5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6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7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5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7608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9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0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1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2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1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6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7605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6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7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7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7596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7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8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9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0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1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2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3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604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8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7589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0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1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2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3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4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95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39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7587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8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40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41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42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7584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5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6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43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7530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1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2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3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4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5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6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7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8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39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0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1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2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3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4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5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6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7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8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49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0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1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2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3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4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5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6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7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8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59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0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1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2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3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4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5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6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7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8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69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0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1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2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3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4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5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6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7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8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79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0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1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2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83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44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7526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7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8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9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45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7501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2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3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4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5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6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7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8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9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0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1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2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3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4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5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6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7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8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19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0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1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2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3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4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25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46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47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7489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0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1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2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3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4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5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6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7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8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99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500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48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7481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2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3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4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5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6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7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8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49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50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7475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6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7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8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9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80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51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7467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8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9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0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1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2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3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74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452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453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7461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2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3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4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5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6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7454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7455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56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57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58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59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7460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7413" name="圆角矩形 309"/>
          <p:cNvSpPr>
            <a:spLocks noChangeArrowheads="1"/>
          </p:cNvSpPr>
          <p:nvPr/>
        </p:nvSpPr>
        <p:spPr bwMode="auto">
          <a:xfrm>
            <a:off x="142875" y="350838"/>
            <a:ext cx="11953875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17414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17418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7420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7421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7419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7415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17416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7" name="圆角矩形 5"/>
          <p:cNvSpPr>
            <a:spLocks noChangeArrowheads="1"/>
          </p:cNvSpPr>
          <p:nvPr/>
        </p:nvSpPr>
        <p:spPr bwMode="auto">
          <a:xfrm>
            <a:off x="1089121" y="2547823"/>
            <a:ext cx="9986993" cy="3278187"/>
          </a:xfrm>
          <a:prstGeom prst="roundRect">
            <a:avLst>
              <a:gd name="adj" fmla="val 16667"/>
            </a:avLst>
          </a:prstGeom>
          <a:solidFill>
            <a:srgbClr val="A1C450"/>
          </a:solidFill>
          <a:ln w="6350">
            <a:noFill/>
            <a:round/>
          </a:ln>
        </p:spPr>
        <p:txBody>
          <a:bodyPr anchor="ctr"/>
          <a:lstStyle>
            <a:lvl1pPr marL="355600" indent="355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0" algn="just" eaLnBrk="1" hangingPunct="1">
              <a:lnSpc>
                <a:spcPct val="150000"/>
              </a:lnSpc>
            </a:pPr>
            <a:r>
              <a:rPr lang="zh-CN" altLang="en-US" sz="2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一</a:t>
            </a:r>
            <a:r>
              <a:rPr lang="zh-CN" altLang="en-US" sz="2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个好的开头，可以激发读者阅读的兴趣；一个好的</a:t>
            </a:r>
            <a:r>
              <a:rPr lang="zh-CN" altLang="en-US" sz="2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结尾，可以</a:t>
            </a:r>
            <a:r>
              <a:rPr lang="zh-CN" altLang="en-US" sz="2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增强文章的感染力，令人回味无穷。</a:t>
            </a:r>
          </a:p>
          <a:p>
            <a:pPr indent="0" algn="just" eaLnBrk="1" hangingPunct="1">
              <a:lnSpc>
                <a:spcPct val="150000"/>
              </a:lnSpc>
            </a:pPr>
            <a:r>
              <a:rPr lang="zh-CN" altLang="en-US" sz="2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大家</a:t>
            </a:r>
            <a:r>
              <a:rPr lang="zh-CN" altLang="en-US" sz="2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想一想，以下的这些开头和结尾对文章有</a:t>
            </a:r>
            <a:r>
              <a:rPr lang="zh-CN" altLang="en-US" sz="2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什么好处呢？</a:t>
            </a:r>
            <a:endParaRPr lang="zh-CN" altLang="en-US" sz="28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8435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436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8447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8749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50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51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48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8744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5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6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7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8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49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8741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2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3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0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8676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7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8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9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0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1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2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3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4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5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6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7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8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89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0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1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2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3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4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5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6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7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8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99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0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1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2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3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4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5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6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7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8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09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0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1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2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3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4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5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6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7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8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19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0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1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2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3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4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5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6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7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8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29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0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1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2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3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4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5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6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7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8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39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740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1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8669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0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1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2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3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4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75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2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8667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8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3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8658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9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0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1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2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3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4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5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66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4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8654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5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6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7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5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8650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1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2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53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56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57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8646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7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8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9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8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8643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4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5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59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8639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0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1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42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0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8633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4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5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6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7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8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1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8630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1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32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2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8621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2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3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4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5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6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7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8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9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3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8614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5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6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7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8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9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20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4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8612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3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65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66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67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8609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0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11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8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8555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6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7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8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9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0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1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2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3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4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5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6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7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8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69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0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1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2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3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4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5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6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7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8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79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0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1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2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3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4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5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6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7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8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89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0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1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2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3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4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5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6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7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8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99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0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1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2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3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4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5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6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7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608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69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8551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2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3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4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70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8526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7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8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9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0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1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2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3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4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8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9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0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1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2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3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4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5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6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7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8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49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50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71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72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8514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5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6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7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8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9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0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1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2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3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4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25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73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8506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7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8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9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0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1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2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13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74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75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8500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1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2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3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4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05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76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8492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3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4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5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6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7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8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9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77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78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8486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7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8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9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0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91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8479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8480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1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2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3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4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485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8437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18438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18443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8445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8446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8444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8439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060450" y="2352675"/>
            <a:ext cx="10293350" cy="2271713"/>
          </a:xfrm>
        </p:spPr>
        <p:txBody>
          <a:bodyPr/>
          <a:lstStyle/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1927年的4月28日，我永远忘不了那一天。那是父亲的被难日，离现在已经十六年了。</a:t>
            </a: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3200" dirty="0" smtClean="0">
              <a:latin typeface="楷体_GB2312" panose="02010609030101010101" pitchFamily="49" charset="-122"/>
              <a:ea typeface="楷体_GB2312" panose="02010609030101010101" pitchFamily="49" charset="-122"/>
              <a:sym typeface="微软雅黑" panose="020B0503020204020204" pitchFamily="34" charset="-122"/>
            </a:endParaRP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楷体_GB2312" panose="02010609030101010101" pitchFamily="49" charset="-122"/>
                <a:ea typeface="楷体_GB2312" panose="02010609030101010101" pitchFamily="49" charset="-122"/>
                <a:sym typeface="微软雅黑" panose="020B0503020204020204" pitchFamily="34" charset="-122"/>
              </a:rPr>
              <a:t>                     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——《十六年前的回忆》</a:t>
            </a:r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dirty="0" smtClean="0">
              <a:latin typeface="楷体_GB2312" panose="02010609030101010101" pitchFamily="49" charset="-122"/>
              <a:ea typeface="楷体_GB2312" panose="02010609030101010101" pitchFamily="49" charset="-122"/>
              <a:sym typeface="微软雅黑" panose="020B0503020204020204" pitchFamily="34" charset="-122"/>
            </a:endParaRPr>
          </a:p>
        </p:txBody>
      </p:sp>
      <p:sp>
        <p:nvSpPr>
          <p:cNvPr id="18440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18441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0" name="图片 3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58150" y="4452260"/>
            <a:ext cx="1852126" cy="1852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4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4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9459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460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19472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19774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5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6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3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19769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0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1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2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73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4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19766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7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8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5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19701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2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3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4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5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6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7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8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9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0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1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2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3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4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5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6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7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8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9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0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1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2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3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4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5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6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7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8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9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0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1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2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3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4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5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6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7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8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39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0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1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2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3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4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5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6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7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8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9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0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1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2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3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4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5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6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7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8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59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0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1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2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3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4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65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6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19694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5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6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7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8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9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0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7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19692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3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8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19683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4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5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6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7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8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9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0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1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79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19679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0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1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2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0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19675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6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7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8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481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482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19671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2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3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4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3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19668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9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0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4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19664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5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6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7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5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19658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9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0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1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2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6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6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19655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6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7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7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19646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7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8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9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0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1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2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3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4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8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19639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0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1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2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3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4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5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89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19637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8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490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1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492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19634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5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6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93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19580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1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2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3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4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5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6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7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8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89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0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1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2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3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4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5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6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7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8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9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0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1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2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3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4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5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6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7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8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9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0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1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2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3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4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5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6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7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8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9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0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1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2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3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4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5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6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7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8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9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0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1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2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3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94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19576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7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8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9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95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19551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2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3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4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5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6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7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8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9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0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1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2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3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4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5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6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7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8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69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0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1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2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3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4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75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496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497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19539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0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1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2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3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4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5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6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7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8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49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50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498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19531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2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3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4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5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6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7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8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499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500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19525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6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7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8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9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30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501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19517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8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9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0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1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2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3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24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502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503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19511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2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3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4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5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6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9504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19505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06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07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08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09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10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9461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19462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19468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19470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19471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19469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19463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2661201" y="2971063"/>
            <a:ext cx="8669780" cy="1990725"/>
          </a:xfrm>
        </p:spPr>
        <p:txBody>
          <a:bodyPr/>
          <a:lstStyle/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</a:t>
            </a:r>
          </a:p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文章开门见山，直引主题，直接表达1927年4月28日是难忘的一天，这样的开头能够更好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地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吸引读者的眼球，让观众清晰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地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看到你所要表达的内容。</a:t>
            </a:r>
          </a:p>
        </p:txBody>
      </p:sp>
      <p:sp>
        <p:nvSpPr>
          <p:cNvPr id="19464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19465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6" name="图片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0388" y="254317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7" name="圆角矩形 11"/>
          <p:cNvSpPr>
            <a:spLocks noChangeArrowheads="1"/>
          </p:cNvSpPr>
          <p:nvPr/>
        </p:nvSpPr>
        <p:spPr bwMode="auto">
          <a:xfrm>
            <a:off x="2508250" y="2795588"/>
            <a:ext cx="8953500" cy="3503612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4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4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3" grpId="0" build="p"/>
      <p:bldP spid="1946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0483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484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0495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0797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8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9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496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0792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3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4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5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6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497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0789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0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91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498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0724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5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6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7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8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9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0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1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2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3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4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5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6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7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8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39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0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1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2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3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4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5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6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7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8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49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0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1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2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3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4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5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6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7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8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59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0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1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2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3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4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5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6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7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8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69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0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1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2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3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4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5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6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7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8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79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0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1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2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3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4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5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6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7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88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499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0717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8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9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0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1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2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23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0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0715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6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1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0706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7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8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9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0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1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2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3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14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2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0702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3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4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3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0698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9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0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701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04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05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0694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5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6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7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6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0691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2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3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7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0687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8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9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90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8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0681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2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3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4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5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6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09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0678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9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80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0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0669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0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1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2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3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4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5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6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77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1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0662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3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4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5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6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7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8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2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0660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61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13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14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15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0657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8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9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6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0603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4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5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6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7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8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9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0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1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2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3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4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5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6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7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8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19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0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1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2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3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4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5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6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7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8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29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0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1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2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3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4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5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6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7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8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39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0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1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2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3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4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5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6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7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8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49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0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1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2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3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4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5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56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7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0599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0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1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602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18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0574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5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6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7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8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9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0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1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2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3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4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5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6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7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8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89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0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1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2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3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4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5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6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7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98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19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20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0562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3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4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5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6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7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8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9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0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1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2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73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21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0554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5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6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7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8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9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0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61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22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23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0548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9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0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1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2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53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24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0540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1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2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3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4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5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6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47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0525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526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0534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5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6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7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8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9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27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0528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29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0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1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2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533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0485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0486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0491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0493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0494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0492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0487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060450" y="2352675"/>
            <a:ext cx="10293350" cy="2271713"/>
          </a:xfrm>
        </p:spPr>
        <p:txBody>
          <a:bodyPr/>
          <a:lstStyle/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世界上还有几个剧种是戴着面具演出的呢？</a:t>
            </a: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世界上还有几个剧种在演出时是没有舞台的呢？</a:t>
            </a: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世界上还有几个剧种一部戏可以演出三五天还没有结束的呢？</a:t>
            </a: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5600" indent="355600" algn="r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         ——《藏戏》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000" dirty="0" smtClean="0">
              <a:latin typeface="楷体_GB2312" panose="02010609030101010101" pitchFamily="49" charset="-122"/>
              <a:ea typeface="楷体_GB2312" panose="02010609030101010101" pitchFamily="49" charset="-122"/>
              <a:sym typeface="微软雅黑" panose="020B0503020204020204" pitchFamily="34" charset="-122"/>
            </a:endParaRPr>
          </a:p>
        </p:txBody>
      </p:sp>
      <p:sp>
        <p:nvSpPr>
          <p:cNvPr id="20488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20489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0" name="图片 3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0007" y="4660184"/>
            <a:ext cx="1852126" cy="1852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4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4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4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4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4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4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1507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1508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1520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1822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23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24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1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1817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8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9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20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21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2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1814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5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6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3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1749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0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1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2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3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4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5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6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7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8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59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0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1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2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3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4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5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6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7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8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69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0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1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2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3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4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5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6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7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8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79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0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1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2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3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4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5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6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7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8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89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0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1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2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3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4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5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6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7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8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99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0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1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2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3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4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5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6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7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8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09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0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1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2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813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4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1742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3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4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5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6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7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8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5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1740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41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6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1731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2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3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4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5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6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7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8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9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7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1727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8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9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30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28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1723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4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5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6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29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30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1719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0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1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22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1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1716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7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8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2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1712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3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4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5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3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1706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7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8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9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0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11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4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1703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4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5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5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1694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5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6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7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8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9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0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1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702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6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1687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8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9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0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1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2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93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37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1685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6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38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9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40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1682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3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4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1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1628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9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0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1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2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3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4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5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6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7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8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39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0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1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2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3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4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5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6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7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8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49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0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1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2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3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4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5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6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7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8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59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0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1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2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3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4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5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6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7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8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69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0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1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2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3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4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5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6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7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8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79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0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81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2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1624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5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6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7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3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1599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0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1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2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3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4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5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6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7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8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09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0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1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2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3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4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5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6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7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8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19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0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1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2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623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44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45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1587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8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9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0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1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2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3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4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5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6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7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98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6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1579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0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1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2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3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4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5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86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47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48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1573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4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5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6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7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8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49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1565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6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7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8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9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0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1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72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50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51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1559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0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1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2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3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64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1552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1553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4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5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6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7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58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1509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1510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1516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1518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1519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1517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1511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2280718" y="2894755"/>
            <a:ext cx="9096108" cy="1990725"/>
          </a:xfrm>
        </p:spPr>
        <p:txBody>
          <a:bodyPr/>
          <a:lstStyle/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</a:t>
            </a:r>
          </a:p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文章用三个反问的句式开头，答案就在问题中，并且答案是肯定的、唯一的。这样的作用是加强语气，把本来已确定的思想表现得更加鲜明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强烈反问句式不但比一般陈述句语气更为有力，而且感情色彩更为鲜明。</a:t>
            </a:r>
          </a:p>
        </p:txBody>
      </p:sp>
      <p:sp>
        <p:nvSpPr>
          <p:cNvPr id="21512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21513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4" name="图片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0388" y="254317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5" name="圆角矩形 11"/>
          <p:cNvSpPr>
            <a:spLocks noChangeArrowheads="1"/>
          </p:cNvSpPr>
          <p:nvPr/>
        </p:nvSpPr>
        <p:spPr bwMode="auto">
          <a:xfrm>
            <a:off x="2508250" y="2795588"/>
            <a:ext cx="8953500" cy="3503612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5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5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11" grpId="0" build="p"/>
      <p:bldP spid="215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2531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532" name="Group 4"/>
          <p:cNvGrpSpPr/>
          <p:nvPr/>
        </p:nvGrpSpPr>
        <p:grpSpPr bwMode="auto">
          <a:xfrm>
            <a:off x="-96838" y="133350"/>
            <a:ext cx="12271376" cy="7124700"/>
            <a:chOff x="0" y="0"/>
            <a:chExt cx="12274737" cy="7123360"/>
          </a:xfrm>
        </p:grpSpPr>
        <p:grpSp>
          <p:nvGrpSpPr>
            <p:cNvPr id="22543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2845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6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7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4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2840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1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2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3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44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5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2837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8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9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6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2772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3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4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5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6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7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8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9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0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1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2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3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4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5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6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7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8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89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0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1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2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3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4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5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6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7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8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99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0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1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2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3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4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5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6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7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8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09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0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1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2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3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4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5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6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7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8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19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0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1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2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3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4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5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6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7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8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29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0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1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2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3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4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5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836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7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2765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6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7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8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9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0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71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8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2763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4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49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2754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5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6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7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8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9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0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1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62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0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2750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1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2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53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1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2746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7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8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9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52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53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2742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3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4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5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4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2739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0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41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5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2735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6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7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8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6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2729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0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1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2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3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34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7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2726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7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8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8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2717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8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9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0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1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2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3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4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25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59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2710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1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2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3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4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5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16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0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2708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9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61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2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63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2705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6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7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4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2651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2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3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4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5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6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7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8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9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0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1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2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3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4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5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6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7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8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69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0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1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2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3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4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5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6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7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8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79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0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1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2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3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4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5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6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7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8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89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0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1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2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3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4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5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6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7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8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99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0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1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2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3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704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5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2647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8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9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50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6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2622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3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4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5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6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7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8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9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0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1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2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3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4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5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6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7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8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39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0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1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2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3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4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5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46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67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68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2610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1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2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3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4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5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6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7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8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19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0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21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69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2602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3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4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5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6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7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8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9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70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71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2596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7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8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9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0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601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72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2588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9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0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1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2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3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4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95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73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74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2582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3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4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5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6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7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2575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2576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77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78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79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0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581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2533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2534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2539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2541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2542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bevel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2540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2535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060450" y="2352675"/>
            <a:ext cx="10293350" cy="2271713"/>
          </a:xfrm>
        </p:spPr>
        <p:txBody>
          <a:bodyPr/>
          <a:lstStyle/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这次，我看到了草原。那里的天比别处的更可爱，空气是那么清鲜，天空是那么明朗，使我总想高歌一曲，表示我满心的愉快。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5600" indent="355600" algn="r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         ——《草原》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5600" indent="35560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000" dirty="0" smtClean="0">
              <a:latin typeface="楷体_GB2312" panose="02010609030101010101" pitchFamily="49" charset="-122"/>
              <a:ea typeface="楷体_GB2312" panose="02010609030101010101" pitchFamily="49" charset="-122"/>
              <a:sym typeface="微软雅黑" panose="020B0503020204020204" pitchFamily="34" charset="-122"/>
            </a:endParaRPr>
          </a:p>
        </p:txBody>
      </p:sp>
      <p:sp>
        <p:nvSpPr>
          <p:cNvPr id="22536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beve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22537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74513" y="4505360"/>
            <a:ext cx="1852126" cy="1852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5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5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A1C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矩形 315"/>
          <p:cNvSpPr>
            <a:spLocks noChangeArrowheads="1"/>
          </p:cNvSpPr>
          <p:nvPr/>
        </p:nvSpPr>
        <p:spPr bwMode="auto">
          <a:xfrm>
            <a:off x="444500" y="14288"/>
            <a:ext cx="10048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语文园地</a:t>
            </a:r>
            <a:endParaRPr lang="zh-CN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3555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9225" y="15875"/>
            <a:ext cx="301625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556" name="Group 4"/>
          <p:cNvGrpSpPr/>
          <p:nvPr/>
        </p:nvGrpSpPr>
        <p:grpSpPr bwMode="auto">
          <a:xfrm>
            <a:off x="-96838" y="133350"/>
            <a:ext cx="12272963" cy="7124700"/>
            <a:chOff x="0" y="0"/>
            <a:chExt cx="12274737" cy="7123360"/>
          </a:xfrm>
        </p:grpSpPr>
        <p:grpSp>
          <p:nvGrpSpPr>
            <p:cNvPr id="23568" name="Group 5"/>
            <p:cNvGrpSpPr/>
            <p:nvPr/>
          </p:nvGrpSpPr>
          <p:grpSpPr bwMode="auto">
            <a:xfrm>
              <a:off x="221992" y="1712081"/>
              <a:ext cx="1615112" cy="2373186"/>
              <a:chOff x="0" y="0"/>
              <a:chExt cx="1295400" cy="1903413"/>
            </a:xfrm>
          </p:grpSpPr>
          <p:sp>
            <p:nvSpPr>
              <p:cNvPr id="23870" name="Freeform 17"/>
              <p:cNvSpPr>
                <a:spLocks noChangeArrowheads="1"/>
              </p:cNvSpPr>
              <p:nvPr/>
            </p:nvSpPr>
            <p:spPr bwMode="auto">
              <a:xfrm>
                <a:off x="146050" y="44450"/>
                <a:ext cx="36513" cy="26988"/>
              </a:xfrm>
              <a:custGeom>
                <a:avLst/>
                <a:gdLst>
                  <a:gd name="T0" fmla="*/ 23807132 w 56"/>
                  <a:gd name="T1" fmla="*/ 1733156 h 41"/>
                  <a:gd name="T2" fmla="*/ 0 w 56"/>
                  <a:gd name="T3" fmla="*/ 17764685 h 41"/>
                  <a:gd name="T4" fmla="*/ 23807132 w 56"/>
                  <a:gd name="T5" fmla="*/ 1733156 h 41"/>
                  <a:gd name="T6" fmla="*/ 0 60000 65536"/>
                  <a:gd name="T7" fmla="*/ 0 60000 65536"/>
                  <a:gd name="T8" fmla="*/ 0 60000 65536"/>
                  <a:gd name="T9" fmla="*/ 0 w 56"/>
                  <a:gd name="T10" fmla="*/ 0 h 41"/>
                  <a:gd name="T11" fmla="*/ 56 w 5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6" h="41">
                    <a:moveTo>
                      <a:pt x="56" y="4"/>
                    </a:moveTo>
                    <a:cubicBezTo>
                      <a:pt x="39" y="16"/>
                      <a:pt x="15" y="33"/>
                      <a:pt x="0" y="41"/>
                    </a:cubicBezTo>
                    <a:cubicBezTo>
                      <a:pt x="8" y="19"/>
                      <a:pt x="29" y="0"/>
                      <a:pt x="56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71" name="Freeform 1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95400" cy="1903413"/>
              </a:xfrm>
              <a:custGeom>
                <a:avLst/>
                <a:gdLst>
                  <a:gd name="T0" fmla="*/ 630518199 w 2006"/>
                  <a:gd name="T1" fmla="*/ 563064324 h 2944"/>
                  <a:gd name="T2" fmla="*/ 423681745 w 2006"/>
                  <a:gd name="T3" fmla="*/ 454381030 h 2944"/>
                  <a:gd name="T4" fmla="*/ 673470450 w 2006"/>
                  <a:gd name="T5" fmla="*/ 1047542415 h 2944"/>
                  <a:gd name="T6" fmla="*/ 588400274 w 2006"/>
                  <a:gd name="T7" fmla="*/ 1119440197 h 2944"/>
                  <a:gd name="T8" fmla="*/ 307753079 w 2006"/>
                  <a:gd name="T9" fmla="*/ 967701895 h 2944"/>
                  <a:gd name="T10" fmla="*/ 107588602 w 2006"/>
                  <a:gd name="T11" fmla="*/ 1069696739 h 2944"/>
                  <a:gd name="T12" fmla="*/ 32943587 w 2006"/>
                  <a:gd name="T13" fmla="*/ 1107735892 h 2944"/>
                  <a:gd name="T14" fmla="*/ 118430956 w 2006"/>
                  <a:gd name="T15" fmla="*/ 862362503 h 2944"/>
                  <a:gd name="T16" fmla="*/ 310254763 w 2006"/>
                  <a:gd name="T17" fmla="*/ 481969518 h 2944"/>
                  <a:gd name="T18" fmla="*/ 330271465 w 2006"/>
                  <a:gd name="T19" fmla="*/ 300970050 h 2944"/>
                  <a:gd name="T20" fmla="*/ 394491340 w 2006"/>
                  <a:gd name="T21" fmla="*/ 217367316 h 2944"/>
                  <a:gd name="T22" fmla="*/ 524598288 w 2006"/>
                  <a:gd name="T23" fmla="*/ 358238016 h 2944"/>
                  <a:gd name="T24" fmla="*/ 782727178 w 2006"/>
                  <a:gd name="T25" fmla="*/ 466085335 h 2944"/>
                  <a:gd name="T26" fmla="*/ 781892853 w 2006"/>
                  <a:gd name="T27" fmla="*/ 509140341 h 2944"/>
                  <a:gd name="T28" fmla="*/ 404499368 w 2006"/>
                  <a:gd name="T29" fmla="*/ 216531341 h 2944"/>
                  <a:gd name="T30" fmla="*/ 141366504 w 2006"/>
                  <a:gd name="T31" fmla="*/ 132092592 h 2944"/>
                  <a:gd name="T32" fmla="*/ 268136837 w 2006"/>
                  <a:gd name="T33" fmla="*/ 126240116 h 2944"/>
                  <a:gd name="T34" fmla="*/ 373223796 w 2006"/>
                  <a:gd name="T35" fmla="*/ 331066465 h 2944"/>
                  <a:gd name="T36" fmla="*/ 396993024 w 2006"/>
                  <a:gd name="T37" fmla="*/ 303477976 h 2944"/>
                  <a:gd name="T38" fmla="*/ 336526967 w 2006"/>
                  <a:gd name="T39" fmla="*/ 342353186 h 2944"/>
                  <a:gd name="T40" fmla="*/ 355709424 w 2006"/>
                  <a:gd name="T41" fmla="*/ 328558538 h 2944"/>
                  <a:gd name="T42" fmla="*/ 391154685 w 2006"/>
                  <a:gd name="T43" fmla="*/ 395441193 h 2944"/>
                  <a:gd name="T44" fmla="*/ 438277270 w 2006"/>
                  <a:gd name="T45" fmla="*/ 530877647 h 2944"/>
                  <a:gd name="T46" fmla="*/ 520427953 w 2006"/>
                  <a:gd name="T47" fmla="*/ 366597772 h 2944"/>
                  <a:gd name="T48" fmla="*/ 384899829 w 2006"/>
                  <a:gd name="T49" fmla="*/ 402128998 h 2944"/>
                  <a:gd name="T50" fmla="*/ 729766899 w 2006"/>
                  <a:gd name="T51" fmla="*/ 423029681 h 2944"/>
                  <a:gd name="T52" fmla="*/ 555873860 w 2006"/>
                  <a:gd name="T53" fmla="*/ 505796439 h 2944"/>
                  <a:gd name="T54" fmla="*/ 284817530 w 2006"/>
                  <a:gd name="T55" fmla="*/ 452709078 h 2944"/>
                  <a:gd name="T56" fmla="*/ 315259423 w 2006"/>
                  <a:gd name="T57" fmla="*/ 451036481 h 2944"/>
                  <a:gd name="T58" fmla="*/ 550035521 w 2006"/>
                  <a:gd name="T59" fmla="*/ 597759575 h 2944"/>
                  <a:gd name="T60" fmla="*/ 287736377 w 2006"/>
                  <a:gd name="T61" fmla="*/ 470265213 h 2944"/>
                  <a:gd name="T62" fmla="*/ 786896867 w 2006"/>
                  <a:gd name="T63" fmla="*/ 517500744 h 2944"/>
                  <a:gd name="T64" fmla="*/ 377393485 w 2006"/>
                  <a:gd name="T65" fmla="*/ 519172695 h 2944"/>
                  <a:gd name="T66" fmla="*/ 347368755 w 2006"/>
                  <a:gd name="T67" fmla="*/ 525025171 h 2944"/>
                  <a:gd name="T68" fmla="*/ 348203080 w 2006"/>
                  <a:gd name="T69" fmla="*/ 525861147 h 2944"/>
                  <a:gd name="T70" fmla="*/ 315259423 w 2006"/>
                  <a:gd name="T71" fmla="*/ 641232893 h 2944"/>
                  <a:gd name="T72" fmla="*/ 492071228 w 2006"/>
                  <a:gd name="T73" fmla="*/ 913777913 h 2944"/>
                  <a:gd name="T74" fmla="*/ 86738221 w 2006"/>
                  <a:gd name="T75" fmla="*/ 981078152 h 2944"/>
                  <a:gd name="T76" fmla="*/ 204334851 w 2006"/>
                  <a:gd name="T77" fmla="*/ 717311360 h 2944"/>
                  <a:gd name="T78" fmla="*/ 95078244 w 2006"/>
                  <a:gd name="T79" fmla="*/ 1061336336 h 2944"/>
                  <a:gd name="T80" fmla="*/ 431188089 w 2006"/>
                  <a:gd name="T81" fmla="*/ 643740819 h 2944"/>
                  <a:gd name="T82" fmla="*/ 477475703 w 2006"/>
                  <a:gd name="T83" fmla="*/ 714803434 h 2944"/>
                  <a:gd name="T84" fmla="*/ 605498129 w 2006"/>
                  <a:gd name="T85" fmla="*/ 1052976580 h 2944"/>
                  <a:gd name="T86" fmla="*/ 673470450 w 2006"/>
                  <a:gd name="T87" fmla="*/ 561392373 h 2944"/>
                  <a:gd name="T88" fmla="*/ 685146644 w 2006"/>
                  <a:gd name="T89" fmla="*/ 586472934 h 2944"/>
                  <a:gd name="T90" fmla="*/ 730600579 w 2006"/>
                  <a:gd name="T91" fmla="*/ 616988307 h 2944"/>
                  <a:gd name="T92" fmla="*/ 762710476 w 2006"/>
                  <a:gd name="T93" fmla="*/ 632872490 h 2944"/>
                  <a:gd name="T94" fmla="*/ 772718504 w 2006"/>
                  <a:gd name="T95" fmla="*/ 615316356 h 2944"/>
                  <a:gd name="T96" fmla="*/ 287736377 w 2006"/>
                  <a:gd name="T97" fmla="*/ 912105962 h 2944"/>
                  <a:gd name="T98" fmla="*/ 401163359 w 2006"/>
                  <a:gd name="T99" fmla="*/ 911269986 h 2944"/>
                  <a:gd name="T100" fmla="*/ 254792800 w 2006"/>
                  <a:gd name="T101" fmla="*/ 928826120 h 2944"/>
                  <a:gd name="T102" fmla="*/ 350704764 w 2006"/>
                  <a:gd name="T103" fmla="*/ 943038999 h 2944"/>
                  <a:gd name="T104" fmla="*/ 297745051 w 2006"/>
                  <a:gd name="T105" fmla="*/ 959341493 h 2944"/>
                  <a:gd name="T106" fmla="*/ 16680698 w 2006"/>
                  <a:gd name="T107" fmla="*/ 1051722293 h 2944"/>
                  <a:gd name="T108" fmla="*/ 633020529 w 2006"/>
                  <a:gd name="T109" fmla="*/ 1053812556 h 2944"/>
                  <a:gd name="T110" fmla="*/ 97579928 w 2006"/>
                  <a:gd name="T111" fmla="*/ 1070532714 h 2944"/>
                  <a:gd name="T112" fmla="*/ 37113921 w 2006"/>
                  <a:gd name="T113" fmla="*/ 1076385190 h 2944"/>
                  <a:gd name="T114" fmla="*/ 604663804 w 2006"/>
                  <a:gd name="T115" fmla="*/ 1121948770 h 2944"/>
                  <a:gd name="T116" fmla="*/ 641777715 w 2006"/>
                  <a:gd name="T117" fmla="*/ 1197608765 h 2944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2006"/>
                  <a:gd name="T178" fmla="*/ 0 h 2944"/>
                  <a:gd name="T179" fmla="*/ 2006 w 2006"/>
                  <a:gd name="T180" fmla="*/ 2944 h 2944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2006" h="2944">
                    <a:moveTo>
                      <a:pt x="1978" y="1460"/>
                    </a:moveTo>
                    <a:cubicBezTo>
                      <a:pt x="1962" y="1467"/>
                      <a:pt x="1947" y="1464"/>
                      <a:pt x="1936" y="1474"/>
                    </a:cubicBezTo>
                    <a:cubicBezTo>
                      <a:pt x="1928" y="1482"/>
                      <a:pt x="1923" y="1497"/>
                      <a:pt x="1906" y="1498"/>
                    </a:cubicBezTo>
                    <a:cubicBezTo>
                      <a:pt x="1896" y="1499"/>
                      <a:pt x="1882" y="1494"/>
                      <a:pt x="1875" y="1484"/>
                    </a:cubicBezTo>
                    <a:cubicBezTo>
                      <a:pt x="1874" y="1488"/>
                      <a:pt x="1868" y="1485"/>
                      <a:pt x="1867" y="1488"/>
                    </a:cubicBezTo>
                    <a:cubicBezTo>
                      <a:pt x="1865" y="1510"/>
                      <a:pt x="1847" y="1529"/>
                      <a:pt x="1821" y="1534"/>
                    </a:cubicBezTo>
                    <a:cubicBezTo>
                      <a:pt x="1809" y="1530"/>
                      <a:pt x="1801" y="1521"/>
                      <a:pt x="1799" y="1506"/>
                    </a:cubicBezTo>
                    <a:cubicBezTo>
                      <a:pt x="1791" y="1504"/>
                      <a:pt x="1777" y="1503"/>
                      <a:pt x="1772" y="1494"/>
                    </a:cubicBezTo>
                    <a:cubicBezTo>
                      <a:pt x="1750" y="1512"/>
                      <a:pt x="1723" y="1495"/>
                      <a:pt x="1720" y="1466"/>
                    </a:cubicBezTo>
                    <a:cubicBezTo>
                      <a:pt x="1706" y="1454"/>
                      <a:pt x="1694" y="1440"/>
                      <a:pt x="1678" y="1430"/>
                    </a:cubicBezTo>
                    <a:cubicBezTo>
                      <a:pt x="1657" y="1448"/>
                      <a:pt x="1637" y="1425"/>
                      <a:pt x="1625" y="1411"/>
                    </a:cubicBezTo>
                    <a:cubicBezTo>
                      <a:pt x="1601" y="1420"/>
                      <a:pt x="1570" y="1426"/>
                      <a:pt x="1547" y="1413"/>
                    </a:cubicBezTo>
                    <a:cubicBezTo>
                      <a:pt x="1538" y="1392"/>
                      <a:pt x="1521" y="1378"/>
                      <a:pt x="1506" y="1363"/>
                    </a:cubicBezTo>
                    <a:cubicBezTo>
                      <a:pt x="1507" y="1357"/>
                      <a:pt x="1508" y="1351"/>
                      <a:pt x="1512" y="1347"/>
                    </a:cubicBezTo>
                    <a:cubicBezTo>
                      <a:pt x="1470" y="1318"/>
                      <a:pt x="1429" y="1284"/>
                      <a:pt x="1389" y="1248"/>
                    </a:cubicBezTo>
                    <a:cubicBezTo>
                      <a:pt x="1380" y="1259"/>
                      <a:pt x="1368" y="1274"/>
                      <a:pt x="1347" y="1268"/>
                    </a:cubicBezTo>
                    <a:cubicBezTo>
                      <a:pt x="1337" y="1259"/>
                      <a:pt x="1333" y="1245"/>
                      <a:pt x="1321" y="1238"/>
                    </a:cubicBezTo>
                    <a:cubicBezTo>
                      <a:pt x="1288" y="1175"/>
                      <a:pt x="1209" y="1141"/>
                      <a:pt x="1139" y="1109"/>
                    </a:cubicBezTo>
                    <a:cubicBezTo>
                      <a:pt x="1121" y="1113"/>
                      <a:pt x="1107" y="1099"/>
                      <a:pt x="1087" y="1099"/>
                    </a:cubicBezTo>
                    <a:cubicBezTo>
                      <a:pt x="1116" y="1143"/>
                      <a:pt x="1163" y="1186"/>
                      <a:pt x="1196" y="1232"/>
                    </a:cubicBezTo>
                    <a:cubicBezTo>
                      <a:pt x="1199" y="1234"/>
                      <a:pt x="1201" y="1238"/>
                      <a:pt x="1206" y="1238"/>
                    </a:cubicBezTo>
                    <a:cubicBezTo>
                      <a:pt x="1241" y="1296"/>
                      <a:pt x="1284" y="1347"/>
                      <a:pt x="1319" y="1405"/>
                    </a:cubicBezTo>
                    <a:cubicBezTo>
                      <a:pt x="1386" y="1394"/>
                      <a:pt x="1432" y="1454"/>
                      <a:pt x="1387" y="1492"/>
                    </a:cubicBezTo>
                    <a:cubicBezTo>
                      <a:pt x="1421" y="1521"/>
                      <a:pt x="1367" y="1571"/>
                      <a:pt x="1345" y="1526"/>
                    </a:cubicBezTo>
                    <a:cubicBezTo>
                      <a:pt x="1315" y="1540"/>
                      <a:pt x="1268" y="1534"/>
                      <a:pt x="1258" y="1504"/>
                    </a:cubicBezTo>
                    <a:cubicBezTo>
                      <a:pt x="1253" y="1490"/>
                      <a:pt x="1269" y="1481"/>
                      <a:pt x="1266" y="1460"/>
                    </a:cubicBezTo>
                    <a:cubicBezTo>
                      <a:pt x="1272" y="1450"/>
                      <a:pt x="1281" y="1442"/>
                      <a:pt x="1290" y="1434"/>
                    </a:cubicBezTo>
                    <a:cubicBezTo>
                      <a:pt x="1205" y="1312"/>
                      <a:pt x="1115" y="1194"/>
                      <a:pt x="1016" y="1087"/>
                    </a:cubicBezTo>
                    <a:cubicBezTo>
                      <a:pt x="992" y="1090"/>
                      <a:pt x="956" y="1083"/>
                      <a:pt x="928" y="1091"/>
                    </a:cubicBezTo>
                    <a:cubicBezTo>
                      <a:pt x="935" y="1105"/>
                      <a:pt x="932" y="1116"/>
                      <a:pt x="940" y="1129"/>
                    </a:cubicBezTo>
                    <a:cubicBezTo>
                      <a:pt x="966" y="1143"/>
                      <a:pt x="992" y="1149"/>
                      <a:pt x="1024" y="1155"/>
                    </a:cubicBezTo>
                    <a:cubicBezTo>
                      <a:pt x="1041" y="1191"/>
                      <a:pt x="1054" y="1233"/>
                      <a:pt x="1071" y="1270"/>
                    </a:cubicBezTo>
                    <a:cubicBezTo>
                      <a:pt x="1069" y="1274"/>
                      <a:pt x="1068" y="1280"/>
                      <a:pt x="1065" y="1284"/>
                    </a:cubicBezTo>
                    <a:cubicBezTo>
                      <a:pt x="1109" y="1367"/>
                      <a:pt x="1136" y="1467"/>
                      <a:pt x="1180" y="1549"/>
                    </a:cubicBezTo>
                    <a:cubicBezTo>
                      <a:pt x="1201" y="1614"/>
                      <a:pt x="1216" y="1674"/>
                      <a:pt x="1246" y="1728"/>
                    </a:cubicBezTo>
                    <a:cubicBezTo>
                      <a:pt x="1255" y="1769"/>
                      <a:pt x="1270" y="1805"/>
                      <a:pt x="1288" y="1847"/>
                    </a:cubicBezTo>
                    <a:cubicBezTo>
                      <a:pt x="1322" y="1931"/>
                      <a:pt x="1348" y="2026"/>
                      <a:pt x="1385" y="2109"/>
                    </a:cubicBezTo>
                    <a:cubicBezTo>
                      <a:pt x="1418" y="2241"/>
                      <a:pt x="1466" y="2363"/>
                      <a:pt x="1502" y="2488"/>
                    </a:cubicBezTo>
                    <a:cubicBezTo>
                      <a:pt x="1533" y="2488"/>
                      <a:pt x="1545" y="2530"/>
                      <a:pt x="1553" y="2553"/>
                    </a:cubicBezTo>
                    <a:cubicBezTo>
                      <a:pt x="1566" y="2552"/>
                      <a:pt x="1572" y="2544"/>
                      <a:pt x="1583" y="2541"/>
                    </a:cubicBezTo>
                    <a:cubicBezTo>
                      <a:pt x="1578" y="2532"/>
                      <a:pt x="1574" y="2521"/>
                      <a:pt x="1571" y="2510"/>
                    </a:cubicBezTo>
                    <a:cubicBezTo>
                      <a:pt x="1577" y="2493"/>
                      <a:pt x="1604" y="2496"/>
                      <a:pt x="1615" y="2506"/>
                    </a:cubicBezTo>
                    <a:cubicBezTo>
                      <a:pt x="1626" y="2545"/>
                      <a:pt x="1647" y="2580"/>
                      <a:pt x="1647" y="2617"/>
                    </a:cubicBezTo>
                    <a:cubicBezTo>
                      <a:pt x="1619" y="2635"/>
                      <a:pt x="1598" y="2611"/>
                      <a:pt x="1591" y="2587"/>
                    </a:cubicBezTo>
                    <a:cubicBezTo>
                      <a:pt x="1586" y="2589"/>
                      <a:pt x="1576" y="2591"/>
                      <a:pt x="1573" y="2589"/>
                    </a:cubicBezTo>
                    <a:cubicBezTo>
                      <a:pt x="1570" y="2607"/>
                      <a:pt x="1585" y="2612"/>
                      <a:pt x="1583" y="2627"/>
                    </a:cubicBezTo>
                    <a:cubicBezTo>
                      <a:pt x="1581" y="2645"/>
                      <a:pt x="1562" y="2639"/>
                      <a:pt x="1557" y="2652"/>
                    </a:cubicBezTo>
                    <a:cubicBezTo>
                      <a:pt x="1557" y="2654"/>
                      <a:pt x="1566" y="2679"/>
                      <a:pt x="1571" y="2694"/>
                    </a:cubicBezTo>
                    <a:cubicBezTo>
                      <a:pt x="1583" y="2731"/>
                      <a:pt x="1613" y="2780"/>
                      <a:pt x="1625" y="2811"/>
                    </a:cubicBezTo>
                    <a:cubicBezTo>
                      <a:pt x="1631" y="2829"/>
                      <a:pt x="1640" y="2855"/>
                      <a:pt x="1615" y="2863"/>
                    </a:cubicBezTo>
                    <a:cubicBezTo>
                      <a:pt x="1619" y="2879"/>
                      <a:pt x="1619" y="2888"/>
                      <a:pt x="1619" y="2908"/>
                    </a:cubicBezTo>
                    <a:cubicBezTo>
                      <a:pt x="1594" y="2944"/>
                      <a:pt x="1566" y="2910"/>
                      <a:pt x="1553" y="2881"/>
                    </a:cubicBezTo>
                    <a:cubicBezTo>
                      <a:pt x="1545" y="2880"/>
                      <a:pt x="1542" y="2884"/>
                      <a:pt x="1538" y="2886"/>
                    </a:cubicBezTo>
                    <a:cubicBezTo>
                      <a:pt x="1526" y="2881"/>
                      <a:pt x="1523" y="2868"/>
                      <a:pt x="1512" y="2863"/>
                    </a:cubicBezTo>
                    <a:cubicBezTo>
                      <a:pt x="1493" y="2794"/>
                      <a:pt x="1459" y="2740"/>
                      <a:pt x="1430" y="2680"/>
                    </a:cubicBezTo>
                    <a:cubicBezTo>
                      <a:pt x="1419" y="2679"/>
                      <a:pt x="1419" y="2680"/>
                      <a:pt x="1411" y="2678"/>
                    </a:cubicBezTo>
                    <a:cubicBezTo>
                      <a:pt x="1383" y="2636"/>
                      <a:pt x="1369" y="2582"/>
                      <a:pt x="1349" y="2541"/>
                    </a:cubicBezTo>
                    <a:cubicBezTo>
                      <a:pt x="1350" y="2534"/>
                      <a:pt x="1351" y="2528"/>
                      <a:pt x="1361" y="2525"/>
                    </a:cubicBezTo>
                    <a:cubicBezTo>
                      <a:pt x="1321" y="2447"/>
                      <a:pt x="1308" y="2372"/>
                      <a:pt x="1280" y="2285"/>
                    </a:cubicBezTo>
                    <a:cubicBezTo>
                      <a:pt x="1216" y="2265"/>
                      <a:pt x="1145" y="2248"/>
                      <a:pt x="1079" y="2232"/>
                    </a:cubicBezTo>
                    <a:cubicBezTo>
                      <a:pt x="1061" y="2227"/>
                      <a:pt x="1041" y="2218"/>
                      <a:pt x="1024" y="2216"/>
                    </a:cubicBezTo>
                    <a:cubicBezTo>
                      <a:pt x="988" y="2211"/>
                      <a:pt x="948" y="2218"/>
                      <a:pt x="907" y="2220"/>
                    </a:cubicBezTo>
                    <a:cubicBezTo>
                      <a:pt x="905" y="2226"/>
                      <a:pt x="907" y="2234"/>
                      <a:pt x="907" y="2246"/>
                    </a:cubicBezTo>
                    <a:cubicBezTo>
                      <a:pt x="944" y="2265"/>
                      <a:pt x="938" y="2352"/>
                      <a:pt x="893" y="2349"/>
                    </a:cubicBezTo>
                    <a:cubicBezTo>
                      <a:pt x="878" y="2397"/>
                      <a:pt x="910" y="2470"/>
                      <a:pt x="863" y="2498"/>
                    </a:cubicBezTo>
                    <a:cubicBezTo>
                      <a:pt x="869" y="2536"/>
                      <a:pt x="792" y="2559"/>
                      <a:pt x="788" y="2504"/>
                    </a:cubicBezTo>
                    <a:cubicBezTo>
                      <a:pt x="781" y="2504"/>
                      <a:pt x="775" y="2500"/>
                      <a:pt x="764" y="2500"/>
                    </a:cubicBezTo>
                    <a:cubicBezTo>
                      <a:pt x="759" y="2492"/>
                      <a:pt x="756" y="2482"/>
                      <a:pt x="752" y="2474"/>
                    </a:cubicBezTo>
                    <a:cubicBezTo>
                      <a:pt x="768" y="2439"/>
                      <a:pt x="758" y="2378"/>
                      <a:pt x="758" y="2345"/>
                    </a:cubicBezTo>
                    <a:cubicBezTo>
                      <a:pt x="752" y="2340"/>
                      <a:pt x="740" y="2330"/>
                      <a:pt x="738" y="2315"/>
                    </a:cubicBezTo>
                    <a:cubicBezTo>
                      <a:pt x="732" y="2318"/>
                      <a:pt x="721" y="2317"/>
                      <a:pt x="714" y="2319"/>
                    </a:cubicBezTo>
                    <a:cubicBezTo>
                      <a:pt x="720" y="2342"/>
                      <a:pt x="705" y="2356"/>
                      <a:pt x="677" y="2355"/>
                    </a:cubicBezTo>
                    <a:cubicBezTo>
                      <a:pt x="644" y="2339"/>
                      <a:pt x="671" y="2283"/>
                      <a:pt x="661" y="2252"/>
                    </a:cubicBezTo>
                    <a:cubicBezTo>
                      <a:pt x="663" y="2251"/>
                      <a:pt x="665" y="2249"/>
                      <a:pt x="665" y="2246"/>
                    </a:cubicBezTo>
                    <a:cubicBezTo>
                      <a:pt x="690" y="2232"/>
                      <a:pt x="719" y="2255"/>
                      <a:pt x="712" y="2279"/>
                    </a:cubicBezTo>
                    <a:cubicBezTo>
                      <a:pt x="724" y="2282"/>
                      <a:pt x="724" y="2273"/>
                      <a:pt x="734" y="2273"/>
                    </a:cubicBezTo>
                    <a:cubicBezTo>
                      <a:pt x="731" y="2265"/>
                      <a:pt x="736" y="2260"/>
                      <a:pt x="738" y="2252"/>
                    </a:cubicBezTo>
                    <a:cubicBezTo>
                      <a:pt x="744" y="2245"/>
                      <a:pt x="749" y="2249"/>
                      <a:pt x="756" y="2246"/>
                    </a:cubicBezTo>
                    <a:cubicBezTo>
                      <a:pt x="755" y="2238"/>
                      <a:pt x="755" y="2228"/>
                      <a:pt x="750" y="2220"/>
                    </a:cubicBezTo>
                    <a:cubicBezTo>
                      <a:pt x="721" y="2221"/>
                      <a:pt x="700" y="2219"/>
                      <a:pt x="684" y="2232"/>
                    </a:cubicBezTo>
                    <a:cubicBezTo>
                      <a:pt x="627" y="2232"/>
                      <a:pt x="568" y="2247"/>
                      <a:pt x="508" y="2256"/>
                    </a:cubicBezTo>
                    <a:cubicBezTo>
                      <a:pt x="460" y="2268"/>
                      <a:pt x="394" y="2273"/>
                      <a:pt x="343" y="2281"/>
                    </a:cubicBezTo>
                    <a:cubicBezTo>
                      <a:pt x="321" y="2367"/>
                      <a:pt x="268" y="2462"/>
                      <a:pt x="244" y="2545"/>
                    </a:cubicBezTo>
                    <a:cubicBezTo>
                      <a:pt x="251" y="2548"/>
                      <a:pt x="255" y="2553"/>
                      <a:pt x="258" y="2559"/>
                    </a:cubicBezTo>
                    <a:cubicBezTo>
                      <a:pt x="243" y="2589"/>
                      <a:pt x="229" y="2633"/>
                      <a:pt x="220" y="2668"/>
                    </a:cubicBezTo>
                    <a:cubicBezTo>
                      <a:pt x="213" y="2671"/>
                      <a:pt x="208" y="2678"/>
                      <a:pt x="200" y="2674"/>
                    </a:cubicBezTo>
                    <a:cubicBezTo>
                      <a:pt x="180" y="2699"/>
                      <a:pt x="173" y="2731"/>
                      <a:pt x="157" y="2765"/>
                    </a:cubicBezTo>
                    <a:cubicBezTo>
                      <a:pt x="155" y="2770"/>
                      <a:pt x="149" y="2773"/>
                      <a:pt x="147" y="2777"/>
                    </a:cubicBezTo>
                    <a:cubicBezTo>
                      <a:pt x="134" y="2808"/>
                      <a:pt x="134" y="2843"/>
                      <a:pt x="111" y="2861"/>
                    </a:cubicBezTo>
                    <a:cubicBezTo>
                      <a:pt x="102" y="2860"/>
                      <a:pt x="100" y="2864"/>
                      <a:pt x="93" y="2861"/>
                    </a:cubicBezTo>
                    <a:cubicBezTo>
                      <a:pt x="81" y="2874"/>
                      <a:pt x="75" y="2902"/>
                      <a:pt x="60" y="2906"/>
                    </a:cubicBezTo>
                    <a:cubicBezTo>
                      <a:pt x="45" y="2902"/>
                      <a:pt x="31" y="2898"/>
                      <a:pt x="24" y="2886"/>
                    </a:cubicBezTo>
                    <a:cubicBezTo>
                      <a:pt x="24" y="2868"/>
                      <a:pt x="36" y="2860"/>
                      <a:pt x="42" y="2847"/>
                    </a:cubicBezTo>
                    <a:cubicBezTo>
                      <a:pt x="7" y="2839"/>
                      <a:pt x="22" y="2813"/>
                      <a:pt x="28" y="2779"/>
                    </a:cubicBezTo>
                    <a:cubicBezTo>
                      <a:pt x="29" y="2771"/>
                      <a:pt x="27" y="2765"/>
                      <a:pt x="28" y="2762"/>
                    </a:cubicBezTo>
                    <a:cubicBezTo>
                      <a:pt x="28" y="2760"/>
                      <a:pt x="34" y="2757"/>
                      <a:pt x="36" y="2754"/>
                    </a:cubicBezTo>
                    <a:cubicBezTo>
                      <a:pt x="40" y="2744"/>
                      <a:pt x="41" y="2729"/>
                      <a:pt x="46" y="2720"/>
                    </a:cubicBezTo>
                    <a:cubicBezTo>
                      <a:pt x="55" y="2702"/>
                      <a:pt x="76" y="2672"/>
                      <a:pt x="79" y="2650"/>
                    </a:cubicBezTo>
                    <a:cubicBezTo>
                      <a:pt x="78" y="2643"/>
                      <a:pt x="66" y="2646"/>
                      <a:pt x="66" y="2637"/>
                    </a:cubicBezTo>
                    <a:cubicBezTo>
                      <a:pt x="63" y="2623"/>
                      <a:pt x="78" y="2614"/>
                      <a:pt x="79" y="2599"/>
                    </a:cubicBezTo>
                    <a:cubicBezTo>
                      <a:pt x="75" y="2591"/>
                      <a:pt x="67" y="2587"/>
                      <a:pt x="58" y="2583"/>
                    </a:cubicBezTo>
                    <a:cubicBezTo>
                      <a:pt x="55" y="2594"/>
                      <a:pt x="48" y="2600"/>
                      <a:pt x="48" y="2613"/>
                    </a:cubicBezTo>
                    <a:cubicBezTo>
                      <a:pt x="35" y="2618"/>
                      <a:pt x="17" y="2626"/>
                      <a:pt x="0" y="2621"/>
                    </a:cubicBezTo>
                    <a:cubicBezTo>
                      <a:pt x="1" y="2571"/>
                      <a:pt x="21" y="2525"/>
                      <a:pt x="38" y="2486"/>
                    </a:cubicBezTo>
                    <a:cubicBezTo>
                      <a:pt x="58" y="2486"/>
                      <a:pt x="79" y="2492"/>
                      <a:pt x="79" y="2512"/>
                    </a:cubicBezTo>
                    <a:cubicBezTo>
                      <a:pt x="80" y="2525"/>
                      <a:pt x="64" y="2535"/>
                      <a:pt x="68" y="2551"/>
                    </a:cubicBezTo>
                    <a:cubicBezTo>
                      <a:pt x="75" y="2554"/>
                      <a:pt x="85" y="2555"/>
                      <a:pt x="91" y="2559"/>
                    </a:cubicBezTo>
                    <a:cubicBezTo>
                      <a:pt x="98" y="2542"/>
                      <a:pt x="98" y="2527"/>
                      <a:pt x="99" y="2516"/>
                    </a:cubicBezTo>
                    <a:cubicBezTo>
                      <a:pt x="106" y="2510"/>
                      <a:pt x="118" y="2508"/>
                      <a:pt x="125" y="2514"/>
                    </a:cubicBezTo>
                    <a:cubicBezTo>
                      <a:pt x="159" y="2418"/>
                      <a:pt x="201" y="2323"/>
                      <a:pt x="232" y="2226"/>
                    </a:cubicBezTo>
                    <a:cubicBezTo>
                      <a:pt x="241" y="2200"/>
                      <a:pt x="250" y="2171"/>
                      <a:pt x="254" y="2145"/>
                    </a:cubicBezTo>
                    <a:cubicBezTo>
                      <a:pt x="259" y="2115"/>
                      <a:pt x="275" y="2087"/>
                      <a:pt x="284" y="2063"/>
                    </a:cubicBezTo>
                    <a:cubicBezTo>
                      <a:pt x="298" y="2025"/>
                      <a:pt x="308" y="1986"/>
                      <a:pt x="323" y="1948"/>
                    </a:cubicBezTo>
                    <a:cubicBezTo>
                      <a:pt x="337" y="1913"/>
                      <a:pt x="355" y="1865"/>
                      <a:pt x="371" y="1825"/>
                    </a:cubicBezTo>
                    <a:cubicBezTo>
                      <a:pt x="385" y="1790"/>
                      <a:pt x="396" y="1754"/>
                      <a:pt x="411" y="1720"/>
                    </a:cubicBezTo>
                    <a:cubicBezTo>
                      <a:pt x="418" y="1703"/>
                      <a:pt x="429" y="1689"/>
                      <a:pt x="435" y="1672"/>
                    </a:cubicBezTo>
                    <a:cubicBezTo>
                      <a:pt x="445" y="1641"/>
                      <a:pt x="455" y="1614"/>
                      <a:pt x="466" y="1583"/>
                    </a:cubicBezTo>
                    <a:cubicBezTo>
                      <a:pt x="476" y="1556"/>
                      <a:pt x="484" y="1529"/>
                      <a:pt x="494" y="1504"/>
                    </a:cubicBezTo>
                    <a:cubicBezTo>
                      <a:pt x="498" y="1495"/>
                      <a:pt x="505" y="1487"/>
                      <a:pt x="508" y="1478"/>
                    </a:cubicBezTo>
                    <a:cubicBezTo>
                      <a:pt x="511" y="1468"/>
                      <a:pt x="510" y="1456"/>
                      <a:pt x="514" y="1446"/>
                    </a:cubicBezTo>
                    <a:cubicBezTo>
                      <a:pt x="517" y="1437"/>
                      <a:pt x="524" y="1429"/>
                      <a:pt x="528" y="1420"/>
                    </a:cubicBezTo>
                    <a:cubicBezTo>
                      <a:pt x="538" y="1396"/>
                      <a:pt x="544" y="1371"/>
                      <a:pt x="554" y="1345"/>
                    </a:cubicBezTo>
                    <a:cubicBezTo>
                      <a:pt x="565" y="1316"/>
                      <a:pt x="573" y="1294"/>
                      <a:pt x="587" y="1268"/>
                    </a:cubicBezTo>
                    <a:cubicBezTo>
                      <a:pt x="589" y="1262"/>
                      <a:pt x="584" y="1262"/>
                      <a:pt x="585" y="1256"/>
                    </a:cubicBezTo>
                    <a:cubicBezTo>
                      <a:pt x="597" y="1230"/>
                      <a:pt x="606" y="1208"/>
                      <a:pt x="615" y="1184"/>
                    </a:cubicBezTo>
                    <a:cubicBezTo>
                      <a:pt x="645" y="1167"/>
                      <a:pt x="704" y="1164"/>
                      <a:pt x="744" y="1153"/>
                    </a:cubicBezTo>
                    <a:cubicBezTo>
                      <a:pt x="768" y="1146"/>
                      <a:pt x="774" y="1124"/>
                      <a:pt x="782" y="1097"/>
                    </a:cubicBezTo>
                    <a:cubicBezTo>
                      <a:pt x="773" y="1101"/>
                      <a:pt x="752" y="1096"/>
                      <a:pt x="734" y="1097"/>
                    </a:cubicBezTo>
                    <a:cubicBezTo>
                      <a:pt x="730" y="1101"/>
                      <a:pt x="733" y="1112"/>
                      <a:pt x="732" y="1119"/>
                    </a:cubicBezTo>
                    <a:cubicBezTo>
                      <a:pt x="722" y="1141"/>
                      <a:pt x="688" y="1151"/>
                      <a:pt x="675" y="1131"/>
                    </a:cubicBezTo>
                    <a:cubicBezTo>
                      <a:pt x="656" y="1103"/>
                      <a:pt x="675" y="1053"/>
                      <a:pt x="673" y="1020"/>
                    </a:cubicBezTo>
                    <a:cubicBezTo>
                      <a:pt x="677" y="1020"/>
                      <a:pt x="679" y="1018"/>
                      <a:pt x="679" y="1014"/>
                    </a:cubicBezTo>
                    <a:cubicBezTo>
                      <a:pt x="700" y="1012"/>
                      <a:pt x="713" y="1017"/>
                      <a:pt x="724" y="1026"/>
                    </a:cubicBezTo>
                    <a:cubicBezTo>
                      <a:pt x="721" y="1035"/>
                      <a:pt x="726" y="1044"/>
                      <a:pt x="730" y="1052"/>
                    </a:cubicBezTo>
                    <a:cubicBezTo>
                      <a:pt x="749" y="1054"/>
                      <a:pt x="765" y="1052"/>
                      <a:pt x="790" y="1052"/>
                    </a:cubicBezTo>
                    <a:cubicBezTo>
                      <a:pt x="795" y="1038"/>
                      <a:pt x="792" y="1025"/>
                      <a:pt x="798" y="1010"/>
                    </a:cubicBezTo>
                    <a:cubicBezTo>
                      <a:pt x="782" y="993"/>
                      <a:pt x="759" y="973"/>
                      <a:pt x="754" y="946"/>
                    </a:cubicBezTo>
                    <a:cubicBezTo>
                      <a:pt x="745" y="902"/>
                      <a:pt x="775" y="860"/>
                      <a:pt x="798" y="835"/>
                    </a:cubicBezTo>
                    <a:cubicBezTo>
                      <a:pt x="784" y="824"/>
                      <a:pt x="768" y="815"/>
                      <a:pt x="760" y="798"/>
                    </a:cubicBezTo>
                    <a:cubicBezTo>
                      <a:pt x="772" y="773"/>
                      <a:pt x="782" y="747"/>
                      <a:pt x="792" y="720"/>
                    </a:cubicBezTo>
                    <a:cubicBezTo>
                      <a:pt x="693" y="632"/>
                      <a:pt x="582" y="556"/>
                      <a:pt x="478" y="472"/>
                    </a:cubicBezTo>
                    <a:cubicBezTo>
                      <a:pt x="481" y="468"/>
                      <a:pt x="478" y="469"/>
                      <a:pt x="480" y="462"/>
                    </a:cubicBezTo>
                    <a:cubicBezTo>
                      <a:pt x="391" y="385"/>
                      <a:pt x="306" y="303"/>
                      <a:pt x="210" y="232"/>
                    </a:cubicBezTo>
                    <a:cubicBezTo>
                      <a:pt x="205" y="232"/>
                      <a:pt x="200" y="232"/>
                      <a:pt x="195" y="232"/>
                    </a:cubicBezTo>
                    <a:cubicBezTo>
                      <a:pt x="188" y="226"/>
                      <a:pt x="180" y="221"/>
                      <a:pt x="173" y="216"/>
                    </a:cubicBezTo>
                    <a:cubicBezTo>
                      <a:pt x="174" y="207"/>
                      <a:pt x="171" y="202"/>
                      <a:pt x="167" y="199"/>
                    </a:cubicBezTo>
                    <a:cubicBezTo>
                      <a:pt x="187" y="121"/>
                      <a:pt x="223" y="54"/>
                      <a:pt x="298" y="16"/>
                    </a:cubicBezTo>
                    <a:cubicBezTo>
                      <a:pt x="308" y="11"/>
                      <a:pt x="321" y="9"/>
                      <a:pt x="331" y="0"/>
                    </a:cubicBezTo>
                    <a:cubicBezTo>
                      <a:pt x="354" y="3"/>
                      <a:pt x="371" y="19"/>
                      <a:pt x="371" y="38"/>
                    </a:cubicBezTo>
                    <a:cubicBezTo>
                      <a:pt x="462" y="117"/>
                      <a:pt x="559" y="190"/>
                      <a:pt x="637" y="282"/>
                    </a:cubicBezTo>
                    <a:cubicBezTo>
                      <a:pt x="645" y="281"/>
                      <a:pt x="643" y="281"/>
                      <a:pt x="651" y="282"/>
                    </a:cubicBezTo>
                    <a:cubicBezTo>
                      <a:pt x="756" y="362"/>
                      <a:pt x="840" y="465"/>
                      <a:pt x="946" y="544"/>
                    </a:cubicBezTo>
                    <a:cubicBezTo>
                      <a:pt x="953" y="555"/>
                      <a:pt x="955" y="570"/>
                      <a:pt x="970" y="571"/>
                    </a:cubicBezTo>
                    <a:cubicBezTo>
                      <a:pt x="974" y="550"/>
                      <a:pt x="963" y="527"/>
                      <a:pt x="946" y="520"/>
                    </a:cubicBezTo>
                    <a:cubicBezTo>
                      <a:pt x="949" y="516"/>
                      <a:pt x="948" y="509"/>
                      <a:pt x="950" y="504"/>
                    </a:cubicBezTo>
                    <a:cubicBezTo>
                      <a:pt x="993" y="463"/>
                      <a:pt x="1079" y="499"/>
                      <a:pt x="1061" y="552"/>
                    </a:cubicBezTo>
                    <a:cubicBezTo>
                      <a:pt x="1047" y="560"/>
                      <a:pt x="1038" y="565"/>
                      <a:pt x="1018" y="560"/>
                    </a:cubicBezTo>
                    <a:cubicBezTo>
                      <a:pt x="1007" y="570"/>
                      <a:pt x="1009" y="587"/>
                      <a:pt x="1000" y="595"/>
                    </a:cubicBezTo>
                    <a:cubicBezTo>
                      <a:pt x="1013" y="608"/>
                      <a:pt x="1026" y="620"/>
                      <a:pt x="1032" y="641"/>
                    </a:cubicBezTo>
                    <a:cubicBezTo>
                      <a:pt x="1063" y="681"/>
                      <a:pt x="1106" y="709"/>
                      <a:pt x="1145" y="744"/>
                    </a:cubicBezTo>
                    <a:cubicBezTo>
                      <a:pt x="1164" y="762"/>
                      <a:pt x="1186" y="780"/>
                      <a:pt x="1210" y="790"/>
                    </a:cubicBezTo>
                    <a:cubicBezTo>
                      <a:pt x="1217" y="760"/>
                      <a:pt x="1174" y="762"/>
                      <a:pt x="1176" y="730"/>
                    </a:cubicBezTo>
                    <a:cubicBezTo>
                      <a:pt x="1205" y="693"/>
                      <a:pt x="1261" y="714"/>
                      <a:pt x="1288" y="740"/>
                    </a:cubicBezTo>
                    <a:cubicBezTo>
                      <a:pt x="1292" y="755"/>
                      <a:pt x="1285" y="770"/>
                      <a:pt x="1284" y="778"/>
                    </a:cubicBezTo>
                    <a:cubicBezTo>
                      <a:pt x="1274" y="782"/>
                      <a:pt x="1262" y="782"/>
                      <a:pt x="1248" y="782"/>
                    </a:cubicBezTo>
                    <a:cubicBezTo>
                      <a:pt x="1243" y="790"/>
                      <a:pt x="1241" y="801"/>
                      <a:pt x="1234" y="808"/>
                    </a:cubicBezTo>
                    <a:cubicBezTo>
                      <a:pt x="1238" y="820"/>
                      <a:pt x="1251" y="827"/>
                      <a:pt x="1256" y="839"/>
                    </a:cubicBezTo>
                    <a:cubicBezTo>
                      <a:pt x="1258" y="845"/>
                      <a:pt x="1255" y="851"/>
                      <a:pt x="1258" y="857"/>
                    </a:cubicBezTo>
                    <a:cubicBezTo>
                      <a:pt x="1264" y="870"/>
                      <a:pt x="1280" y="884"/>
                      <a:pt x="1290" y="895"/>
                    </a:cubicBezTo>
                    <a:cubicBezTo>
                      <a:pt x="1372" y="985"/>
                      <a:pt x="1492" y="1063"/>
                      <a:pt x="1567" y="1159"/>
                    </a:cubicBezTo>
                    <a:cubicBezTo>
                      <a:pt x="1600" y="1179"/>
                      <a:pt x="1624" y="1226"/>
                      <a:pt x="1666" y="1244"/>
                    </a:cubicBezTo>
                    <a:cubicBezTo>
                      <a:pt x="1707" y="1221"/>
                      <a:pt x="1745" y="1194"/>
                      <a:pt x="1789" y="1175"/>
                    </a:cubicBezTo>
                    <a:cubicBezTo>
                      <a:pt x="1788" y="1169"/>
                      <a:pt x="1781" y="1167"/>
                      <a:pt x="1780" y="1161"/>
                    </a:cubicBezTo>
                    <a:cubicBezTo>
                      <a:pt x="1780" y="1152"/>
                      <a:pt x="1783" y="1146"/>
                      <a:pt x="1785" y="1139"/>
                    </a:cubicBezTo>
                    <a:cubicBezTo>
                      <a:pt x="1771" y="1127"/>
                      <a:pt x="1755" y="1117"/>
                      <a:pt x="1740" y="1105"/>
                    </a:cubicBezTo>
                    <a:cubicBezTo>
                      <a:pt x="1727" y="1111"/>
                      <a:pt x="1706" y="1119"/>
                      <a:pt x="1690" y="1111"/>
                    </a:cubicBezTo>
                    <a:cubicBezTo>
                      <a:pt x="1689" y="1101"/>
                      <a:pt x="1681" y="1092"/>
                      <a:pt x="1680" y="1081"/>
                    </a:cubicBezTo>
                    <a:cubicBezTo>
                      <a:pt x="1679" y="1049"/>
                      <a:pt x="1731" y="985"/>
                      <a:pt x="1760" y="988"/>
                    </a:cubicBezTo>
                    <a:cubicBezTo>
                      <a:pt x="1775" y="990"/>
                      <a:pt x="1800" y="1006"/>
                      <a:pt x="1803" y="1020"/>
                    </a:cubicBezTo>
                    <a:cubicBezTo>
                      <a:pt x="1805" y="1028"/>
                      <a:pt x="1797" y="1036"/>
                      <a:pt x="1799" y="1044"/>
                    </a:cubicBezTo>
                    <a:cubicBezTo>
                      <a:pt x="1803" y="1059"/>
                      <a:pt x="1817" y="1061"/>
                      <a:pt x="1831" y="1075"/>
                    </a:cubicBezTo>
                    <a:cubicBezTo>
                      <a:pt x="1858" y="1065"/>
                      <a:pt x="1883" y="1086"/>
                      <a:pt x="1877" y="1115"/>
                    </a:cubicBezTo>
                    <a:cubicBezTo>
                      <a:pt x="1882" y="1122"/>
                      <a:pt x="1883" y="1123"/>
                      <a:pt x="1889" y="1131"/>
                    </a:cubicBezTo>
                    <a:cubicBezTo>
                      <a:pt x="1893" y="1128"/>
                      <a:pt x="1898" y="1126"/>
                      <a:pt x="1902" y="1123"/>
                    </a:cubicBezTo>
                    <a:cubicBezTo>
                      <a:pt x="1898" y="1102"/>
                      <a:pt x="1874" y="1093"/>
                      <a:pt x="1883" y="1065"/>
                    </a:cubicBezTo>
                    <a:cubicBezTo>
                      <a:pt x="1925" y="1051"/>
                      <a:pt x="2003" y="1104"/>
                      <a:pt x="1978" y="1139"/>
                    </a:cubicBezTo>
                    <a:cubicBezTo>
                      <a:pt x="1966" y="1155"/>
                      <a:pt x="1937" y="1148"/>
                      <a:pt x="1922" y="1135"/>
                    </a:cubicBezTo>
                    <a:cubicBezTo>
                      <a:pt x="1913" y="1136"/>
                      <a:pt x="1920" y="1145"/>
                      <a:pt x="1906" y="1145"/>
                    </a:cubicBezTo>
                    <a:cubicBezTo>
                      <a:pt x="1909" y="1149"/>
                      <a:pt x="1913" y="1151"/>
                      <a:pt x="1918" y="1153"/>
                    </a:cubicBezTo>
                    <a:cubicBezTo>
                      <a:pt x="1921" y="1150"/>
                      <a:pt x="1925" y="1151"/>
                      <a:pt x="1928" y="1145"/>
                    </a:cubicBezTo>
                    <a:cubicBezTo>
                      <a:pt x="1950" y="1147"/>
                      <a:pt x="1965" y="1166"/>
                      <a:pt x="1958" y="1190"/>
                    </a:cubicBezTo>
                    <a:cubicBezTo>
                      <a:pt x="1967" y="1208"/>
                      <a:pt x="2006" y="1226"/>
                      <a:pt x="2006" y="1242"/>
                    </a:cubicBezTo>
                    <a:cubicBezTo>
                      <a:pt x="2005" y="1259"/>
                      <a:pt x="1984" y="1271"/>
                      <a:pt x="1972" y="1286"/>
                    </a:cubicBezTo>
                    <a:cubicBezTo>
                      <a:pt x="1938" y="1290"/>
                      <a:pt x="1934" y="1263"/>
                      <a:pt x="1914" y="1246"/>
                    </a:cubicBezTo>
                    <a:cubicBezTo>
                      <a:pt x="1899" y="1249"/>
                      <a:pt x="1893" y="1264"/>
                      <a:pt x="1879" y="1262"/>
                    </a:cubicBezTo>
                    <a:cubicBezTo>
                      <a:pt x="1858" y="1259"/>
                      <a:pt x="1859" y="1230"/>
                      <a:pt x="1875" y="1218"/>
                    </a:cubicBezTo>
                    <a:cubicBezTo>
                      <a:pt x="1864" y="1211"/>
                      <a:pt x="1857" y="1201"/>
                      <a:pt x="1845" y="1194"/>
                    </a:cubicBezTo>
                    <a:cubicBezTo>
                      <a:pt x="1794" y="1223"/>
                      <a:pt x="1747" y="1255"/>
                      <a:pt x="1696" y="1284"/>
                    </a:cubicBezTo>
                    <a:cubicBezTo>
                      <a:pt x="1691" y="1315"/>
                      <a:pt x="1702" y="1340"/>
                      <a:pt x="1726" y="1353"/>
                    </a:cubicBezTo>
                    <a:cubicBezTo>
                      <a:pt x="1728" y="1378"/>
                      <a:pt x="1747" y="1386"/>
                      <a:pt x="1760" y="1401"/>
                    </a:cubicBezTo>
                    <a:cubicBezTo>
                      <a:pt x="1783" y="1396"/>
                      <a:pt x="1799" y="1415"/>
                      <a:pt x="1805" y="1438"/>
                    </a:cubicBezTo>
                    <a:cubicBezTo>
                      <a:pt x="1815" y="1419"/>
                      <a:pt x="1849" y="1426"/>
                      <a:pt x="1861" y="1434"/>
                    </a:cubicBezTo>
                    <a:cubicBezTo>
                      <a:pt x="1872" y="1429"/>
                      <a:pt x="1880" y="1410"/>
                      <a:pt x="1899" y="1407"/>
                    </a:cubicBezTo>
                    <a:cubicBezTo>
                      <a:pt x="1907" y="1408"/>
                      <a:pt x="1906" y="1417"/>
                      <a:pt x="1916" y="1417"/>
                    </a:cubicBezTo>
                    <a:cubicBezTo>
                      <a:pt x="1929" y="1416"/>
                      <a:pt x="1947" y="1393"/>
                      <a:pt x="1966" y="1405"/>
                    </a:cubicBezTo>
                    <a:cubicBezTo>
                      <a:pt x="1981" y="1413"/>
                      <a:pt x="1985" y="1440"/>
                      <a:pt x="1978" y="1460"/>
                    </a:cubicBezTo>
                    <a:close/>
                    <a:moveTo>
                      <a:pt x="1044" y="542"/>
                    </a:moveTo>
                    <a:cubicBezTo>
                      <a:pt x="1044" y="530"/>
                      <a:pt x="1046" y="526"/>
                      <a:pt x="1036" y="520"/>
                    </a:cubicBezTo>
                    <a:cubicBezTo>
                      <a:pt x="1025" y="546"/>
                      <a:pt x="989" y="527"/>
                      <a:pt x="986" y="506"/>
                    </a:cubicBezTo>
                    <a:cubicBezTo>
                      <a:pt x="976" y="504"/>
                      <a:pt x="967" y="514"/>
                      <a:pt x="970" y="518"/>
                    </a:cubicBezTo>
                    <a:cubicBezTo>
                      <a:pt x="976" y="527"/>
                      <a:pt x="1015" y="555"/>
                      <a:pt x="1044" y="542"/>
                    </a:cubicBezTo>
                    <a:close/>
                    <a:moveTo>
                      <a:pt x="319" y="62"/>
                    </a:moveTo>
                    <a:cubicBezTo>
                      <a:pt x="293" y="122"/>
                      <a:pt x="260" y="173"/>
                      <a:pt x="206" y="201"/>
                    </a:cubicBezTo>
                    <a:cubicBezTo>
                      <a:pt x="212" y="210"/>
                      <a:pt x="197" y="204"/>
                      <a:pt x="198" y="214"/>
                    </a:cubicBezTo>
                    <a:cubicBezTo>
                      <a:pt x="204" y="219"/>
                      <a:pt x="213" y="211"/>
                      <a:pt x="220" y="216"/>
                    </a:cubicBezTo>
                    <a:cubicBezTo>
                      <a:pt x="281" y="176"/>
                      <a:pt x="351" y="124"/>
                      <a:pt x="349" y="40"/>
                    </a:cubicBezTo>
                    <a:cubicBezTo>
                      <a:pt x="349" y="37"/>
                      <a:pt x="350" y="35"/>
                      <a:pt x="353" y="36"/>
                    </a:cubicBezTo>
                    <a:cubicBezTo>
                      <a:pt x="350" y="27"/>
                      <a:pt x="344" y="22"/>
                      <a:pt x="333" y="20"/>
                    </a:cubicBezTo>
                    <a:cubicBezTo>
                      <a:pt x="335" y="32"/>
                      <a:pt x="314" y="46"/>
                      <a:pt x="319" y="62"/>
                    </a:cubicBezTo>
                    <a:close/>
                    <a:moveTo>
                      <a:pt x="187" y="193"/>
                    </a:moveTo>
                    <a:cubicBezTo>
                      <a:pt x="246" y="159"/>
                      <a:pt x="295" y="104"/>
                      <a:pt x="308" y="30"/>
                    </a:cubicBezTo>
                    <a:cubicBezTo>
                      <a:pt x="240" y="57"/>
                      <a:pt x="205" y="123"/>
                      <a:pt x="187" y="193"/>
                    </a:cubicBezTo>
                    <a:close/>
                    <a:moveTo>
                      <a:pt x="234" y="226"/>
                    </a:moveTo>
                    <a:cubicBezTo>
                      <a:pt x="265" y="261"/>
                      <a:pt x="304" y="287"/>
                      <a:pt x="339" y="316"/>
                    </a:cubicBezTo>
                    <a:cubicBezTo>
                      <a:pt x="393" y="359"/>
                      <a:pt x="439" y="412"/>
                      <a:pt x="496" y="450"/>
                    </a:cubicBezTo>
                    <a:cubicBezTo>
                      <a:pt x="557" y="419"/>
                      <a:pt x="614" y="372"/>
                      <a:pt x="621" y="288"/>
                    </a:cubicBezTo>
                    <a:cubicBezTo>
                      <a:pt x="544" y="205"/>
                      <a:pt x="463" y="126"/>
                      <a:pt x="367" y="62"/>
                    </a:cubicBezTo>
                    <a:cubicBezTo>
                      <a:pt x="344" y="137"/>
                      <a:pt x="297" y="190"/>
                      <a:pt x="234" y="226"/>
                    </a:cubicBezTo>
                    <a:close/>
                    <a:moveTo>
                      <a:pt x="502" y="466"/>
                    </a:moveTo>
                    <a:cubicBezTo>
                      <a:pt x="605" y="562"/>
                      <a:pt x="727" y="638"/>
                      <a:pt x="833" y="730"/>
                    </a:cubicBezTo>
                    <a:cubicBezTo>
                      <a:pt x="846" y="724"/>
                      <a:pt x="863" y="718"/>
                      <a:pt x="875" y="708"/>
                    </a:cubicBezTo>
                    <a:cubicBezTo>
                      <a:pt x="889" y="697"/>
                      <a:pt x="919" y="666"/>
                      <a:pt x="925" y="651"/>
                    </a:cubicBezTo>
                    <a:cubicBezTo>
                      <a:pt x="926" y="648"/>
                      <a:pt x="922" y="642"/>
                      <a:pt x="923" y="639"/>
                    </a:cubicBezTo>
                    <a:cubicBezTo>
                      <a:pt x="926" y="621"/>
                      <a:pt x="944" y="611"/>
                      <a:pt x="948" y="593"/>
                    </a:cubicBezTo>
                    <a:cubicBezTo>
                      <a:pt x="935" y="555"/>
                      <a:pt x="899" y="540"/>
                      <a:pt x="881" y="506"/>
                    </a:cubicBezTo>
                    <a:cubicBezTo>
                      <a:pt x="866" y="500"/>
                      <a:pt x="865" y="490"/>
                      <a:pt x="849" y="488"/>
                    </a:cubicBezTo>
                    <a:cubicBezTo>
                      <a:pt x="826" y="466"/>
                      <a:pt x="810" y="437"/>
                      <a:pt x="780" y="423"/>
                    </a:cubicBezTo>
                    <a:cubicBezTo>
                      <a:pt x="741" y="375"/>
                      <a:pt x="698" y="333"/>
                      <a:pt x="643" y="302"/>
                    </a:cubicBezTo>
                    <a:cubicBezTo>
                      <a:pt x="622" y="378"/>
                      <a:pt x="578" y="439"/>
                      <a:pt x="502" y="466"/>
                    </a:cubicBezTo>
                    <a:close/>
                    <a:moveTo>
                      <a:pt x="986" y="583"/>
                    </a:moveTo>
                    <a:cubicBezTo>
                      <a:pt x="996" y="576"/>
                      <a:pt x="994" y="567"/>
                      <a:pt x="996" y="556"/>
                    </a:cubicBezTo>
                    <a:cubicBezTo>
                      <a:pt x="992" y="555"/>
                      <a:pt x="991" y="551"/>
                      <a:pt x="986" y="552"/>
                    </a:cubicBezTo>
                    <a:cubicBezTo>
                      <a:pt x="986" y="562"/>
                      <a:pt x="986" y="573"/>
                      <a:pt x="986" y="583"/>
                    </a:cubicBezTo>
                    <a:close/>
                    <a:moveTo>
                      <a:pt x="1055" y="932"/>
                    </a:moveTo>
                    <a:cubicBezTo>
                      <a:pt x="1078" y="933"/>
                      <a:pt x="1107" y="928"/>
                      <a:pt x="1125" y="917"/>
                    </a:cubicBezTo>
                    <a:cubicBezTo>
                      <a:pt x="1139" y="908"/>
                      <a:pt x="1164" y="882"/>
                      <a:pt x="1174" y="863"/>
                    </a:cubicBezTo>
                    <a:cubicBezTo>
                      <a:pt x="1181" y="852"/>
                      <a:pt x="1192" y="817"/>
                      <a:pt x="1186" y="802"/>
                    </a:cubicBezTo>
                    <a:cubicBezTo>
                      <a:pt x="1179" y="783"/>
                      <a:pt x="1144" y="768"/>
                      <a:pt x="1127" y="752"/>
                    </a:cubicBezTo>
                    <a:cubicBezTo>
                      <a:pt x="1122" y="748"/>
                      <a:pt x="1121" y="742"/>
                      <a:pt x="1117" y="738"/>
                    </a:cubicBezTo>
                    <a:cubicBezTo>
                      <a:pt x="1113" y="734"/>
                      <a:pt x="1108" y="732"/>
                      <a:pt x="1103" y="728"/>
                    </a:cubicBezTo>
                    <a:cubicBezTo>
                      <a:pt x="1078" y="708"/>
                      <a:pt x="1045" y="676"/>
                      <a:pt x="1024" y="663"/>
                    </a:cubicBezTo>
                    <a:cubicBezTo>
                      <a:pt x="1005" y="724"/>
                      <a:pt x="954" y="771"/>
                      <a:pt x="895" y="792"/>
                    </a:cubicBezTo>
                    <a:cubicBezTo>
                      <a:pt x="947" y="840"/>
                      <a:pt x="994" y="893"/>
                      <a:pt x="1055" y="932"/>
                    </a:cubicBezTo>
                    <a:close/>
                    <a:moveTo>
                      <a:pt x="932" y="689"/>
                    </a:moveTo>
                    <a:cubicBezTo>
                      <a:pt x="929" y="689"/>
                      <a:pt x="930" y="694"/>
                      <a:pt x="925" y="692"/>
                    </a:cubicBezTo>
                    <a:cubicBezTo>
                      <a:pt x="925" y="690"/>
                      <a:pt x="933" y="685"/>
                      <a:pt x="927" y="683"/>
                    </a:cubicBezTo>
                    <a:cubicBezTo>
                      <a:pt x="913" y="696"/>
                      <a:pt x="901" y="711"/>
                      <a:pt x="885" y="722"/>
                    </a:cubicBezTo>
                    <a:cubicBezTo>
                      <a:pt x="889" y="730"/>
                      <a:pt x="883" y="727"/>
                      <a:pt x="881" y="732"/>
                    </a:cubicBezTo>
                    <a:cubicBezTo>
                      <a:pt x="890" y="735"/>
                      <a:pt x="893" y="731"/>
                      <a:pt x="885" y="738"/>
                    </a:cubicBezTo>
                    <a:cubicBezTo>
                      <a:pt x="890" y="741"/>
                      <a:pt x="893" y="732"/>
                      <a:pt x="895" y="738"/>
                    </a:cubicBezTo>
                    <a:cubicBezTo>
                      <a:pt x="887" y="749"/>
                      <a:pt x="907" y="748"/>
                      <a:pt x="913" y="752"/>
                    </a:cubicBezTo>
                    <a:cubicBezTo>
                      <a:pt x="906" y="753"/>
                      <a:pt x="913" y="757"/>
                      <a:pt x="909" y="758"/>
                    </a:cubicBezTo>
                    <a:cubicBezTo>
                      <a:pt x="896" y="764"/>
                      <a:pt x="896" y="762"/>
                      <a:pt x="905" y="760"/>
                    </a:cubicBezTo>
                    <a:cubicBezTo>
                      <a:pt x="919" y="757"/>
                      <a:pt x="932" y="749"/>
                      <a:pt x="944" y="744"/>
                    </a:cubicBezTo>
                    <a:cubicBezTo>
                      <a:pt x="949" y="736"/>
                      <a:pt x="958" y="732"/>
                      <a:pt x="962" y="722"/>
                    </a:cubicBezTo>
                    <a:cubicBezTo>
                      <a:pt x="956" y="721"/>
                      <a:pt x="958" y="728"/>
                      <a:pt x="952" y="726"/>
                    </a:cubicBezTo>
                    <a:cubicBezTo>
                      <a:pt x="954" y="721"/>
                      <a:pt x="948" y="722"/>
                      <a:pt x="948" y="718"/>
                    </a:cubicBezTo>
                    <a:cubicBezTo>
                      <a:pt x="956" y="713"/>
                      <a:pt x="949" y="718"/>
                      <a:pt x="946" y="714"/>
                    </a:cubicBezTo>
                    <a:cubicBezTo>
                      <a:pt x="949" y="708"/>
                      <a:pt x="944" y="701"/>
                      <a:pt x="946" y="698"/>
                    </a:cubicBezTo>
                    <a:cubicBezTo>
                      <a:pt x="941" y="703"/>
                      <a:pt x="925" y="704"/>
                      <a:pt x="923" y="696"/>
                    </a:cubicBezTo>
                    <a:cubicBezTo>
                      <a:pt x="927" y="696"/>
                      <a:pt x="935" y="689"/>
                      <a:pt x="932" y="689"/>
                    </a:cubicBezTo>
                    <a:close/>
                    <a:moveTo>
                      <a:pt x="1198" y="740"/>
                    </a:moveTo>
                    <a:cubicBezTo>
                      <a:pt x="1205" y="756"/>
                      <a:pt x="1228" y="770"/>
                      <a:pt x="1244" y="758"/>
                    </a:cubicBezTo>
                    <a:cubicBezTo>
                      <a:pt x="1224" y="755"/>
                      <a:pt x="1217" y="740"/>
                      <a:pt x="1206" y="728"/>
                    </a:cubicBezTo>
                    <a:cubicBezTo>
                      <a:pt x="1205" y="734"/>
                      <a:pt x="1198" y="733"/>
                      <a:pt x="1198" y="740"/>
                    </a:cubicBezTo>
                    <a:close/>
                    <a:moveTo>
                      <a:pt x="1248" y="742"/>
                    </a:moveTo>
                    <a:cubicBezTo>
                      <a:pt x="1246" y="732"/>
                      <a:pt x="1236" y="731"/>
                      <a:pt x="1228" y="728"/>
                    </a:cubicBezTo>
                    <a:cubicBezTo>
                      <a:pt x="1231" y="736"/>
                      <a:pt x="1236" y="743"/>
                      <a:pt x="1248" y="742"/>
                    </a:cubicBezTo>
                    <a:close/>
                    <a:moveTo>
                      <a:pt x="780" y="792"/>
                    </a:moveTo>
                    <a:cubicBezTo>
                      <a:pt x="780" y="802"/>
                      <a:pt x="796" y="812"/>
                      <a:pt x="807" y="819"/>
                    </a:cubicBezTo>
                    <a:cubicBezTo>
                      <a:pt x="878" y="868"/>
                      <a:pt x="949" y="937"/>
                      <a:pt x="1020" y="974"/>
                    </a:cubicBezTo>
                    <a:cubicBezTo>
                      <a:pt x="1029" y="968"/>
                      <a:pt x="1035" y="959"/>
                      <a:pt x="1040" y="948"/>
                    </a:cubicBezTo>
                    <a:cubicBezTo>
                      <a:pt x="1035" y="947"/>
                      <a:pt x="1035" y="940"/>
                      <a:pt x="1032" y="936"/>
                    </a:cubicBezTo>
                    <a:cubicBezTo>
                      <a:pt x="998" y="958"/>
                      <a:pt x="985" y="930"/>
                      <a:pt x="962" y="913"/>
                    </a:cubicBezTo>
                    <a:cubicBezTo>
                      <a:pt x="926" y="885"/>
                      <a:pt x="886" y="856"/>
                      <a:pt x="859" y="827"/>
                    </a:cubicBezTo>
                    <a:cubicBezTo>
                      <a:pt x="845" y="823"/>
                      <a:pt x="825" y="808"/>
                      <a:pt x="817" y="792"/>
                    </a:cubicBezTo>
                    <a:cubicBezTo>
                      <a:pt x="818" y="782"/>
                      <a:pt x="829" y="782"/>
                      <a:pt x="827" y="770"/>
                    </a:cubicBezTo>
                    <a:cubicBezTo>
                      <a:pt x="824" y="760"/>
                      <a:pt x="811" y="750"/>
                      <a:pt x="798" y="744"/>
                    </a:cubicBezTo>
                    <a:cubicBezTo>
                      <a:pt x="799" y="761"/>
                      <a:pt x="778" y="774"/>
                      <a:pt x="780" y="792"/>
                    </a:cubicBezTo>
                    <a:close/>
                    <a:moveTo>
                      <a:pt x="1246" y="758"/>
                    </a:moveTo>
                    <a:cubicBezTo>
                      <a:pt x="1247" y="770"/>
                      <a:pt x="1258" y="767"/>
                      <a:pt x="1270" y="766"/>
                    </a:cubicBezTo>
                    <a:cubicBezTo>
                      <a:pt x="1271" y="758"/>
                      <a:pt x="1272" y="752"/>
                      <a:pt x="1266" y="748"/>
                    </a:cubicBezTo>
                    <a:cubicBezTo>
                      <a:pt x="1261" y="754"/>
                      <a:pt x="1257" y="759"/>
                      <a:pt x="1246" y="758"/>
                    </a:cubicBezTo>
                    <a:close/>
                    <a:moveTo>
                      <a:pt x="853" y="786"/>
                    </a:moveTo>
                    <a:cubicBezTo>
                      <a:pt x="848" y="789"/>
                      <a:pt x="842" y="789"/>
                      <a:pt x="837" y="788"/>
                    </a:cubicBezTo>
                    <a:cubicBezTo>
                      <a:pt x="880" y="837"/>
                      <a:pt x="939" y="869"/>
                      <a:pt x="986" y="913"/>
                    </a:cubicBezTo>
                    <a:cubicBezTo>
                      <a:pt x="1000" y="910"/>
                      <a:pt x="1005" y="934"/>
                      <a:pt x="1012" y="925"/>
                    </a:cubicBezTo>
                    <a:cubicBezTo>
                      <a:pt x="959" y="878"/>
                      <a:pt x="915" y="823"/>
                      <a:pt x="853" y="786"/>
                    </a:cubicBezTo>
                    <a:close/>
                    <a:moveTo>
                      <a:pt x="811" y="845"/>
                    </a:moveTo>
                    <a:cubicBezTo>
                      <a:pt x="785" y="863"/>
                      <a:pt x="762" y="914"/>
                      <a:pt x="776" y="952"/>
                    </a:cubicBezTo>
                    <a:cubicBezTo>
                      <a:pt x="774" y="902"/>
                      <a:pt x="802" y="875"/>
                      <a:pt x="823" y="853"/>
                    </a:cubicBezTo>
                    <a:cubicBezTo>
                      <a:pt x="820" y="850"/>
                      <a:pt x="815" y="849"/>
                      <a:pt x="811" y="845"/>
                    </a:cubicBezTo>
                    <a:close/>
                    <a:moveTo>
                      <a:pt x="1048" y="1266"/>
                    </a:moveTo>
                    <a:cubicBezTo>
                      <a:pt x="1036" y="1242"/>
                      <a:pt x="1030" y="1200"/>
                      <a:pt x="1014" y="1175"/>
                    </a:cubicBezTo>
                    <a:cubicBezTo>
                      <a:pt x="984" y="1156"/>
                      <a:pt x="939" y="1165"/>
                      <a:pt x="923" y="1135"/>
                    </a:cubicBezTo>
                    <a:cubicBezTo>
                      <a:pt x="908" y="1109"/>
                      <a:pt x="910" y="1066"/>
                      <a:pt x="907" y="1040"/>
                    </a:cubicBezTo>
                    <a:cubicBezTo>
                      <a:pt x="942" y="1031"/>
                      <a:pt x="974" y="1001"/>
                      <a:pt x="968" y="960"/>
                    </a:cubicBezTo>
                    <a:cubicBezTo>
                      <a:pt x="958" y="957"/>
                      <a:pt x="949" y="942"/>
                      <a:pt x="938" y="946"/>
                    </a:cubicBezTo>
                    <a:cubicBezTo>
                      <a:pt x="953" y="1010"/>
                      <a:pt x="863" y="1022"/>
                      <a:pt x="841" y="970"/>
                    </a:cubicBezTo>
                    <a:cubicBezTo>
                      <a:pt x="836" y="940"/>
                      <a:pt x="858" y="914"/>
                      <a:pt x="889" y="909"/>
                    </a:cubicBezTo>
                    <a:cubicBezTo>
                      <a:pt x="873" y="893"/>
                      <a:pt x="852" y="882"/>
                      <a:pt x="833" y="869"/>
                    </a:cubicBezTo>
                    <a:cubicBezTo>
                      <a:pt x="790" y="894"/>
                      <a:pt x="774" y="976"/>
                      <a:pt x="819" y="1008"/>
                    </a:cubicBezTo>
                    <a:cubicBezTo>
                      <a:pt x="800" y="1050"/>
                      <a:pt x="805" y="1137"/>
                      <a:pt x="768" y="1159"/>
                    </a:cubicBezTo>
                    <a:cubicBezTo>
                      <a:pt x="752" y="1168"/>
                      <a:pt x="729" y="1165"/>
                      <a:pt x="710" y="1171"/>
                    </a:cubicBezTo>
                    <a:cubicBezTo>
                      <a:pt x="705" y="1172"/>
                      <a:pt x="701" y="1177"/>
                      <a:pt x="696" y="1179"/>
                    </a:cubicBezTo>
                    <a:cubicBezTo>
                      <a:pt x="673" y="1185"/>
                      <a:pt x="649" y="1181"/>
                      <a:pt x="627" y="1194"/>
                    </a:cubicBezTo>
                    <a:cubicBezTo>
                      <a:pt x="617" y="1213"/>
                      <a:pt x="608" y="1231"/>
                      <a:pt x="603" y="1254"/>
                    </a:cubicBezTo>
                    <a:cubicBezTo>
                      <a:pt x="646" y="1252"/>
                      <a:pt x="684" y="1280"/>
                      <a:pt x="728" y="1266"/>
                    </a:cubicBezTo>
                    <a:cubicBezTo>
                      <a:pt x="734" y="1247"/>
                      <a:pt x="745" y="1222"/>
                      <a:pt x="772" y="1212"/>
                    </a:cubicBezTo>
                    <a:cubicBezTo>
                      <a:pt x="796" y="1203"/>
                      <a:pt x="855" y="1203"/>
                      <a:pt x="883" y="1208"/>
                    </a:cubicBezTo>
                    <a:cubicBezTo>
                      <a:pt x="915" y="1215"/>
                      <a:pt x="922" y="1243"/>
                      <a:pt x="934" y="1264"/>
                    </a:cubicBezTo>
                    <a:cubicBezTo>
                      <a:pt x="977" y="1271"/>
                      <a:pt x="1021" y="1268"/>
                      <a:pt x="1051" y="1270"/>
                    </a:cubicBezTo>
                    <a:cubicBezTo>
                      <a:pt x="1051" y="1266"/>
                      <a:pt x="1054" y="1265"/>
                      <a:pt x="1051" y="1264"/>
                    </a:cubicBezTo>
                    <a:cubicBezTo>
                      <a:pt x="1051" y="1265"/>
                      <a:pt x="1050" y="1266"/>
                      <a:pt x="1048" y="1266"/>
                    </a:cubicBezTo>
                    <a:close/>
                    <a:moveTo>
                      <a:pt x="1135" y="1006"/>
                    </a:moveTo>
                    <a:cubicBezTo>
                      <a:pt x="1153" y="1037"/>
                      <a:pt x="1184" y="1057"/>
                      <a:pt x="1214" y="1079"/>
                    </a:cubicBezTo>
                    <a:cubicBezTo>
                      <a:pt x="1236" y="1096"/>
                      <a:pt x="1258" y="1114"/>
                      <a:pt x="1278" y="1131"/>
                    </a:cubicBezTo>
                    <a:cubicBezTo>
                      <a:pt x="1285" y="1137"/>
                      <a:pt x="1290" y="1145"/>
                      <a:pt x="1297" y="1151"/>
                    </a:cubicBezTo>
                    <a:cubicBezTo>
                      <a:pt x="1307" y="1159"/>
                      <a:pt x="1318" y="1161"/>
                      <a:pt x="1327" y="1169"/>
                    </a:cubicBezTo>
                    <a:cubicBezTo>
                      <a:pt x="1344" y="1183"/>
                      <a:pt x="1359" y="1200"/>
                      <a:pt x="1377" y="1216"/>
                    </a:cubicBezTo>
                    <a:cubicBezTo>
                      <a:pt x="1413" y="1248"/>
                      <a:pt x="1444" y="1273"/>
                      <a:pt x="1484" y="1303"/>
                    </a:cubicBezTo>
                    <a:cubicBezTo>
                      <a:pt x="1499" y="1315"/>
                      <a:pt x="1526" y="1344"/>
                      <a:pt x="1541" y="1343"/>
                    </a:cubicBezTo>
                    <a:cubicBezTo>
                      <a:pt x="1548" y="1343"/>
                      <a:pt x="1558" y="1331"/>
                      <a:pt x="1567" y="1323"/>
                    </a:cubicBezTo>
                    <a:cubicBezTo>
                      <a:pt x="1587" y="1307"/>
                      <a:pt x="1611" y="1287"/>
                      <a:pt x="1617" y="1264"/>
                    </a:cubicBezTo>
                    <a:cubicBezTo>
                      <a:pt x="1620" y="1253"/>
                      <a:pt x="1615" y="1242"/>
                      <a:pt x="1623" y="1236"/>
                    </a:cubicBezTo>
                    <a:cubicBezTo>
                      <a:pt x="1507" y="1107"/>
                      <a:pt x="1370" y="1000"/>
                      <a:pt x="1248" y="877"/>
                    </a:cubicBezTo>
                    <a:cubicBezTo>
                      <a:pt x="1220" y="930"/>
                      <a:pt x="1191" y="981"/>
                      <a:pt x="1135" y="1006"/>
                    </a:cubicBezTo>
                    <a:close/>
                    <a:moveTo>
                      <a:pt x="1141" y="974"/>
                    </a:moveTo>
                    <a:cubicBezTo>
                      <a:pt x="1143" y="974"/>
                      <a:pt x="1145" y="971"/>
                      <a:pt x="1145" y="976"/>
                    </a:cubicBezTo>
                    <a:cubicBezTo>
                      <a:pt x="1161" y="964"/>
                      <a:pt x="1179" y="954"/>
                      <a:pt x="1186" y="932"/>
                    </a:cubicBezTo>
                    <a:cubicBezTo>
                      <a:pt x="1180" y="927"/>
                      <a:pt x="1180" y="939"/>
                      <a:pt x="1172" y="938"/>
                    </a:cubicBezTo>
                    <a:cubicBezTo>
                      <a:pt x="1164" y="932"/>
                      <a:pt x="1163" y="918"/>
                      <a:pt x="1163" y="909"/>
                    </a:cubicBezTo>
                    <a:cubicBezTo>
                      <a:pt x="1148" y="931"/>
                      <a:pt x="1125" y="935"/>
                      <a:pt x="1097" y="946"/>
                    </a:cubicBezTo>
                    <a:cubicBezTo>
                      <a:pt x="1108" y="946"/>
                      <a:pt x="1111" y="950"/>
                      <a:pt x="1117" y="950"/>
                    </a:cubicBezTo>
                    <a:cubicBezTo>
                      <a:pt x="1116" y="953"/>
                      <a:pt x="1114" y="954"/>
                      <a:pt x="1113" y="956"/>
                    </a:cubicBezTo>
                    <a:cubicBezTo>
                      <a:pt x="1124" y="953"/>
                      <a:pt x="1127" y="975"/>
                      <a:pt x="1137" y="964"/>
                    </a:cubicBezTo>
                    <a:cubicBezTo>
                      <a:pt x="1142" y="970"/>
                      <a:pt x="1142" y="971"/>
                      <a:pt x="1141" y="974"/>
                    </a:cubicBezTo>
                    <a:close/>
                    <a:moveTo>
                      <a:pt x="923" y="962"/>
                    </a:moveTo>
                    <a:cubicBezTo>
                      <a:pt x="924" y="928"/>
                      <a:pt x="879" y="912"/>
                      <a:pt x="861" y="944"/>
                    </a:cubicBezTo>
                    <a:cubicBezTo>
                      <a:pt x="850" y="991"/>
                      <a:pt x="920" y="1004"/>
                      <a:pt x="923" y="962"/>
                    </a:cubicBezTo>
                    <a:close/>
                    <a:moveTo>
                      <a:pt x="1049" y="1050"/>
                    </a:moveTo>
                    <a:cubicBezTo>
                      <a:pt x="1101" y="1048"/>
                      <a:pt x="1149" y="1068"/>
                      <a:pt x="1182" y="1073"/>
                    </a:cubicBezTo>
                    <a:cubicBezTo>
                      <a:pt x="1155" y="1056"/>
                      <a:pt x="1136" y="1032"/>
                      <a:pt x="1111" y="1012"/>
                    </a:cubicBezTo>
                    <a:cubicBezTo>
                      <a:pt x="1093" y="1017"/>
                      <a:pt x="1093" y="1014"/>
                      <a:pt x="1071" y="1014"/>
                    </a:cubicBezTo>
                    <a:cubicBezTo>
                      <a:pt x="1066" y="998"/>
                      <a:pt x="1052" y="991"/>
                      <a:pt x="1042" y="980"/>
                    </a:cubicBezTo>
                    <a:cubicBezTo>
                      <a:pt x="1028" y="1002"/>
                      <a:pt x="1005" y="993"/>
                      <a:pt x="994" y="982"/>
                    </a:cubicBezTo>
                    <a:cubicBezTo>
                      <a:pt x="1015" y="1002"/>
                      <a:pt x="1033" y="1025"/>
                      <a:pt x="1049" y="1050"/>
                    </a:cubicBezTo>
                    <a:close/>
                    <a:moveTo>
                      <a:pt x="1004" y="1046"/>
                    </a:moveTo>
                    <a:cubicBezTo>
                      <a:pt x="1011" y="1044"/>
                      <a:pt x="1024" y="1048"/>
                      <a:pt x="1028" y="1044"/>
                    </a:cubicBezTo>
                    <a:cubicBezTo>
                      <a:pt x="1010" y="1031"/>
                      <a:pt x="1003" y="1007"/>
                      <a:pt x="984" y="996"/>
                    </a:cubicBezTo>
                    <a:cubicBezTo>
                      <a:pt x="969" y="1019"/>
                      <a:pt x="1009" y="1026"/>
                      <a:pt x="1004" y="1046"/>
                    </a:cubicBezTo>
                    <a:close/>
                    <a:moveTo>
                      <a:pt x="1702" y="1087"/>
                    </a:moveTo>
                    <a:cubicBezTo>
                      <a:pt x="1716" y="1090"/>
                      <a:pt x="1726" y="1069"/>
                      <a:pt x="1732" y="1059"/>
                    </a:cubicBezTo>
                    <a:cubicBezTo>
                      <a:pt x="1745" y="1040"/>
                      <a:pt x="1768" y="1024"/>
                      <a:pt x="1750" y="1012"/>
                    </a:cubicBezTo>
                    <a:cubicBezTo>
                      <a:pt x="1732" y="1026"/>
                      <a:pt x="1698" y="1051"/>
                      <a:pt x="1702" y="1087"/>
                    </a:cubicBezTo>
                    <a:close/>
                    <a:moveTo>
                      <a:pt x="1774" y="1044"/>
                    </a:moveTo>
                    <a:cubicBezTo>
                      <a:pt x="1760" y="1055"/>
                      <a:pt x="1751" y="1071"/>
                      <a:pt x="1742" y="1087"/>
                    </a:cubicBezTo>
                    <a:cubicBezTo>
                      <a:pt x="1766" y="1074"/>
                      <a:pt x="1774" y="1049"/>
                      <a:pt x="1785" y="1028"/>
                    </a:cubicBezTo>
                    <a:cubicBezTo>
                      <a:pt x="1782" y="1024"/>
                      <a:pt x="1781" y="1017"/>
                      <a:pt x="1776" y="1016"/>
                    </a:cubicBezTo>
                    <a:cubicBezTo>
                      <a:pt x="1776" y="1026"/>
                      <a:pt x="1769" y="1032"/>
                      <a:pt x="1774" y="1044"/>
                    </a:cubicBezTo>
                    <a:close/>
                    <a:moveTo>
                      <a:pt x="968" y="1018"/>
                    </a:moveTo>
                    <a:cubicBezTo>
                      <a:pt x="961" y="1026"/>
                      <a:pt x="954" y="1034"/>
                      <a:pt x="946" y="1042"/>
                    </a:cubicBezTo>
                    <a:cubicBezTo>
                      <a:pt x="958" y="1039"/>
                      <a:pt x="977" y="1043"/>
                      <a:pt x="994" y="1046"/>
                    </a:cubicBezTo>
                    <a:cubicBezTo>
                      <a:pt x="989" y="1033"/>
                      <a:pt x="981" y="1022"/>
                      <a:pt x="968" y="1018"/>
                    </a:cubicBezTo>
                    <a:close/>
                    <a:moveTo>
                      <a:pt x="683" y="1052"/>
                    </a:moveTo>
                    <a:cubicBezTo>
                      <a:pt x="688" y="1053"/>
                      <a:pt x="703" y="1050"/>
                      <a:pt x="710" y="1048"/>
                    </a:cubicBezTo>
                    <a:cubicBezTo>
                      <a:pt x="710" y="1022"/>
                      <a:pt x="678" y="1026"/>
                      <a:pt x="683" y="1052"/>
                    </a:cubicBezTo>
                    <a:close/>
                    <a:moveTo>
                      <a:pt x="1333" y="1210"/>
                    </a:moveTo>
                    <a:cubicBezTo>
                      <a:pt x="1320" y="1185"/>
                      <a:pt x="1292" y="1166"/>
                      <a:pt x="1268" y="1149"/>
                    </a:cubicBezTo>
                    <a:cubicBezTo>
                      <a:pt x="1251" y="1137"/>
                      <a:pt x="1234" y="1128"/>
                      <a:pt x="1216" y="1117"/>
                    </a:cubicBezTo>
                    <a:cubicBezTo>
                      <a:pt x="1186" y="1097"/>
                      <a:pt x="1142" y="1076"/>
                      <a:pt x="1101" y="1069"/>
                    </a:cubicBezTo>
                    <a:cubicBezTo>
                      <a:pt x="1082" y="1067"/>
                      <a:pt x="1061" y="1068"/>
                      <a:pt x="1042" y="1065"/>
                    </a:cubicBezTo>
                    <a:cubicBezTo>
                      <a:pt x="1014" y="1062"/>
                      <a:pt x="988" y="1058"/>
                      <a:pt x="960" y="1057"/>
                    </a:cubicBezTo>
                    <a:cubicBezTo>
                      <a:pt x="955" y="1057"/>
                      <a:pt x="926" y="1053"/>
                      <a:pt x="927" y="1069"/>
                    </a:cubicBezTo>
                    <a:cubicBezTo>
                      <a:pt x="1014" y="1067"/>
                      <a:pt x="1116" y="1076"/>
                      <a:pt x="1186" y="1109"/>
                    </a:cubicBezTo>
                    <a:cubicBezTo>
                      <a:pt x="1192" y="1112"/>
                      <a:pt x="1195" y="1118"/>
                      <a:pt x="1200" y="1121"/>
                    </a:cubicBezTo>
                    <a:cubicBezTo>
                      <a:pt x="1215" y="1129"/>
                      <a:pt x="1228" y="1132"/>
                      <a:pt x="1242" y="1141"/>
                    </a:cubicBezTo>
                    <a:cubicBezTo>
                      <a:pt x="1261" y="1154"/>
                      <a:pt x="1278" y="1169"/>
                      <a:pt x="1293" y="1180"/>
                    </a:cubicBezTo>
                    <a:cubicBezTo>
                      <a:pt x="1300" y="1186"/>
                      <a:pt x="1309" y="1187"/>
                      <a:pt x="1315" y="1192"/>
                    </a:cubicBezTo>
                    <a:cubicBezTo>
                      <a:pt x="1335" y="1210"/>
                      <a:pt x="1340" y="1244"/>
                      <a:pt x="1369" y="1248"/>
                    </a:cubicBezTo>
                    <a:cubicBezTo>
                      <a:pt x="1359" y="1234"/>
                      <a:pt x="1351" y="1217"/>
                      <a:pt x="1333" y="1210"/>
                    </a:cubicBezTo>
                    <a:close/>
                    <a:moveTo>
                      <a:pt x="683" y="1083"/>
                    </a:moveTo>
                    <a:cubicBezTo>
                      <a:pt x="692" y="1088"/>
                      <a:pt x="710" y="1083"/>
                      <a:pt x="714" y="1083"/>
                    </a:cubicBezTo>
                    <a:cubicBezTo>
                      <a:pt x="719" y="1064"/>
                      <a:pt x="703" y="1064"/>
                      <a:pt x="686" y="1061"/>
                    </a:cubicBezTo>
                    <a:cubicBezTo>
                      <a:pt x="681" y="1068"/>
                      <a:pt x="684" y="1072"/>
                      <a:pt x="683" y="1083"/>
                    </a:cubicBezTo>
                    <a:close/>
                    <a:moveTo>
                      <a:pt x="1787" y="1063"/>
                    </a:moveTo>
                    <a:cubicBezTo>
                      <a:pt x="1779" y="1077"/>
                      <a:pt x="1767" y="1087"/>
                      <a:pt x="1758" y="1099"/>
                    </a:cubicBezTo>
                    <a:cubicBezTo>
                      <a:pt x="1773" y="1107"/>
                      <a:pt x="1781" y="1123"/>
                      <a:pt x="1803" y="1125"/>
                    </a:cubicBezTo>
                    <a:cubicBezTo>
                      <a:pt x="1812" y="1117"/>
                      <a:pt x="1819" y="1108"/>
                      <a:pt x="1825" y="1097"/>
                    </a:cubicBezTo>
                    <a:cubicBezTo>
                      <a:pt x="1814" y="1084"/>
                      <a:pt x="1804" y="1070"/>
                      <a:pt x="1787" y="1063"/>
                    </a:cubicBezTo>
                    <a:close/>
                    <a:moveTo>
                      <a:pt x="756" y="1079"/>
                    </a:moveTo>
                    <a:cubicBezTo>
                      <a:pt x="769" y="1082"/>
                      <a:pt x="791" y="1085"/>
                      <a:pt x="790" y="1067"/>
                    </a:cubicBezTo>
                    <a:cubicBezTo>
                      <a:pt x="769" y="1063"/>
                      <a:pt x="757" y="1071"/>
                      <a:pt x="732" y="1069"/>
                    </a:cubicBezTo>
                    <a:cubicBezTo>
                      <a:pt x="732" y="1078"/>
                      <a:pt x="734" y="1077"/>
                      <a:pt x="732" y="1085"/>
                    </a:cubicBezTo>
                    <a:cubicBezTo>
                      <a:pt x="738" y="1083"/>
                      <a:pt x="756" y="1086"/>
                      <a:pt x="748" y="1079"/>
                    </a:cubicBezTo>
                    <a:cubicBezTo>
                      <a:pt x="755" y="1077"/>
                      <a:pt x="760" y="1088"/>
                      <a:pt x="756" y="1079"/>
                    </a:cubicBezTo>
                    <a:close/>
                    <a:moveTo>
                      <a:pt x="1895" y="1079"/>
                    </a:moveTo>
                    <a:cubicBezTo>
                      <a:pt x="1906" y="1105"/>
                      <a:pt x="1925" y="1124"/>
                      <a:pt x="1956" y="1131"/>
                    </a:cubicBezTo>
                    <a:cubicBezTo>
                      <a:pt x="1958" y="1123"/>
                      <a:pt x="1961" y="1119"/>
                      <a:pt x="1964" y="1109"/>
                    </a:cubicBezTo>
                    <a:cubicBezTo>
                      <a:pt x="1962" y="1109"/>
                      <a:pt x="1960" y="1109"/>
                      <a:pt x="1960" y="1107"/>
                    </a:cubicBezTo>
                    <a:cubicBezTo>
                      <a:pt x="1952" y="1111"/>
                      <a:pt x="1951" y="1122"/>
                      <a:pt x="1940" y="1123"/>
                    </a:cubicBezTo>
                    <a:cubicBezTo>
                      <a:pt x="1928" y="1118"/>
                      <a:pt x="1922" y="1108"/>
                      <a:pt x="1918" y="1095"/>
                    </a:cubicBezTo>
                    <a:cubicBezTo>
                      <a:pt x="1919" y="1090"/>
                      <a:pt x="1927" y="1092"/>
                      <a:pt x="1928" y="1087"/>
                    </a:cubicBezTo>
                    <a:cubicBezTo>
                      <a:pt x="1920" y="1081"/>
                      <a:pt x="1905" y="1072"/>
                      <a:pt x="1895" y="1079"/>
                    </a:cubicBezTo>
                    <a:close/>
                    <a:moveTo>
                      <a:pt x="1942" y="1099"/>
                    </a:moveTo>
                    <a:cubicBezTo>
                      <a:pt x="1937" y="1097"/>
                      <a:pt x="1935" y="1092"/>
                      <a:pt x="1930" y="1089"/>
                    </a:cubicBezTo>
                    <a:cubicBezTo>
                      <a:pt x="1931" y="1095"/>
                      <a:pt x="1938" y="1103"/>
                      <a:pt x="1942" y="1099"/>
                    </a:cubicBezTo>
                    <a:close/>
                    <a:moveTo>
                      <a:pt x="1046" y="1097"/>
                    </a:moveTo>
                    <a:cubicBezTo>
                      <a:pt x="1118" y="1174"/>
                      <a:pt x="1182" y="1261"/>
                      <a:pt x="1250" y="1343"/>
                    </a:cubicBezTo>
                    <a:cubicBezTo>
                      <a:pt x="1270" y="1374"/>
                      <a:pt x="1289" y="1417"/>
                      <a:pt x="1319" y="1430"/>
                    </a:cubicBezTo>
                    <a:cubicBezTo>
                      <a:pt x="1286" y="1382"/>
                      <a:pt x="1251" y="1334"/>
                      <a:pt x="1216" y="1288"/>
                    </a:cubicBezTo>
                    <a:cubicBezTo>
                      <a:pt x="1203" y="1270"/>
                      <a:pt x="1189" y="1256"/>
                      <a:pt x="1180" y="1236"/>
                    </a:cubicBezTo>
                    <a:cubicBezTo>
                      <a:pt x="1144" y="1202"/>
                      <a:pt x="1118" y="1158"/>
                      <a:pt x="1085" y="1123"/>
                    </a:cubicBezTo>
                    <a:cubicBezTo>
                      <a:pt x="1074" y="1112"/>
                      <a:pt x="1064" y="1096"/>
                      <a:pt x="1048" y="1091"/>
                    </a:cubicBezTo>
                    <a:cubicBezTo>
                      <a:pt x="1046" y="1091"/>
                      <a:pt x="1045" y="1091"/>
                      <a:pt x="1044" y="1091"/>
                    </a:cubicBezTo>
                    <a:cubicBezTo>
                      <a:pt x="1044" y="1094"/>
                      <a:pt x="1043" y="1097"/>
                      <a:pt x="1046" y="1097"/>
                    </a:cubicBezTo>
                    <a:close/>
                    <a:moveTo>
                      <a:pt x="1799" y="1149"/>
                    </a:moveTo>
                    <a:cubicBezTo>
                      <a:pt x="1799" y="1154"/>
                      <a:pt x="1803" y="1153"/>
                      <a:pt x="1801" y="1159"/>
                    </a:cubicBezTo>
                    <a:cubicBezTo>
                      <a:pt x="1825" y="1152"/>
                      <a:pt x="1849" y="1138"/>
                      <a:pt x="1847" y="1111"/>
                    </a:cubicBezTo>
                    <a:cubicBezTo>
                      <a:pt x="1852" y="1109"/>
                      <a:pt x="1853" y="1104"/>
                      <a:pt x="1861" y="1105"/>
                    </a:cubicBezTo>
                    <a:cubicBezTo>
                      <a:pt x="1861" y="1097"/>
                      <a:pt x="1854" y="1096"/>
                      <a:pt x="1851" y="1091"/>
                    </a:cubicBezTo>
                    <a:cubicBezTo>
                      <a:pt x="1837" y="1110"/>
                      <a:pt x="1822" y="1133"/>
                      <a:pt x="1799" y="1149"/>
                    </a:cubicBezTo>
                    <a:close/>
                    <a:moveTo>
                      <a:pt x="688" y="1123"/>
                    </a:moveTo>
                    <a:cubicBezTo>
                      <a:pt x="689" y="1124"/>
                      <a:pt x="689" y="1125"/>
                      <a:pt x="690" y="1125"/>
                    </a:cubicBezTo>
                    <a:cubicBezTo>
                      <a:pt x="693" y="1117"/>
                      <a:pt x="698" y="1125"/>
                      <a:pt x="706" y="1123"/>
                    </a:cubicBezTo>
                    <a:cubicBezTo>
                      <a:pt x="708" y="1114"/>
                      <a:pt x="714" y="1110"/>
                      <a:pt x="714" y="1099"/>
                    </a:cubicBezTo>
                    <a:cubicBezTo>
                      <a:pt x="700" y="1101"/>
                      <a:pt x="693" y="1095"/>
                      <a:pt x="683" y="1093"/>
                    </a:cubicBezTo>
                    <a:cubicBezTo>
                      <a:pt x="677" y="1110"/>
                      <a:pt x="696" y="1117"/>
                      <a:pt x="688" y="1123"/>
                    </a:cubicBezTo>
                    <a:close/>
                    <a:moveTo>
                      <a:pt x="1837" y="1163"/>
                    </a:moveTo>
                    <a:cubicBezTo>
                      <a:pt x="1851" y="1181"/>
                      <a:pt x="1875" y="1189"/>
                      <a:pt x="1893" y="1204"/>
                    </a:cubicBezTo>
                    <a:cubicBezTo>
                      <a:pt x="1899" y="1194"/>
                      <a:pt x="1911" y="1188"/>
                      <a:pt x="1912" y="1173"/>
                    </a:cubicBezTo>
                    <a:cubicBezTo>
                      <a:pt x="1898" y="1157"/>
                      <a:pt x="1880" y="1144"/>
                      <a:pt x="1863" y="1131"/>
                    </a:cubicBezTo>
                    <a:cubicBezTo>
                      <a:pt x="1855" y="1143"/>
                      <a:pt x="1842" y="1148"/>
                      <a:pt x="1837" y="1163"/>
                    </a:cubicBezTo>
                    <a:close/>
                    <a:moveTo>
                      <a:pt x="1936" y="1202"/>
                    </a:moveTo>
                    <a:cubicBezTo>
                      <a:pt x="1938" y="1208"/>
                      <a:pt x="1943" y="1196"/>
                      <a:pt x="1936" y="1202"/>
                    </a:cubicBezTo>
                    <a:cubicBezTo>
                      <a:pt x="1939" y="1195"/>
                      <a:pt x="1949" y="1177"/>
                      <a:pt x="1936" y="1173"/>
                    </a:cubicBezTo>
                    <a:cubicBezTo>
                      <a:pt x="1926" y="1189"/>
                      <a:pt x="1912" y="1201"/>
                      <a:pt x="1902" y="1218"/>
                    </a:cubicBezTo>
                    <a:cubicBezTo>
                      <a:pt x="1897" y="1223"/>
                      <a:pt x="1882" y="1230"/>
                      <a:pt x="1887" y="1238"/>
                    </a:cubicBezTo>
                    <a:cubicBezTo>
                      <a:pt x="1907" y="1230"/>
                      <a:pt x="1920" y="1218"/>
                      <a:pt x="1936" y="1202"/>
                    </a:cubicBezTo>
                    <a:close/>
                    <a:moveTo>
                      <a:pt x="1789" y="1188"/>
                    </a:moveTo>
                    <a:cubicBezTo>
                      <a:pt x="1751" y="1212"/>
                      <a:pt x="1705" y="1236"/>
                      <a:pt x="1678" y="1258"/>
                    </a:cubicBezTo>
                    <a:cubicBezTo>
                      <a:pt x="1681" y="1261"/>
                      <a:pt x="1684" y="1264"/>
                      <a:pt x="1686" y="1268"/>
                    </a:cubicBezTo>
                    <a:cubicBezTo>
                      <a:pt x="1739" y="1244"/>
                      <a:pt x="1782" y="1212"/>
                      <a:pt x="1831" y="1184"/>
                    </a:cubicBezTo>
                    <a:cubicBezTo>
                      <a:pt x="1822" y="1166"/>
                      <a:pt x="1803" y="1180"/>
                      <a:pt x="1789" y="1188"/>
                    </a:cubicBezTo>
                    <a:close/>
                    <a:moveTo>
                      <a:pt x="1962" y="1266"/>
                    </a:moveTo>
                    <a:cubicBezTo>
                      <a:pt x="1970" y="1266"/>
                      <a:pt x="1984" y="1254"/>
                      <a:pt x="1984" y="1246"/>
                    </a:cubicBezTo>
                    <a:cubicBezTo>
                      <a:pt x="1984" y="1242"/>
                      <a:pt x="1955" y="1211"/>
                      <a:pt x="1946" y="1210"/>
                    </a:cubicBezTo>
                    <a:cubicBezTo>
                      <a:pt x="1940" y="1219"/>
                      <a:pt x="1931" y="1225"/>
                      <a:pt x="1926" y="1234"/>
                    </a:cubicBezTo>
                    <a:cubicBezTo>
                      <a:pt x="1936" y="1240"/>
                      <a:pt x="1946" y="1266"/>
                      <a:pt x="1962" y="1266"/>
                    </a:cubicBezTo>
                    <a:close/>
                    <a:moveTo>
                      <a:pt x="831" y="1222"/>
                    </a:moveTo>
                    <a:cubicBezTo>
                      <a:pt x="809" y="1223"/>
                      <a:pt x="783" y="1216"/>
                      <a:pt x="768" y="1232"/>
                    </a:cubicBezTo>
                    <a:cubicBezTo>
                      <a:pt x="814" y="1235"/>
                      <a:pt x="857" y="1244"/>
                      <a:pt x="905" y="1242"/>
                    </a:cubicBezTo>
                    <a:cubicBezTo>
                      <a:pt x="891" y="1216"/>
                      <a:pt x="858" y="1221"/>
                      <a:pt x="831" y="1222"/>
                    </a:cubicBezTo>
                    <a:close/>
                    <a:moveTo>
                      <a:pt x="766" y="1250"/>
                    </a:moveTo>
                    <a:cubicBezTo>
                      <a:pt x="764" y="1289"/>
                      <a:pt x="765" y="1327"/>
                      <a:pt x="764" y="1359"/>
                    </a:cubicBezTo>
                    <a:cubicBezTo>
                      <a:pt x="784" y="1466"/>
                      <a:pt x="764" y="1601"/>
                      <a:pt x="776" y="1728"/>
                    </a:cubicBezTo>
                    <a:cubicBezTo>
                      <a:pt x="768" y="1745"/>
                      <a:pt x="770" y="1769"/>
                      <a:pt x="772" y="1791"/>
                    </a:cubicBezTo>
                    <a:cubicBezTo>
                      <a:pt x="777" y="1864"/>
                      <a:pt x="785" y="1943"/>
                      <a:pt x="788" y="2012"/>
                    </a:cubicBezTo>
                    <a:cubicBezTo>
                      <a:pt x="803" y="2004"/>
                      <a:pt x="821" y="2013"/>
                      <a:pt x="833" y="2012"/>
                    </a:cubicBezTo>
                    <a:cubicBezTo>
                      <a:pt x="827" y="1951"/>
                      <a:pt x="833" y="1868"/>
                      <a:pt x="823" y="1809"/>
                    </a:cubicBezTo>
                    <a:cubicBezTo>
                      <a:pt x="831" y="1784"/>
                      <a:pt x="827" y="1747"/>
                      <a:pt x="825" y="1726"/>
                    </a:cubicBezTo>
                    <a:cubicBezTo>
                      <a:pt x="825" y="1719"/>
                      <a:pt x="830" y="1710"/>
                      <a:pt x="829" y="1704"/>
                    </a:cubicBezTo>
                    <a:cubicBezTo>
                      <a:pt x="829" y="1697"/>
                      <a:pt x="824" y="1691"/>
                      <a:pt x="823" y="1684"/>
                    </a:cubicBezTo>
                    <a:cubicBezTo>
                      <a:pt x="820" y="1656"/>
                      <a:pt x="819" y="1623"/>
                      <a:pt x="819" y="1591"/>
                    </a:cubicBezTo>
                    <a:cubicBezTo>
                      <a:pt x="819" y="1466"/>
                      <a:pt x="824" y="1362"/>
                      <a:pt x="821" y="1262"/>
                    </a:cubicBezTo>
                    <a:cubicBezTo>
                      <a:pt x="823" y="1258"/>
                      <a:pt x="830" y="1259"/>
                      <a:pt x="833" y="1256"/>
                    </a:cubicBezTo>
                    <a:cubicBezTo>
                      <a:pt x="805" y="1259"/>
                      <a:pt x="791" y="1247"/>
                      <a:pt x="766" y="1250"/>
                    </a:cubicBezTo>
                    <a:close/>
                    <a:moveTo>
                      <a:pt x="841" y="1262"/>
                    </a:moveTo>
                    <a:cubicBezTo>
                      <a:pt x="841" y="1301"/>
                      <a:pt x="837" y="1343"/>
                      <a:pt x="835" y="1377"/>
                    </a:cubicBezTo>
                    <a:cubicBezTo>
                      <a:pt x="833" y="1414"/>
                      <a:pt x="835" y="1452"/>
                      <a:pt x="835" y="1490"/>
                    </a:cubicBezTo>
                    <a:cubicBezTo>
                      <a:pt x="835" y="1535"/>
                      <a:pt x="832" y="1581"/>
                      <a:pt x="835" y="1625"/>
                    </a:cubicBezTo>
                    <a:cubicBezTo>
                      <a:pt x="841" y="1707"/>
                      <a:pt x="851" y="1788"/>
                      <a:pt x="849" y="1875"/>
                    </a:cubicBezTo>
                    <a:cubicBezTo>
                      <a:pt x="849" y="1899"/>
                      <a:pt x="845" y="1922"/>
                      <a:pt x="845" y="1946"/>
                    </a:cubicBezTo>
                    <a:cubicBezTo>
                      <a:pt x="846" y="1970"/>
                      <a:pt x="854" y="1994"/>
                      <a:pt x="847" y="2016"/>
                    </a:cubicBezTo>
                    <a:cubicBezTo>
                      <a:pt x="861" y="2016"/>
                      <a:pt x="890" y="2022"/>
                      <a:pt x="893" y="2020"/>
                    </a:cubicBezTo>
                    <a:cubicBezTo>
                      <a:pt x="884" y="1950"/>
                      <a:pt x="890" y="1878"/>
                      <a:pt x="891" y="1815"/>
                    </a:cubicBezTo>
                    <a:cubicBezTo>
                      <a:pt x="891" y="1789"/>
                      <a:pt x="888" y="1762"/>
                      <a:pt x="889" y="1734"/>
                    </a:cubicBezTo>
                    <a:cubicBezTo>
                      <a:pt x="890" y="1674"/>
                      <a:pt x="882" y="1610"/>
                      <a:pt x="883" y="1547"/>
                    </a:cubicBezTo>
                    <a:cubicBezTo>
                      <a:pt x="883" y="1458"/>
                      <a:pt x="883" y="1339"/>
                      <a:pt x="883" y="1260"/>
                    </a:cubicBezTo>
                    <a:cubicBezTo>
                      <a:pt x="869" y="1259"/>
                      <a:pt x="851" y="1258"/>
                      <a:pt x="835" y="1258"/>
                    </a:cubicBezTo>
                    <a:cubicBezTo>
                      <a:pt x="838" y="1258"/>
                      <a:pt x="839" y="1261"/>
                      <a:pt x="841" y="1262"/>
                    </a:cubicBezTo>
                    <a:close/>
                    <a:moveTo>
                      <a:pt x="718" y="1286"/>
                    </a:moveTo>
                    <a:cubicBezTo>
                      <a:pt x="686" y="1370"/>
                      <a:pt x="642" y="1456"/>
                      <a:pt x="619" y="1547"/>
                    </a:cubicBezTo>
                    <a:cubicBezTo>
                      <a:pt x="565" y="1699"/>
                      <a:pt x="502" y="1839"/>
                      <a:pt x="456" y="1992"/>
                    </a:cubicBezTo>
                    <a:cubicBezTo>
                      <a:pt x="420" y="2064"/>
                      <a:pt x="400" y="2134"/>
                      <a:pt x="369" y="2206"/>
                    </a:cubicBezTo>
                    <a:cubicBezTo>
                      <a:pt x="416" y="2198"/>
                      <a:pt x="449" y="2191"/>
                      <a:pt x="492" y="2186"/>
                    </a:cubicBezTo>
                    <a:cubicBezTo>
                      <a:pt x="479" y="2150"/>
                      <a:pt x="497" y="2116"/>
                      <a:pt x="532" y="2101"/>
                    </a:cubicBezTo>
                    <a:cubicBezTo>
                      <a:pt x="597" y="2074"/>
                      <a:pt x="681" y="2047"/>
                      <a:pt x="750" y="2026"/>
                    </a:cubicBezTo>
                    <a:cubicBezTo>
                      <a:pt x="758" y="2022"/>
                      <a:pt x="763" y="2011"/>
                      <a:pt x="774" y="2016"/>
                    </a:cubicBezTo>
                    <a:cubicBezTo>
                      <a:pt x="764" y="1964"/>
                      <a:pt x="768" y="1909"/>
                      <a:pt x="764" y="1851"/>
                    </a:cubicBezTo>
                    <a:cubicBezTo>
                      <a:pt x="761" y="1813"/>
                      <a:pt x="751" y="1777"/>
                      <a:pt x="754" y="1738"/>
                    </a:cubicBezTo>
                    <a:cubicBezTo>
                      <a:pt x="755" y="1725"/>
                      <a:pt x="760" y="1711"/>
                      <a:pt x="760" y="1698"/>
                    </a:cubicBezTo>
                    <a:cubicBezTo>
                      <a:pt x="760" y="1672"/>
                      <a:pt x="754" y="1645"/>
                      <a:pt x="754" y="1619"/>
                    </a:cubicBezTo>
                    <a:cubicBezTo>
                      <a:pt x="754" y="1590"/>
                      <a:pt x="756" y="1562"/>
                      <a:pt x="756" y="1534"/>
                    </a:cubicBezTo>
                    <a:cubicBezTo>
                      <a:pt x="756" y="1446"/>
                      <a:pt x="746" y="1358"/>
                      <a:pt x="748" y="1262"/>
                    </a:cubicBezTo>
                    <a:cubicBezTo>
                      <a:pt x="748" y="1260"/>
                      <a:pt x="746" y="1260"/>
                      <a:pt x="744" y="1260"/>
                    </a:cubicBezTo>
                    <a:cubicBezTo>
                      <a:pt x="741" y="1274"/>
                      <a:pt x="736" y="1287"/>
                      <a:pt x="718" y="1286"/>
                    </a:cubicBezTo>
                    <a:close/>
                    <a:moveTo>
                      <a:pt x="905" y="1260"/>
                    </a:moveTo>
                    <a:cubicBezTo>
                      <a:pt x="900" y="1264"/>
                      <a:pt x="898" y="1274"/>
                      <a:pt x="897" y="1282"/>
                    </a:cubicBezTo>
                    <a:cubicBezTo>
                      <a:pt x="890" y="1341"/>
                      <a:pt x="897" y="1410"/>
                      <a:pt x="901" y="1466"/>
                    </a:cubicBezTo>
                    <a:cubicBezTo>
                      <a:pt x="903" y="1503"/>
                      <a:pt x="899" y="1539"/>
                      <a:pt x="899" y="1575"/>
                    </a:cubicBezTo>
                    <a:cubicBezTo>
                      <a:pt x="899" y="1644"/>
                      <a:pt x="911" y="1714"/>
                      <a:pt x="907" y="1780"/>
                    </a:cubicBezTo>
                    <a:cubicBezTo>
                      <a:pt x="905" y="1807"/>
                      <a:pt x="906" y="1825"/>
                      <a:pt x="907" y="1847"/>
                    </a:cubicBezTo>
                    <a:cubicBezTo>
                      <a:pt x="908" y="1873"/>
                      <a:pt x="906" y="1901"/>
                      <a:pt x="909" y="1924"/>
                    </a:cubicBezTo>
                    <a:cubicBezTo>
                      <a:pt x="909" y="1930"/>
                      <a:pt x="914" y="1936"/>
                      <a:pt x="915" y="1942"/>
                    </a:cubicBezTo>
                    <a:cubicBezTo>
                      <a:pt x="918" y="1967"/>
                      <a:pt x="911" y="2000"/>
                      <a:pt x="915" y="2026"/>
                    </a:cubicBezTo>
                    <a:cubicBezTo>
                      <a:pt x="984" y="2052"/>
                      <a:pt x="1086" y="2086"/>
                      <a:pt x="1153" y="2115"/>
                    </a:cubicBezTo>
                    <a:cubicBezTo>
                      <a:pt x="1176" y="2125"/>
                      <a:pt x="1185" y="2158"/>
                      <a:pt x="1180" y="2186"/>
                    </a:cubicBezTo>
                    <a:cubicBezTo>
                      <a:pt x="1207" y="2188"/>
                      <a:pt x="1232" y="2200"/>
                      <a:pt x="1254" y="2200"/>
                    </a:cubicBezTo>
                    <a:cubicBezTo>
                      <a:pt x="1173" y="1981"/>
                      <a:pt x="1099" y="1756"/>
                      <a:pt x="1010" y="1545"/>
                    </a:cubicBezTo>
                    <a:cubicBezTo>
                      <a:pt x="1004" y="1505"/>
                      <a:pt x="988" y="1478"/>
                      <a:pt x="976" y="1446"/>
                    </a:cubicBezTo>
                    <a:cubicBezTo>
                      <a:pt x="968" y="1425"/>
                      <a:pt x="964" y="1401"/>
                      <a:pt x="956" y="1381"/>
                    </a:cubicBezTo>
                    <a:cubicBezTo>
                      <a:pt x="951" y="1367"/>
                      <a:pt x="942" y="1354"/>
                      <a:pt x="936" y="1339"/>
                    </a:cubicBezTo>
                    <a:cubicBezTo>
                      <a:pt x="928" y="1317"/>
                      <a:pt x="928" y="1291"/>
                      <a:pt x="913" y="1278"/>
                    </a:cubicBezTo>
                    <a:cubicBezTo>
                      <a:pt x="914" y="1267"/>
                      <a:pt x="921" y="1259"/>
                      <a:pt x="905" y="1260"/>
                    </a:cubicBezTo>
                    <a:close/>
                    <a:moveTo>
                      <a:pt x="599" y="1274"/>
                    </a:moveTo>
                    <a:cubicBezTo>
                      <a:pt x="589" y="1317"/>
                      <a:pt x="568" y="1337"/>
                      <a:pt x="561" y="1383"/>
                    </a:cubicBezTo>
                    <a:cubicBezTo>
                      <a:pt x="539" y="1419"/>
                      <a:pt x="531" y="1462"/>
                      <a:pt x="516" y="1502"/>
                    </a:cubicBezTo>
                    <a:cubicBezTo>
                      <a:pt x="487" y="1579"/>
                      <a:pt x="455" y="1655"/>
                      <a:pt x="429" y="1732"/>
                    </a:cubicBezTo>
                    <a:cubicBezTo>
                      <a:pt x="371" y="1847"/>
                      <a:pt x="337" y="1986"/>
                      <a:pt x="282" y="2103"/>
                    </a:cubicBezTo>
                    <a:cubicBezTo>
                      <a:pt x="278" y="2139"/>
                      <a:pt x="266" y="2152"/>
                      <a:pt x="264" y="2186"/>
                    </a:cubicBezTo>
                    <a:cubicBezTo>
                      <a:pt x="242" y="2235"/>
                      <a:pt x="225" y="2288"/>
                      <a:pt x="208" y="2347"/>
                    </a:cubicBezTo>
                    <a:cubicBezTo>
                      <a:pt x="190" y="2373"/>
                      <a:pt x="184" y="2406"/>
                      <a:pt x="173" y="2436"/>
                    </a:cubicBezTo>
                    <a:cubicBezTo>
                      <a:pt x="161" y="2466"/>
                      <a:pt x="144" y="2491"/>
                      <a:pt x="137" y="2521"/>
                    </a:cubicBezTo>
                    <a:cubicBezTo>
                      <a:pt x="148" y="2527"/>
                      <a:pt x="166" y="2536"/>
                      <a:pt x="177" y="2535"/>
                    </a:cubicBezTo>
                    <a:cubicBezTo>
                      <a:pt x="180" y="2502"/>
                      <a:pt x="196" y="2478"/>
                      <a:pt x="206" y="2450"/>
                    </a:cubicBezTo>
                    <a:cubicBezTo>
                      <a:pt x="213" y="2431"/>
                      <a:pt x="219" y="2412"/>
                      <a:pt x="226" y="2391"/>
                    </a:cubicBezTo>
                    <a:cubicBezTo>
                      <a:pt x="250" y="2318"/>
                      <a:pt x="283" y="2246"/>
                      <a:pt x="300" y="2164"/>
                    </a:cubicBezTo>
                    <a:cubicBezTo>
                      <a:pt x="357" y="2032"/>
                      <a:pt x="403" y="1895"/>
                      <a:pt x="454" y="1760"/>
                    </a:cubicBezTo>
                    <a:cubicBezTo>
                      <a:pt x="520" y="1596"/>
                      <a:pt x="571" y="1431"/>
                      <a:pt x="641" y="1276"/>
                    </a:cubicBezTo>
                    <a:cubicBezTo>
                      <a:pt x="630" y="1271"/>
                      <a:pt x="606" y="1265"/>
                      <a:pt x="599" y="1274"/>
                    </a:cubicBezTo>
                    <a:close/>
                    <a:moveTo>
                      <a:pt x="657" y="1278"/>
                    </a:moveTo>
                    <a:cubicBezTo>
                      <a:pt x="643" y="1304"/>
                      <a:pt x="636" y="1331"/>
                      <a:pt x="625" y="1359"/>
                    </a:cubicBezTo>
                    <a:cubicBezTo>
                      <a:pt x="619" y="1374"/>
                      <a:pt x="609" y="1388"/>
                      <a:pt x="603" y="1403"/>
                    </a:cubicBezTo>
                    <a:cubicBezTo>
                      <a:pt x="586" y="1448"/>
                      <a:pt x="573" y="1496"/>
                      <a:pt x="556" y="1542"/>
                    </a:cubicBezTo>
                    <a:cubicBezTo>
                      <a:pt x="531" y="1604"/>
                      <a:pt x="514" y="1658"/>
                      <a:pt x="490" y="1716"/>
                    </a:cubicBezTo>
                    <a:cubicBezTo>
                      <a:pt x="484" y="1731"/>
                      <a:pt x="479" y="1745"/>
                      <a:pt x="474" y="1760"/>
                    </a:cubicBezTo>
                    <a:cubicBezTo>
                      <a:pt x="464" y="1789"/>
                      <a:pt x="450" y="1816"/>
                      <a:pt x="438" y="1843"/>
                    </a:cubicBezTo>
                    <a:cubicBezTo>
                      <a:pt x="432" y="1859"/>
                      <a:pt x="431" y="1876"/>
                      <a:pt x="425" y="1891"/>
                    </a:cubicBezTo>
                    <a:cubicBezTo>
                      <a:pt x="416" y="1911"/>
                      <a:pt x="408" y="1930"/>
                      <a:pt x="401" y="1952"/>
                    </a:cubicBezTo>
                    <a:cubicBezTo>
                      <a:pt x="397" y="1965"/>
                      <a:pt x="387" y="1976"/>
                      <a:pt x="383" y="1988"/>
                    </a:cubicBezTo>
                    <a:cubicBezTo>
                      <a:pt x="381" y="1992"/>
                      <a:pt x="384" y="1997"/>
                      <a:pt x="383" y="2002"/>
                    </a:cubicBezTo>
                    <a:cubicBezTo>
                      <a:pt x="379" y="2016"/>
                      <a:pt x="368" y="2029"/>
                      <a:pt x="363" y="2043"/>
                    </a:cubicBezTo>
                    <a:cubicBezTo>
                      <a:pt x="358" y="2059"/>
                      <a:pt x="355" y="2074"/>
                      <a:pt x="349" y="2089"/>
                    </a:cubicBezTo>
                    <a:cubicBezTo>
                      <a:pt x="326" y="2153"/>
                      <a:pt x="299" y="2217"/>
                      <a:pt x="282" y="2289"/>
                    </a:cubicBezTo>
                    <a:cubicBezTo>
                      <a:pt x="270" y="2312"/>
                      <a:pt x="260" y="2338"/>
                      <a:pt x="254" y="2357"/>
                    </a:cubicBezTo>
                    <a:cubicBezTo>
                      <a:pt x="253" y="2361"/>
                      <a:pt x="255" y="2367"/>
                      <a:pt x="254" y="2371"/>
                    </a:cubicBezTo>
                    <a:cubicBezTo>
                      <a:pt x="250" y="2385"/>
                      <a:pt x="241" y="2399"/>
                      <a:pt x="236" y="2414"/>
                    </a:cubicBezTo>
                    <a:cubicBezTo>
                      <a:pt x="222" y="2461"/>
                      <a:pt x="207" y="2499"/>
                      <a:pt x="191" y="2539"/>
                    </a:cubicBezTo>
                    <a:cubicBezTo>
                      <a:pt x="202" y="2534"/>
                      <a:pt x="214" y="2541"/>
                      <a:pt x="228" y="2539"/>
                    </a:cubicBezTo>
                    <a:cubicBezTo>
                      <a:pt x="232" y="2519"/>
                      <a:pt x="243" y="2502"/>
                      <a:pt x="250" y="2484"/>
                    </a:cubicBezTo>
                    <a:cubicBezTo>
                      <a:pt x="266" y="2445"/>
                      <a:pt x="278" y="2408"/>
                      <a:pt x="292" y="2371"/>
                    </a:cubicBezTo>
                    <a:cubicBezTo>
                      <a:pt x="298" y="2353"/>
                      <a:pt x="311" y="2337"/>
                      <a:pt x="316" y="2319"/>
                    </a:cubicBezTo>
                    <a:cubicBezTo>
                      <a:pt x="325" y="2284"/>
                      <a:pt x="331" y="2261"/>
                      <a:pt x="341" y="2232"/>
                    </a:cubicBezTo>
                    <a:cubicBezTo>
                      <a:pt x="356" y="2192"/>
                      <a:pt x="370" y="2163"/>
                      <a:pt x="385" y="2125"/>
                    </a:cubicBezTo>
                    <a:cubicBezTo>
                      <a:pt x="399" y="2090"/>
                      <a:pt x="412" y="2056"/>
                      <a:pt x="423" y="2026"/>
                    </a:cubicBezTo>
                    <a:cubicBezTo>
                      <a:pt x="441" y="1973"/>
                      <a:pt x="466" y="1923"/>
                      <a:pt x="476" y="1869"/>
                    </a:cubicBezTo>
                    <a:cubicBezTo>
                      <a:pt x="539" y="1730"/>
                      <a:pt x="588" y="1572"/>
                      <a:pt x="643" y="1426"/>
                    </a:cubicBezTo>
                    <a:cubicBezTo>
                      <a:pt x="661" y="1378"/>
                      <a:pt x="686" y="1333"/>
                      <a:pt x="698" y="1286"/>
                    </a:cubicBezTo>
                    <a:cubicBezTo>
                      <a:pt x="685" y="1286"/>
                      <a:pt x="675" y="1278"/>
                      <a:pt x="657" y="1278"/>
                    </a:cubicBezTo>
                    <a:close/>
                    <a:moveTo>
                      <a:pt x="934" y="1284"/>
                    </a:moveTo>
                    <a:cubicBezTo>
                      <a:pt x="947" y="1317"/>
                      <a:pt x="955" y="1354"/>
                      <a:pt x="974" y="1381"/>
                    </a:cubicBezTo>
                    <a:cubicBezTo>
                      <a:pt x="979" y="1426"/>
                      <a:pt x="1008" y="1468"/>
                      <a:pt x="1020" y="1518"/>
                    </a:cubicBezTo>
                    <a:cubicBezTo>
                      <a:pt x="1030" y="1523"/>
                      <a:pt x="1025" y="1535"/>
                      <a:pt x="1034" y="1540"/>
                    </a:cubicBezTo>
                    <a:cubicBezTo>
                      <a:pt x="1037" y="1569"/>
                      <a:pt x="1048" y="1608"/>
                      <a:pt x="1063" y="1631"/>
                    </a:cubicBezTo>
                    <a:cubicBezTo>
                      <a:pt x="1106" y="1752"/>
                      <a:pt x="1156" y="1874"/>
                      <a:pt x="1200" y="1998"/>
                    </a:cubicBezTo>
                    <a:cubicBezTo>
                      <a:pt x="1220" y="2052"/>
                      <a:pt x="1233" y="2107"/>
                      <a:pt x="1254" y="2160"/>
                    </a:cubicBezTo>
                    <a:cubicBezTo>
                      <a:pt x="1260" y="2178"/>
                      <a:pt x="1272" y="2194"/>
                      <a:pt x="1278" y="2212"/>
                    </a:cubicBezTo>
                    <a:cubicBezTo>
                      <a:pt x="1284" y="2230"/>
                      <a:pt x="1286" y="2251"/>
                      <a:pt x="1292" y="2270"/>
                    </a:cubicBezTo>
                    <a:cubicBezTo>
                      <a:pt x="1319" y="2361"/>
                      <a:pt x="1343" y="2446"/>
                      <a:pt x="1383" y="2527"/>
                    </a:cubicBezTo>
                    <a:cubicBezTo>
                      <a:pt x="1401" y="2524"/>
                      <a:pt x="1416" y="2528"/>
                      <a:pt x="1434" y="2523"/>
                    </a:cubicBezTo>
                    <a:cubicBezTo>
                      <a:pt x="1433" y="2505"/>
                      <a:pt x="1415" y="2482"/>
                      <a:pt x="1424" y="2472"/>
                    </a:cubicBezTo>
                    <a:cubicBezTo>
                      <a:pt x="1416" y="2453"/>
                      <a:pt x="1408" y="2439"/>
                      <a:pt x="1401" y="2422"/>
                    </a:cubicBezTo>
                    <a:cubicBezTo>
                      <a:pt x="1396" y="2412"/>
                      <a:pt x="1397" y="2401"/>
                      <a:pt x="1393" y="2389"/>
                    </a:cubicBezTo>
                    <a:cubicBezTo>
                      <a:pt x="1388" y="2372"/>
                      <a:pt x="1378" y="2356"/>
                      <a:pt x="1371" y="2339"/>
                    </a:cubicBezTo>
                    <a:cubicBezTo>
                      <a:pt x="1363" y="2319"/>
                      <a:pt x="1357" y="2298"/>
                      <a:pt x="1353" y="2273"/>
                    </a:cubicBezTo>
                    <a:cubicBezTo>
                      <a:pt x="1318" y="2196"/>
                      <a:pt x="1270" y="2120"/>
                      <a:pt x="1258" y="2026"/>
                    </a:cubicBezTo>
                    <a:cubicBezTo>
                      <a:pt x="1219" y="1918"/>
                      <a:pt x="1183" y="1812"/>
                      <a:pt x="1145" y="1710"/>
                    </a:cubicBezTo>
                    <a:cubicBezTo>
                      <a:pt x="1139" y="1695"/>
                      <a:pt x="1131" y="1681"/>
                      <a:pt x="1125" y="1666"/>
                    </a:cubicBezTo>
                    <a:cubicBezTo>
                      <a:pt x="1102" y="1613"/>
                      <a:pt x="1086" y="1543"/>
                      <a:pt x="1059" y="1494"/>
                    </a:cubicBezTo>
                    <a:cubicBezTo>
                      <a:pt x="1023" y="1426"/>
                      <a:pt x="1008" y="1352"/>
                      <a:pt x="978" y="1284"/>
                    </a:cubicBezTo>
                    <a:cubicBezTo>
                      <a:pt x="967" y="1282"/>
                      <a:pt x="948" y="1273"/>
                      <a:pt x="934" y="1284"/>
                    </a:cubicBezTo>
                    <a:close/>
                    <a:moveTo>
                      <a:pt x="998" y="1286"/>
                    </a:moveTo>
                    <a:cubicBezTo>
                      <a:pt x="1018" y="1348"/>
                      <a:pt x="1042" y="1424"/>
                      <a:pt x="1073" y="1482"/>
                    </a:cubicBezTo>
                    <a:cubicBezTo>
                      <a:pt x="1095" y="1541"/>
                      <a:pt x="1115" y="1600"/>
                      <a:pt x="1139" y="1655"/>
                    </a:cubicBezTo>
                    <a:cubicBezTo>
                      <a:pt x="1170" y="1726"/>
                      <a:pt x="1195" y="1800"/>
                      <a:pt x="1220" y="1875"/>
                    </a:cubicBezTo>
                    <a:cubicBezTo>
                      <a:pt x="1247" y="1956"/>
                      <a:pt x="1281" y="2038"/>
                      <a:pt x="1305" y="2125"/>
                    </a:cubicBezTo>
                    <a:cubicBezTo>
                      <a:pt x="1323" y="2178"/>
                      <a:pt x="1351" y="2227"/>
                      <a:pt x="1375" y="2277"/>
                    </a:cubicBezTo>
                    <a:cubicBezTo>
                      <a:pt x="1382" y="2293"/>
                      <a:pt x="1385" y="2313"/>
                      <a:pt x="1393" y="2329"/>
                    </a:cubicBezTo>
                    <a:cubicBezTo>
                      <a:pt x="1397" y="2339"/>
                      <a:pt x="1405" y="2347"/>
                      <a:pt x="1409" y="2357"/>
                    </a:cubicBezTo>
                    <a:cubicBezTo>
                      <a:pt x="1425" y="2404"/>
                      <a:pt x="1434" y="2456"/>
                      <a:pt x="1456" y="2504"/>
                    </a:cubicBezTo>
                    <a:cubicBezTo>
                      <a:pt x="1459" y="2513"/>
                      <a:pt x="1446" y="2513"/>
                      <a:pt x="1452" y="2519"/>
                    </a:cubicBezTo>
                    <a:cubicBezTo>
                      <a:pt x="1470" y="2516"/>
                      <a:pt x="1484" y="2509"/>
                      <a:pt x="1492" y="2496"/>
                    </a:cubicBezTo>
                    <a:cubicBezTo>
                      <a:pt x="1487" y="2472"/>
                      <a:pt x="1472" y="2446"/>
                      <a:pt x="1464" y="2426"/>
                    </a:cubicBezTo>
                    <a:cubicBezTo>
                      <a:pt x="1460" y="2415"/>
                      <a:pt x="1458" y="2404"/>
                      <a:pt x="1454" y="2393"/>
                    </a:cubicBezTo>
                    <a:cubicBezTo>
                      <a:pt x="1432" y="2324"/>
                      <a:pt x="1409" y="2261"/>
                      <a:pt x="1391" y="2194"/>
                    </a:cubicBezTo>
                    <a:cubicBezTo>
                      <a:pt x="1366" y="2103"/>
                      <a:pt x="1328" y="2018"/>
                      <a:pt x="1299" y="1930"/>
                    </a:cubicBezTo>
                    <a:cubicBezTo>
                      <a:pt x="1265" y="1823"/>
                      <a:pt x="1219" y="1722"/>
                      <a:pt x="1182" y="1625"/>
                    </a:cubicBezTo>
                    <a:cubicBezTo>
                      <a:pt x="1182" y="1617"/>
                      <a:pt x="1186" y="1615"/>
                      <a:pt x="1182" y="1609"/>
                    </a:cubicBezTo>
                    <a:cubicBezTo>
                      <a:pt x="1158" y="1537"/>
                      <a:pt x="1124" y="1466"/>
                      <a:pt x="1095" y="1405"/>
                    </a:cubicBezTo>
                    <a:cubicBezTo>
                      <a:pt x="1090" y="1362"/>
                      <a:pt x="1063" y="1326"/>
                      <a:pt x="1046" y="1286"/>
                    </a:cubicBezTo>
                    <a:cubicBezTo>
                      <a:pt x="1025" y="1291"/>
                      <a:pt x="1020" y="1278"/>
                      <a:pt x="998" y="1286"/>
                    </a:cubicBezTo>
                    <a:close/>
                    <a:moveTo>
                      <a:pt x="1633" y="1357"/>
                    </a:moveTo>
                    <a:cubicBezTo>
                      <a:pt x="1633" y="1354"/>
                      <a:pt x="1635" y="1354"/>
                      <a:pt x="1635" y="1351"/>
                    </a:cubicBezTo>
                    <a:cubicBezTo>
                      <a:pt x="1630" y="1352"/>
                      <a:pt x="1627" y="1351"/>
                      <a:pt x="1627" y="1347"/>
                    </a:cubicBezTo>
                    <a:cubicBezTo>
                      <a:pt x="1622" y="1351"/>
                      <a:pt x="1609" y="1352"/>
                      <a:pt x="1615" y="1343"/>
                    </a:cubicBezTo>
                    <a:cubicBezTo>
                      <a:pt x="1608" y="1346"/>
                      <a:pt x="1607" y="1343"/>
                      <a:pt x="1599" y="1343"/>
                    </a:cubicBezTo>
                    <a:cubicBezTo>
                      <a:pt x="1595" y="1340"/>
                      <a:pt x="1597" y="1329"/>
                      <a:pt x="1591" y="1327"/>
                    </a:cubicBezTo>
                    <a:cubicBezTo>
                      <a:pt x="1584" y="1339"/>
                      <a:pt x="1567" y="1339"/>
                      <a:pt x="1567" y="1353"/>
                    </a:cubicBezTo>
                    <a:cubicBezTo>
                      <a:pt x="1569" y="1359"/>
                      <a:pt x="1570" y="1348"/>
                      <a:pt x="1575" y="1351"/>
                    </a:cubicBezTo>
                    <a:cubicBezTo>
                      <a:pt x="1573" y="1358"/>
                      <a:pt x="1582" y="1355"/>
                      <a:pt x="1583" y="1359"/>
                    </a:cubicBezTo>
                    <a:cubicBezTo>
                      <a:pt x="1580" y="1359"/>
                      <a:pt x="1579" y="1362"/>
                      <a:pt x="1579" y="1367"/>
                    </a:cubicBezTo>
                    <a:cubicBezTo>
                      <a:pt x="1593" y="1381"/>
                      <a:pt x="1618" y="1367"/>
                      <a:pt x="1627" y="1387"/>
                    </a:cubicBezTo>
                    <a:cubicBezTo>
                      <a:pt x="1640" y="1380"/>
                      <a:pt x="1647" y="1367"/>
                      <a:pt x="1655" y="1355"/>
                    </a:cubicBezTo>
                    <a:cubicBezTo>
                      <a:pt x="1652" y="1355"/>
                      <a:pt x="1649" y="1355"/>
                      <a:pt x="1649" y="1353"/>
                    </a:cubicBezTo>
                    <a:cubicBezTo>
                      <a:pt x="1651" y="1351"/>
                      <a:pt x="1660" y="1346"/>
                      <a:pt x="1655" y="1343"/>
                    </a:cubicBezTo>
                    <a:cubicBezTo>
                      <a:pt x="1649" y="1352"/>
                      <a:pt x="1643" y="1355"/>
                      <a:pt x="1633" y="1357"/>
                    </a:cubicBezTo>
                    <a:close/>
                    <a:moveTo>
                      <a:pt x="1643" y="1403"/>
                    </a:moveTo>
                    <a:cubicBezTo>
                      <a:pt x="1684" y="1437"/>
                      <a:pt x="1737" y="1363"/>
                      <a:pt x="1686" y="1341"/>
                    </a:cubicBezTo>
                    <a:cubicBezTo>
                      <a:pt x="1674" y="1364"/>
                      <a:pt x="1658" y="1383"/>
                      <a:pt x="1643" y="1403"/>
                    </a:cubicBezTo>
                    <a:close/>
                    <a:moveTo>
                      <a:pt x="1720" y="1391"/>
                    </a:moveTo>
                    <a:cubicBezTo>
                      <a:pt x="1711" y="1401"/>
                      <a:pt x="1701" y="1410"/>
                      <a:pt x="1692" y="1420"/>
                    </a:cubicBezTo>
                    <a:cubicBezTo>
                      <a:pt x="1704" y="1427"/>
                      <a:pt x="1712" y="1438"/>
                      <a:pt x="1722" y="1446"/>
                    </a:cubicBezTo>
                    <a:cubicBezTo>
                      <a:pt x="1731" y="1438"/>
                      <a:pt x="1749" y="1428"/>
                      <a:pt x="1748" y="1417"/>
                    </a:cubicBezTo>
                    <a:cubicBezTo>
                      <a:pt x="1738" y="1417"/>
                      <a:pt x="1734" y="1393"/>
                      <a:pt x="1720" y="1391"/>
                    </a:cubicBezTo>
                    <a:close/>
                    <a:moveTo>
                      <a:pt x="1333" y="1422"/>
                    </a:moveTo>
                    <a:cubicBezTo>
                      <a:pt x="1332" y="1430"/>
                      <a:pt x="1335" y="1434"/>
                      <a:pt x="1335" y="1440"/>
                    </a:cubicBezTo>
                    <a:cubicBezTo>
                      <a:pt x="1329" y="1452"/>
                      <a:pt x="1312" y="1451"/>
                      <a:pt x="1299" y="1444"/>
                    </a:cubicBezTo>
                    <a:cubicBezTo>
                      <a:pt x="1294" y="1456"/>
                      <a:pt x="1281" y="1459"/>
                      <a:pt x="1282" y="1476"/>
                    </a:cubicBezTo>
                    <a:cubicBezTo>
                      <a:pt x="1316" y="1491"/>
                      <a:pt x="1347" y="1463"/>
                      <a:pt x="1365" y="1442"/>
                    </a:cubicBezTo>
                    <a:cubicBezTo>
                      <a:pt x="1367" y="1433"/>
                      <a:pt x="1353" y="1431"/>
                      <a:pt x="1359" y="1424"/>
                    </a:cubicBezTo>
                    <a:cubicBezTo>
                      <a:pt x="1349" y="1421"/>
                      <a:pt x="1345" y="1421"/>
                      <a:pt x="1333" y="1422"/>
                    </a:cubicBezTo>
                    <a:close/>
                    <a:moveTo>
                      <a:pt x="1734" y="1468"/>
                    </a:moveTo>
                    <a:cubicBezTo>
                      <a:pt x="1737" y="1472"/>
                      <a:pt x="1747" y="1480"/>
                      <a:pt x="1752" y="1476"/>
                    </a:cubicBezTo>
                    <a:cubicBezTo>
                      <a:pt x="1760" y="1463"/>
                      <a:pt x="1777" y="1442"/>
                      <a:pt x="1776" y="1420"/>
                    </a:cubicBezTo>
                    <a:cubicBezTo>
                      <a:pt x="1759" y="1434"/>
                      <a:pt x="1740" y="1450"/>
                      <a:pt x="1734" y="1468"/>
                    </a:cubicBezTo>
                    <a:close/>
                    <a:moveTo>
                      <a:pt x="1964" y="1434"/>
                    </a:moveTo>
                    <a:cubicBezTo>
                      <a:pt x="1960" y="1432"/>
                      <a:pt x="1959" y="1428"/>
                      <a:pt x="1956" y="1424"/>
                    </a:cubicBezTo>
                    <a:cubicBezTo>
                      <a:pt x="1952" y="1427"/>
                      <a:pt x="1960" y="1440"/>
                      <a:pt x="1964" y="1434"/>
                    </a:cubicBezTo>
                    <a:close/>
                    <a:moveTo>
                      <a:pt x="1916" y="1438"/>
                    </a:moveTo>
                    <a:cubicBezTo>
                      <a:pt x="1920" y="1447"/>
                      <a:pt x="1921" y="1458"/>
                      <a:pt x="1930" y="1460"/>
                    </a:cubicBezTo>
                    <a:cubicBezTo>
                      <a:pt x="1939" y="1458"/>
                      <a:pt x="1941" y="1449"/>
                      <a:pt x="1950" y="1446"/>
                    </a:cubicBezTo>
                    <a:cubicBezTo>
                      <a:pt x="1946" y="1425"/>
                      <a:pt x="1933" y="1435"/>
                      <a:pt x="1916" y="1438"/>
                    </a:cubicBezTo>
                    <a:close/>
                    <a:moveTo>
                      <a:pt x="1906" y="1472"/>
                    </a:moveTo>
                    <a:cubicBezTo>
                      <a:pt x="1910" y="1458"/>
                      <a:pt x="1900" y="1443"/>
                      <a:pt x="1893" y="1432"/>
                    </a:cubicBezTo>
                    <a:cubicBezTo>
                      <a:pt x="1892" y="1445"/>
                      <a:pt x="1889" y="1471"/>
                      <a:pt x="1906" y="1472"/>
                    </a:cubicBezTo>
                    <a:close/>
                    <a:moveTo>
                      <a:pt x="1825" y="1446"/>
                    </a:moveTo>
                    <a:cubicBezTo>
                      <a:pt x="1827" y="1469"/>
                      <a:pt x="1804" y="1500"/>
                      <a:pt x="1829" y="1514"/>
                    </a:cubicBezTo>
                    <a:cubicBezTo>
                      <a:pt x="1846" y="1495"/>
                      <a:pt x="1833" y="1471"/>
                      <a:pt x="1825" y="1446"/>
                    </a:cubicBezTo>
                    <a:close/>
                    <a:moveTo>
                      <a:pt x="1776" y="1482"/>
                    </a:moveTo>
                    <a:cubicBezTo>
                      <a:pt x="1784" y="1487"/>
                      <a:pt x="1787" y="1488"/>
                      <a:pt x="1799" y="1490"/>
                    </a:cubicBezTo>
                    <a:cubicBezTo>
                      <a:pt x="1802" y="1478"/>
                      <a:pt x="1799" y="1471"/>
                      <a:pt x="1805" y="1458"/>
                    </a:cubicBezTo>
                    <a:cubicBezTo>
                      <a:pt x="1799" y="1457"/>
                      <a:pt x="1799" y="1449"/>
                      <a:pt x="1791" y="1448"/>
                    </a:cubicBezTo>
                    <a:cubicBezTo>
                      <a:pt x="1787" y="1461"/>
                      <a:pt x="1775" y="1465"/>
                      <a:pt x="1776" y="1482"/>
                    </a:cubicBezTo>
                    <a:close/>
                    <a:moveTo>
                      <a:pt x="1284" y="1510"/>
                    </a:moveTo>
                    <a:cubicBezTo>
                      <a:pt x="1332" y="1532"/>
                      <a:pt x="1365" y="1492"/>
                      <a:pt x="1387" y="1464"/>
                    </a:cubicBezTo>
                    <a:cubicBezTo>
                      <a:pt x="1382" y="1458"/>
                      <a:pt x="1390" y="1452"/>
                      <a:pt x="1383" y="1450"/>
                    </a:cubicBezTo>
                    <a:cubicBezTo>
                      <a:pt x="1370" y="1465"/>
                      <a:pt x="1354" y="1477"/>
                      <a:pt x="1339" y="1490"/>
                    </a:cubicBezTo>
                    <a:cubicBezTo>
                      <a:pt x="1310" y="1495"/>
                      <a:pt x="1288" y="1504"/>
                      <a:pt x="1272" y="1494"/>
                    </a:cubicBezTo>
                    <a:cubicBezTo>
                      <a:pt x="1278" y="1497"/>
                      <a:pt x="1279" y="1505"/>
                      <a:pt x="1284" y="1510"/>
                    </a:cubicBezTo>
                    <a:close/>
                    <a:moveTo>
                      <a:pt x="1847" y="1458"/>
                    </a:moveTo>
                    <a:cubicBezTo>
                      <a:pt x="1850" y="1461"/>
                      <a:pt x="1849" y="1469"/>
                      <a:pt x="1853" y="1472"/>
                    </a:cubicBezTo>
                    <a:cubicBezTo>
                      <a:pt x="1864" y="1473"/>
                      <a:pt x="1871" y="1469"/>
                      <a:pt x="1879" y="1466"/>
                    </a:cubicBezTo>
                    <a:cubicBezTo>
                      <a:pt x="1880" y="1458"/>
                      <a:pt x="1875" y="1455"/>
                      <a:pt x="1873" y="1450"/>
                    </a:cubicBezTo>
                    <a:cubicBezTo>
                      <a:pt x="1861" y="1452"/>
                      <a:pt x="1853" y="1449"/>
                      <a:pt x="1847" y="1458"/>
                    </a:cubicBezTo>
                    <a:close/>
                    <a:moveTo>
                      <a:pt x="1379" y="1520"/>
                    </a:moveTo>
                    <a:cubicBezTo>
                      <a:pt x="1373" y="1518"/>
                      <a:pt x="1378" y="1506"/>
                      <a:pt x="1371" y="1506"/>
                    </a:cubicBezTo>
                    <a:cubicBezTo>
                      <a:pt x="1357" y="1515"/>
                      <a:pt x="1366" y="1534"/>
                      <a:pt x="1379" y="1520"/>
                    </a:cubicBezTo>
                    <a:close/>
                    <a:moveTo>
                      <a:pt x="1075" y="2147"/>
                    </a:moveTo>
                    <a:cubicBezTo>
                      <a:pt x="1076" y="2147"/>
                      <a:pt x="1078" y="2147"/>
                      <a:pt x="1077" y="2149"/>
                    </a:cubicBezTo>
                    <a:cubicBezTo>
                      <a:pt x="1065" y="2141"/>
                      <a:pt x="1050" y="2149"/>
                      <a:pt x="1034" y="2151"/>
                    </a:cubicBezTo>
                    <a:cubicBezTo>
                      <a:pt x="1004" y="2154"/>
                      <a:pt x="972" y="2150"/>
                      <a:pt x="946" y="2151"/>
                    </a:cubicBezTo>
                    <a:cubicBezTo>
                      <a:pt x="853" y="2154"/>
                      <a:pt x="802" y="2156"/>
                      <a:pt x="710" y="2158"/>
                    </a:cubicBezTo>
                    <a:cubicBezTo>
                      <a:pt x="652" y="2160"/>
                      <a:pt x="594" y="2159"/>
                      <a:pt x="548" y="2154"/>
                    </a:cubicBezTo>
                    <a:cubicBezTo>
                      <a:pt x="554" y="2168"/>
                      <a:pt x="618" y="2166"/>
                      <a:pt x="601" y="2172"/>
                    </a:cubicBezTo>
                    <a:cubicBezTo>
                      <a:pt x="628" y="2172"/>
                      <a:pt x="658" y="2178"/>
                      <a:pt x="690" y="2182"/>
                    </a:cubicBezTo>
                    <a:cubicBezTo>
                      <a:pt x="681" y="2189"/>
                      <a:pt x="665" y="2179"/>
                      <a:pt x="659" y="2186"/>
                    </a:cubicBezTo>
                    <a:cubicBezTo>
                      <a:pt x="665" y="2187"/>
                      <a:pt x="672" y="2194"/>
                      <a:pt x="679" y="2188"/>
                    </a:cubicBezTo>
                    <a:cubicBezTo>
                      <a:pt x="678" y="2191"/>
                      <a:pt x="679" y="2193"/>
                      <a:pt x="681" y="2194"/>
                    </a:cubicBezTo>
                    <a:cubicBezTo>
                      <a:pt x="737" y="2203"/>
                      <a:pt x="783" y="2199"/>
                      <a:pt x="839" y="2198"/>
                    </a:cubicBezTo>
                    <a:cubicBezTo>
                      <a:pt x="833" y="2202"/>
                      <a:pt x="848" y="2203"/>
                      <a:pt x="851" y="2200"/>
                    </a:cubicBezTo>
                    <a:cubicBezTo>
                      <a:pt x="837" y="2196"/>
                      <a:pt x="874" y="2193"/>
                      <a:pt x="885" y="2190"/>
                    </a:cubicBezTo>
                    <a:cubicBezTo>
                      <a:pt x="885" y="2193"/>
                      <a:pt x="881" y="2195"/>
                      <a:pt x="885" y="2196"/>
                    </a:cubicBezTo>
                    <a:cubicBezTo>
                      <a:pt x="889" y="2190"/>
                      <a:pt x="895" y="2199"/>
                      <a:pt x="903" y="2196"/>
                    </a:cubicBezTo>
                    <a:cubicBezTo>
                      <a:pt x="898" y="2182"/>
                      <a:pt x="933" y="2193"/>
                      <a:pt x="942" y="2186"/>
                    </a:cubicBezTo>
                    <a:cubicBezTo>
                      <a:pt x="940" y="2186"/>
                      <a:pt x="937" y="2187"/>
                      <a:pt x="936" y="2184"/>
                    </a:cubicBezTo>
                    <a:cubicBezTo>
                      <a:pt x="945" y="2187"/>
                      <a:pt x="952" y="2178"/>
                      <a:pt x="954" y="2186"/>
                    </a:cubicBezTo>
                    <a:cubicBezTo>
                      <a:pt x="951" y="2187"/>
                      <a:pt x="944" y="2184"/>
                      <a:pt x="944" y="2188"/>
                    </a:cubicBezTo>
                    <a:cubicBezTo>
                      <a:pt x="954" y="2188"/>
                      <a:pt x="963" y="2187"/>
                      <a:pt x="970" y="2184"/>
                    </a:cubicBezTo>
                    <a:cubicBezTo>
                      <a:pt x="967" y="2184"/>
                      <a:pt x="960" y="2186"/>
                      <a:pt x="962" y="2180"/>
                    </a:cubicBezTo>
                    <a:cubicBezTo>
                      <a:pt x="957" y="2186"/>
                      <a:pt x="949" y="2181"/>
                      <a:pt x="942" y="2176"/>
                    </a:cubicBezTo>
                    <a:cubicBezTo>
                      <a:pt x="991" y="2175"/>
                      <a:pt x="1034" y="2166"/>
                      <a:pt x="1079" y="2162"/>
                    </a:cubicBezTo>
                    <a:cubicBezTo>
                      <a:pt x="1076" y="2161"/>
                      <a:pt x="1069" y="2165"/>
                      <a:pt x="1069" y="2160"/>
                    </a:cubicBezTo>
                    <a:cubicBezTo>
                      <a:pt x="1093" y="2151"/>
                      <a:pt x="1129" y="2154"/>
                      <a:pt x="1145" y="2137"/>
                    </a:cubicBezTo>
                    <a:cubicBezTo>
                      <a:pt x="1148" y="2138"/>
                      <a:pt x="1156" y="2143"/>
                      <a:pt x="1157" y="2141"/>
                    </a:cubicBezTo>
                    <a:cubicBezTo>
                      <a:pt x="1151" y="2137"/>
                      <a:pt x="1148" y="2131"/>
                      <a:pt x="1139" y="2131"/>
                    </a:cubicBezTo>
                    <a:cubicBezTo>
                      <a:pt x="1134" y="2152"/>
                      <a:pt x="1095" y="2147"/>
                      <a:pt x="1075" y="2147"/>
                    </a:cubicBezTo>
                    <a:close/>
                    <a:moveTo>
                      <a:pt x="1133" y="2200"/>
                    </a:moveTo>
                    <a:cubicBezTo>
                      <a:pt x="1116" y="2210"/>
                      <a:pt x="1087" y="2207"/>
                      <a:pt x="1067" y="2214"/>
                    </a:cubicBezTo>
                    <a:cubicBezTo>
                      <a:pt x="1136" y="2230"/>
                      <a:pt x="1199" y="2251"/>
                      <a:pt x="1272" y="2264"/>
                    </a:cubicBezTo>
                    <a:cubicBezTo>
                      <a:pt x="1267" y="2250"/>
                      <a:pt x="1263" y="2235"/>
                      <a:pt x="1260" y="2220"/>
                    </a:cubicBezTo>
                    <a:cubicBezTo>
                      <a:pt x="1222" y="2209"/>
                      <a:pt x="1175" y="2192"/>
                      <a:pt x="1133" y="2200"/>
                    </a:cubicBezTo>
                    <a:close/>
                    <a:moveTo>
                      <a:pt x="609" y="2224"/>
                    </a:moveTo>
                    <a:cubicBezTo>
                      <a:pt x="611" y="2224"/>
                      <a:pt x="614" y="2223"/>
                      <a:pt x="611" y="2222"/>
                    </a:cubicBezTo>
                    <a:cubicBezTo>
                      <a:pt x="581" y="2214"/>
                      <a:pt x="532" y="2215"/>
                      <a:pt x="504" y="2198"/>
                    </a:cubicBezTo>
                    <a:cubicBezTo>
                      <a:pt x="456" y="2207"/>
                      <a:pt x="404" y="2212"/>
                      <a:pt x="359" y="2226"/>
                    </a:cubicBezTo>
                    <a:cubicBezTo>
                      <a:pt x="361" y="2238"/>
                      <a:pt x="349" y="2249"/>
                      <a:pt x="347" y="2264"/>
                    </a:cubicBezTo>
                    <a:cubicBezTo>
                      <a:pt x="435" y="2254"/>
                      <a:pt x="525" y="2238"/>
                      <a:pt x="609" y="2224"/>
                    </a:cubicBezTo>
                    <a:close/>
                    <a:moveTo>
                      <a:pt x="772" y="2220"/>
                    </a:moveTo>
                    <a:cubicBezTo>
                      <a:pt x="772" y="2228"/>
                      <a:pt x="772" y="2236"/>
                      <a:pt x="772" y="2244"/>
                    </a:cubicBezTo>
                    <a:cubicBezTo>
                      <a:pt x="787" y="2254"/>
                      <a:pt x="808" y="2248"/>
                      <a:pt x="825" y="2256"/>
                    </a:cubicBezTo>
                    <a:cubicBezTo>
                      <a:pt x="826" y="2240"/>
                      <a:pt x="824" y="2227"/>
                      <a:pt x="819" y="2218"/>
                    </a:cubicBezTo>
                    <a:cubicBezTo>
                      <a:pt x="812" y="2220"/>
                      <a:pt x="784" y="2220"/>
                      <a:pt x="772" y="2220"/>
                    </a:cubicBezTo>
                    <a:close/>
                    <a:moveTo>
                      <a:pt x="841" y="2256"/>
                    </a:moveTo>
                    <a:cubicBezTo>
                      <a:pt x="858" y="2256"/>
                      <a:pt x="873" y="2259"/>
                      <a:pt x="887" y="2254"/>
                    </a:cubicBezTo>
                    <a:cubicBezTo>
                      <a:pt x="886" y="2240"/>
                      <a:pt x="890" y="2232"/>
                      <a:pt x="887" y="2220"/>
                    </a:cubicBezTo>
                    <a:cubicBezTo>
                      <a:pt x="867" y="2219"/>
                      <a:pt x="866" y="2218"/>
                      <a:pt x="843" y="2218"/>
                    </a:cubicBezTo>
                    <a:cubicBezTo>
                      <a:pt x="839" y="2231"/>
                      <a:pt x="843" y="2241"/>
                      <a:pt x="841" y="2256"/>
                    </a:cubicBezTo>
                    <a:close/>
                    <a:moveTo>
                      <a:pt x="754" y="2273"/>
                    </a:moveTo>
                    <a:cubicBezTo>
                      <a:pt x="754" y="2291"/>
                      <a:pt x="760" y="2312"/>
                      <a:pt x="768" y="2327"/>
                    </a:cubicBezTo>
                    <a:cubicBezTo>
                      <a:pt x="805" y="2345"/>
                      <a:pt x="878" y="2349"/>
                      <a:pt x="909" y="2321"/>
                    </a:cubicBezTo>
                    <a:cubicBezTo>
                      <a:pt x="907" y="2306"/>
                      <a:pt x="914" y="2285"/>
                      <a:pt x="907" y="2270"/>
                    </a:cubicBezTo>
                    <a:cubicBezTo>
                      <a:pt x="858" y="2279"/>
                      <a:pt x="799" y="2275"/>
                      <a:pt x="754" y="2273"/>
                    </a:cubicBezTo>
                    <a:close/>
                    <a:moveTo>
                      <a:pt x="696" y="2299"/>
                    </a:moveTo>
                    <a:cubicBezTo>
                      <a:pt x="693" y="2297"/>
                      <a:pt x="699" y="2289"/>
                      <a:pt x="694" y="2283"/>
                    </a:cubicBezTo>
                    <a:cubicBezTo>
                      <a:pt x="688" y="2282"/>
                      <a:pt x="687" y="2287"/>
                      <a:pt x="681" y="2285"/>
                    </a:cubicBezTo>
                    <a:cubicBezTo>
                      <a:pt x="681" y="2291"/>
                      <a:pt x="681" y="2296"/>
                      <a:pt x="681" y="2301"/>
                    </a:cubicBezTo>
                    <a:cubicBezTo>
                      <a:pt x="688" y="2301"/>
                      <a:pt x="695" y="2301"/>
                      <a:pt x="696" y="2299"/>
                    </a:cubicBezTo>
                    <a:close/>
                    <a:moveTo>
                      <a:pt x="714" y="2295"/>
                    </a:moveTo>
                    <a:cubicBezTo>
                      <a:pt x="714" y="2299"/>
                      <a:pt x="714" y="2302"/>
                      <a:pt x="714" y="2305"/>
                    </a:cubicBezTo>
                    <a:cubicBezTo>
                      <a:pt x="722" y="2302"/>
                      <a:pt x="732" y="2302"/>
                      <a:pt x="736" y="2295"/>
                    </a:cubicBezTo>
                    <a:cubicBezTo>
                      <a:pt x="732" y="2294"/>
                      <a:pt x="724" y="2294"/>
                      <a:pt x="714" y="2295"/>
                    </a:cubicBezTo>
                    <a:close/>
                    <a:moveTo>
                      <a:pt x="686" y="2337"/>
                    </a:moveTo>
                    <a:cubicBezTo>
                      <a:pt x="697" y="2334"/>
                      <a:pt x="693" y="2329"/>
                      <a:pt x="696" y="2319"/>
                    </a:cubicBezTo>
                    <a:cubicBezTo>
                      <a:pt x="688" y="2320"/>
                      <a:pt x="687" y="2313"/>
                      <a:pt x="677" y="2315"/>
                    </a:cubicBezTo>
                    <a:cubicBezTo>
                      <a:pt x="676" y="2327"/>
                      <a:pt x="679" y="2334"/>
                      <a:pt x="686" y="2337"/>
                    </a:cubicBezTo>
                    <a:close/>
                    <a:moveTo>
                      <a:pt x="863" y="2432"/>
                    </a:moveTo>
                    <a:cubicBezTo>
                      <a:pt x="865" y="2399"/>
                      <a:pt x="875" y="2387"/>
                      <a:pt x="867" y="2355"/>
                    </a:cubicBezTo>
                    <a:cubicBezTo>
                      <a:pt x="838" y="2358"/>
                      <a:pt x="816" y="2359"/>
                      <a:pt x="786" y="2351"/>
                    </a:cubicBezTo>
                    <a:cubicBezTo>
                      <a:pt x="786" y="2383"/>
                      <a:pt x="788" y="2402"/>
                      <a:pt x="784" y="2438"/>
                    </a:cubicBezTo>
                    <a:cubicBezTo>
                      <a:pt x="815" y="2446"/>
                      <a:pt x="834" y="2446"/>
                      <a:pt x="863" y="2432"/>
                    </a:cubicBezTo>
                    <a:close/>
                    <a:moveTo>
                      <a:pt x="776" y="2482"/>
                    </a:moveTo>
                    <a:cubicBezTo>
                      <a:pt x="804" y="2492"/>
                      <a:pt x="870" y="2495"/>
                      <a:pt x="869" y="2452"/>
                    </a:cubicBezTo>
                    <a:cubicBezTo>
                      <a:pt x="836" y="2462"/>
                      <a:pt x="808" y="2466"/>
                      <a:pt x="776" y="2452"/>
                    </a:cubicBezTo>
                    <a:cubicBezTo>
                      <a:pt x="776" y="2462"/>
                      <a:pt x="776" y="2472"/>
                      <a:pt x="776" y="2482"/>
                    </a:cubicBezTo>
                    <a:close/>
                    <a:moveTo>
                      <a:pt x="40" y="2516"/>
                    </a:moveTo>
                    <a:cubicBezTo>
                      <a:pt x="48" y="2514"/>
                      <a:pt x="55" y="2521"/>
                      <a:pt x="62" y="2516"/>
                    </a:cubicBezTo>
                    <a:cubicBezTo>
                      <a:pt x="59" y="2509"/>
                      <a:pt x="56" y="2502"/>
                      <a:pt x="48" y="2500"/>
                    </a:cubicBezTo>
                    <a:cubicBezTo>
                      <a:pt x="45" y="2505"/>
                      <a:pt x="42" y="2510"/>
                      <a:pt x="40" y="2516"/>
                    </a:cubicBezTo>
                    <a:close/>
                    <a:moveTo>
                      <a:pt x="805" y="2504"/>
                    </a:moveTo>
                    <a:cubicBezTo>
                      <a:pt x="807" y="2526"/>
                      <a:pt x="835" y="2518"/>
                      <a:pt x="833" y="2504"/>
                    </a:cubicBezTo>
                    <a:cubicBezTo>
                      <a:pt x="823" y="2501"/>
                      <a:pt x="818" y="2504"/>
                      <a:pt x="805" y="2504"/>
                    </a:cubicBezTo>
                    <a:close/>
                    <a:moveTo>
                      <a:pt x="1518" y="2521"/>
                    </a:moveTo>
                    <a:cubicBezTo>
                      <a:pt x="1510" y="2524"/>
                      <a:pt x="1503" y="2516"/>
                      <a:pt x="1494" y="2518"/>
                    </a:cubicBezTo>
                    <a:cubicBezTo>
                      <a:pt x="1474" y="2546"/>
                      <a:pt x="1416" y="2536"/>
                      <a:pt x="1383" y="2551"/>
                    </a:cubicBezTo>
                    <a:cubicBezTo>
                      <a:pt x="1382" y="2543"/>
                      <a:pt x="1378" y="2551"/>
                      <a:pt x="1373" y="2547"/>
                    </a:cubicBezTo>
                    <a:cubicBezTo>
                      <a:pt x="1392" y="2588"/>
                      <a:pt x="1401" y="2625"/>
                      <a:pt x="1420" y="2658"/>
                    </a:cubicBezTo>
                    <a:cubicBezTo>
                      <a:pt x="1464" y="2663"/>
                      <a:pt x="1517" y="2673"/>
                      <a:pt x="1539" y="2639"/>
                    </a:cubicBezTo>
                    <a:cubicBezTo>
                      <a:pt x="1544" y="2637"/>
                      <a:pt x="1546" y="2636"/>
                      <a:pt x="1551" y="2639"/>
                    </a:cubicBezTo>
                    <a:cubicBezTo>
                      <a:pt x="1562" y="2603"/>
                      <a:pt x="1537" y="2557"/>
                      <a:pt x="1518" y="2521"/>
                    </a:cubicBezTo>
                    <a:close/>
                    <a:moveTo>
                      <a:pt x="1597" y="2541"/>
                    </a:moveTo>
                    <a:cubicBezTo>
                      <a:pt x="1603" y="2542"/>
                      <a:pt x="1603" y="2537"/>
                      <a:pt x="1609" y="2537"/>
                    </a:cubicBezTo>
                    <a:cubicBezTo>
                      <a:pt x="1606" y="2528"/>
                      <a:pt x="1603" y="2519"/>
                      <a:pt x="1593" y="2518"/>
                    </a:cubicBezTo>
                    <a:cubicBezTo>
                      <a:pt x="1591" y="2522"/>
                      <a:pt x="1594" y="2536"/>
                      <a:pt x="1597" y="2541"/>
                    </a:cubicBezTo>
                    <a:close/>
                    <a:moveTo>
                      <a:pt x="24" y="2565"/>
                    </a:moveTo>
                    <a:cubicBezTo>
                      <a:pt x="33" y="2565"/>
                      <a:pt x="42" y="2564"/>
                      <a:pt x="48" y="2567"/>
                    </a:cubicBezTo>
                    <a:cubicBezTo>
                      <a:pt x="47" y="2552"/>
                      <a:pt x="55" y="2546"/>
                      <a:pt x="56" y="2533"/>
                    </a:cubicBezTo>
                    <a:cubicBezTo>
                      <a:pt x="49" y="2531"/>
                      <a:pt x="41" y="2530"/>
                      <a:pt x="34" y="2527"/>
                    </a:cubicBezTo>
                    <a:cubicBezTo>
                      <a:pt x="32" y="2540"/>
                      <a:pt x="22" y="2555"/>
                      <a:pt x="24" y="2565"/>
                    </a:cubicBezTo>
                    <a:close/>
                    <a:moveTo>
                      <a:pt x="117" y="2535"/>
                    </a:moveTo>
                    <a:cubicBezTo>
                      <a:pt x="105" y="2564"/>
                      <a:pt x="98" y="2598"/>
                      <a:pt x="87" y="2629"/>
                    </a:cubicBezTo>
                    <a:cubicBezTo>
                      <a:pt x="106" y="2651"/>
                      <a:pt x="140" y="2657"/>
                      <a:pt x="177" y="2660"/>
                    </a:cubicBezTo>
                    <a:cubicBezTo>
                      <a:pt x="187" y="2656"/>
                      <a:pt x="190" y="2651"/>
                      <a:pt x="200" y="2656"/>
                    </a:cubicBezTo>
                    <a:cubicBezTo>
                      <a:pt x="215" y="2627"/>
                      <a:pt x="229" y="2599"/>
                      <a:pt x="234" y="2561"/>
                    </a:cubicBezTo>
                    <a:cubicBezTo>
                      <a:pt x="196" y="2563"/>
                      <a:pt x="156" y="2549"/>
                      <a:pt x="117" y="2535"/>
                    </a:cubicBezTo>
                    <a:close/>
                    <a:moveTo>
                      <a:pt x="1603" y="2557"/>
                    </a:moveTo>
                    <a:cubicBezTo>
                      <a:pt x="1602" y="2563"/>
                      <a:pt x="1605" y="2564"/>
                      <a:pt x="1605" y="2569"/>
                    </a:cubicBezTo>
                    <a:cubicBezTo>
                      <a:pt x="1612" y="2570"/>
                      <a:pt x="1613" y="2566"/>
                      <a:pt x="1621" y="2567"/>
                    </a:cubicBezTo>
                    <a:cubicBezTo>
                      <a:pt x="1622" y="2561"/>
                      <a:pt x="1617" y="2560"/>
                      <a:pt x="1619" y="2553"/>
                    </a:cubicBezTo>
                    <a:cubicBezTo>
                      <a:pt x="1611" y="2552"/>
                      <a:pt x="1607" y="2555"/>
                      <a:pt x="1603" y="2557"/>
                    </a:cubicBezTo>
                    <a:close/>
                    <a:moveTo>
                      <a:pt x="1559" y="2567"/>
                    </a:moveTo>
                    <a:cubicBezTo>
                      <a:pt x="1563" y="2568"/>
                      <a:pt x="1565" y="2572"/>
                      <a:pt x="1565" y="2577"/>
                    </a:cubicBezTo>
                    <a:cubicBezTo>
                      <a:pt x="1575" y="2577"/>
                      <a:pt x="1580" y="2572"/>
                      <a:pt x="1591" y="2573"/>
                    </a:cubicBezTo>
                    <a:cubicBezTo>
                      <a:pt x="1591" y="2567"/>
                      <a:pt x="1591" y="2563"/>
                      <a:pt x="1587" y="2561"/>
                    </a:cubicBezTo>
                    <a:cubicBezTo>
                      <a:pt x="1581" y="2561"/>
                      <a:pt x="1565" y="2562"/>
                      <a:pt x="1559" y="2567"/>
                    </a:cubicBezTo>
                    <a:close/>
                    <a:moveTo>
                      <a:pt x="89" y="2575"/>
                    </a:moveTo>
                    <a:cubicBezTo>
                      <a:pt x="77" y="2571"/>
                      <a:pt x="77" y="2568"/>
                      <a:pt x="62" y="2567"/>
                    </a:cubicBezTo>
                    <a:cubicBezTo>
                      <a:pt x="68" y="2571"/>
                      <a:pt x="85" y="2582"/>
                      <a:pt x="89" y="2575"/>
                    </a:cubicBezTo>
                    <a:close/>
                    <a:moveTo>
                      <a:pt x="16" y="2605"/>
                    </a:moveTo>
                    <a:cubicBezTo>
                      <a:pt x="33" y="2605"/>
                      <a:pt x="38" y="2594"/>
                      <a:pt x="42" y="2581"/>
                    </a:cubicBezTo>
                    <a:cubicBezTo>
                      <a:pt x="32" y="2581"/>
                      <a:pt x="27" y="2578"/>
                      <a:pt x="18" y="2577"/>
                    </a:cubicBezTo>
                    <a:cubicBezTo>
                      <a:pt x="19" y="2588"/>
                      <a:pt x="14" y="2593"/>
                      <a:pt x="16" y="2605"/>
                    </a:cubicBezTo>
                    <a:close/>
                    <a:moveTo>
                      <a:pt x="1617" y="2583"/>
                    </a:moveTo>
                    <a:cubicBezTo>
                      <a:pt x="1615" y="2592"/>
                      <a:pt x="1620" y="2594"/>
                      <a:pt x="1625" y="2597"/>
                    </a:cubicBezTo>
                    <a:cubicBezTo>
                      <a:pt x="1624" y="2591"/>
                      <a:pt x="1631" y="2583"/>
                      <a:pt x="1623" y="2581"/>
                    </a:cubicBezTo>
                    <a:cubicBezTo>
                      <a:pt x="1622" y="2583"/>
                      <a:pt x="1620" y="2583"/>
                      <a:pt x="1617" y="2583"/>
                    </a:cubicBezTo>
                    <a:close/>
                    <a:moveTo>
                      <a:pt x="52" y="2756"/>
                    </a:moveTo>
                    <a:cubicBezTo>
                      <a:pt x="79" y="2761"/>
                      <a:pt x="105" y="2780"/>
                      <a:pt x="131" y="2775"/>
                    </a:cubicBezTo>
                    <a:cubicBezTo>
                      <a:pt x="140" y="2742"/>
                      <a:pt x="160" y="2713"/>
                      <a:pt x="175" y="2676"/>
                    </a:cubicBezTo>
                    <a:cubicBezTo>
                      <a:pt x="141" y="2674"/>
                      <a:pt x="115" y="2671"/>
                      <a:pt x="89" y="2656"/>
                    </a:cubicBezTo>
                    <a:cubicBezTo>
                      <a:pt x="80" y="2693"/>
                      <a:pt x="68" y="2726"/>
                      <a:pt x="52" y="2756"/>
                    </a:cubicBezTo>
                    <a:close/>
                    <a:moveTo>
                      <a:pt x="1450" y="2684"/>
                    </a:moveTo>
                    <a:cubicBezTo>
                      <a:pt x="1469" y="2716"/>
                      <a:pt x="1480" y="2756"/>
                      <a:pt x="1500" y="2787"/>
                    </a:cubicBezTo>
                    <a:cubicBezTo>
                      <a:pt x="1523" y="2775"/>
                      <a:pt x="1565" y="2782"/>
                      <a:pt x="1583" y="2765"/>
                    </a:cubicBezTo>
                    <a:cubicBezTo>
                      <a:pt x="1569" y="2732"/>
                      <a:pt x="1560" y="2692"/>
                      <a:pt x="1541" y="2662"/>
                    </a:cubicBezTo>
                    <a:cubicBezTo>
                      <a:pt x="1517" y="2689"/>
                      <a:pt x="1486" y="2678"/>
                      <a:pt x="1450" y="2684"/>
                    </a:cubicBezTo>
                    <a:close/>
                    <a:moveTo>
                      <a:pt x="48" y="2827"/>
                    </a:moveTo>
                    <a:cubicBezTo>
                      <a:pt x="54" y="2824"/>
                      <a:pt x="60" y="2821"/>
                      <a:pt x="66" y="2827"/>
                    </a:cubicBezTo>
                    <a:cubicBezTo>
                      <a:pt x="66" y="2831"/>
                      <a:pt x="63" y="2831"/>
                      <a:pt x="64" y="2835"/>
                    </a:cubicBezTo>
                    <a:cubicBezTo>
                      <a:pt x="73" y="2840"/>
                      <a:pt x="85" y="2843"/>
                      <a:pt x="97" y="2845"/>
                    </a:cubicBezTo>
                    <a:cubicBezTo>
                      <a:pt x="108" y="2829"/>
                      <a:pt x="118" y="2813"/>
                      <a:pt x="125" y="2793"/>
                    </a:cubicBezTo>
                    <a:cubicBezTo>
                      <a:pt x="102" y="2793"/>
                      <a:pt x="69" y="2779"/>
                      <a:pt x="44" y="2775"/>
                    </a:cubicBezTo>
                    <a:cubicBezTo>
                      <a:pt x="40" y="2793"/>
                      <a:pt x="28" y="2823"/>
                      <a:pt x="48" y="2827"/>
                    </a:cubicBezTo>
                    <a:close/>
                    <a:moveTo>
                      <a:pt x="1593" y="2785"/>
                    </a:moveTo>
                    <a:cubicBezTo>
                      <a:pt x="1567" y="2797"/>
                      <a:pt x="1537" y="2793"/>
                      <a:pt x="1510" y="2803"/>
                    </a:cubicBezTo>
                    <a:cubicBezTo>
                      <a:pt x="1519" y="2824"/>
                      <a:pt x="1526" y="2848"/>
                      <a:pt x="1539" y="2865"/>
                    </a:cubicBezTo>
                    <a:cubicBezTo>
                      <a:pt x="1565" y="2858"/>
                      <a:pt x="1596" y="2857"/>
                      <a:pt x="1609" y="2839"/>
                    </a:cubicBezTo>
                    <a:cubicBezTo>
                      <a:pt x="1607" y="2818"/>
                      <a:pt x="1601" y="2801"/>
                      <a:pt x="1593" y="2785"/>
                    </a:cubicBezTo>
                    <a:close/>
                    <a:moveTo>
                      <a:pt x="44" y="2882"/>
                    </a:moveTo>
                    <a:cubicBezTo>
                      <a:pt x="50" y="2882"/>
                      <a:pt x="49" y="2889"/>
                      <a:pt x="58" y="2886"/>
                    </a:cubicBezTo>
                    <a:cubicBezTo>
                      <a:pt x="64" y="2878"/>
                      <a:pt x="68" y="2867"/>
                      <a:pt x="72" y="2857"/>
                    </a:cubicBezTo>
                    <a:cubicBezTo>
                      <a:pt x="64" y="2852"/>
                      <a:pt x="62" y="2855"/>
                      <a:pt x="56" y="2849"/>
                    </a:cubicBezTo>
                    <a:cubicBezTo>
                      <a:pt x="52" y="2860"/>
                      <a:pt x="44" y="2868"/>
                      <a:pt x="44" y="2882"/>
                    </a:cubicBezTo>
                    <a:close/>
                    <a:moveTo>
                      <a:pt x="1575" y="2877"/>
                    </a:moveTo>
                    <a:cubicBezTo>
                      <a:pt x="1575" y="2888"/>
                      <a:pt x="1583" y="2900"/>
                      <a:pt x="1591" y="2908"/>
                    </a:cubicBezTo>
                    <a:cubicBezTo>
                      <a:pt x="1595" y="2898"/>
                      <a:pt x="1603" y="2882"/>
                      <a:pt x="1595" y="2871"/>
                    </a:cubicBezTo>
                    <a:cubicBezTo>
                      <a:pt x="1589" y="2873"/>
                      <a:pt x="1583" y="2875"/>
                      <a:pt x="1575" y="287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72" name="Freeform 19"/>
              <p:cNvSpPr>
                <a:spLocks noEditPoints="1" noChangeArrowheads="1"/>
              </p:cNvSpPr>
              <p:nvPr/>
            </p:nvSpPr>
            <p:spPr bwMode="auto">
              <a:xfrm>
                <a:off x="449263" y="288925"/>
                <a:ext cx="119063" cy="109538"/>
              </a:xfrm>
              <a:custGeom>
                <a:avLst/>
                <a:gdLst>
                  <a:gd name="T0" fmla="*/ 18202324 w 183"/>
                  <a:gd name="T1" fmla="*/ 3826006 h 168"/>
                  <a:gd name="T2" fmla="*/ 22435245 w 183"/>
                  <a:gd name="T3" fmla="*/ 11478018 h 168"/>
                  <a:gd name="T4" fmla="*/ 51642766 w 183"/>
                  <a:gd name="T5" fmla="*/ 34434702 h 168"/>
                  <a:gd name="T6" fmla="*/ 63495711 w 183"/>
                  <a:gd name="T7" fmla="*/ 42086711 h 168"/>
                  <a:gd name="T8" fmla="*/ 65188618 w 183"/>
                  <a:gd name="T9" fmla="*/ 46337838 h 168"/>
                  <a:gd name="T10" fmla="*/ 77040912 w 183"/>
                  <a:gd name="T11" fmla="*/ 56966280 h 168"/>
                  <a:gd name="T12" fmla="*/ 68575081 w 183"/>
                  <a:gd name="T13" fmla="*/ 69719628 h 168"/>
                  <a:gd name="T14" fmla="*/ 47409850 w 183"/>
                  <a:gd name="T15" fmla="*/ 56116057 h 168"/>
                  <a:gd name="T16" fmla="*/ 22435245 w 183"/>
                  <a:gd name="T17" fmla="*/ 37835595 h 168"/>
                  <a:gd name="T18" fmla="*/ 423552 w 183"/>
                  <a:gd name="T19" fmla="*/ 15729135 h 168"/>
                  <a:gd name="T20" fmla="*/ 18202324 w 183"/>
                  <a:gd name="T21" fmla="*/ 3826006 h 168"/>
                  <a:gd name="T22" fmla="*/ 49949860 w 183"/>
                  <a:gd name="T23" fmla="*/ 42936945 h 168"/>
                  <a:gd name="T24" fmla="*/ 13968758 w 183"/>
                  <a:gd name="T25" fmla="*/ 13178465 h 168"/>
                  <a:gd name="T26" fmla="*/ 8889386 w 183"/>
                  <a:gd name="T27" fmla="*/ 14028688 h 168"/>
                  <a:gd name="T28" fmla="*/ 8042933 w 183"/>
                  <a:gd name="T29" fmla="*/ 16579358 h 168"/>
                  <a:gd name="T30" fmla="*/ 66035071 w 183"/>
                  <a:gd name="T31" fmla="*/ 60367173 h 168"/>
                  <a:gd name="T32" fmla="*/ 49949860 w 183"/>
                  <a:gd name="T33" fmla="*/ 42936945 h 16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83"/>
                  <a:gd name="T52" fmla="*/ 0 h 168"/>
                  <a:gd name="T53" fmla="*/ 183 w 183"/>
                  <a:gd name="T54" fmla="*/ 168 h 16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83" h="168">
                    <a:moveTo>
                      <a:pt x="43" y="9"/>
                    </a:moveTo>
                    <a:cubicBezTo>
                      <a:pt x="42" y="20"/>
                      <a:pt x="53" y="18"/>
                      <a:pt x="53" y="27"/>
                    </a:cubicBezTo>
                    <a:cubicBezTo>
                      <a:pt x="73" y="35"/>
                      <a:pt x="103" y="65"/>
                      <a:pt x="122" y="81"/>
                    </a:cubicBezTo>
                    <a:cubicBezTo>
                      <a:pt x="131" y="88"/>
                      <a:pt x="142" y="92"/>
                      <a:pt x="150" y="99"/>
                    </a:cubicBezTo>
                    <a:cubicBezTo>
                      <a:pt x="153" y="101"/>
                      <a:pt x="151" y="105"/>
                      <a:pt x="154" y="109"/>
                    </a:cubicBezTo>
                    <a:cubicBezTo>
                      <a:pt x="165" y="119"/>
                      <a:pt x="181" y="123"/>
                      <a:pt x="182" y="134"/>
                    </a:cubicBezTo>
                    <a:cubicBezTo>
                      <a:pt x="183" y="144"/>
                      <a:pt x="171" y="163"/>
                      <a:pt x="162" y="164"/>
                    </a:cubicBezTo>
                    <a:cubicBezTo>
                      <a:pt x="140" y="168"/>
                      <a:pt x="127" y="142"/>
                      <a:pt x="112" y="132"/>
                    </a:cubicBezTo>
                    <a:cubicBezTo>
                      <a:pt x="94" y="124"/>
                      <a:pt x="76" y="108"/>
                      <a:pt x="53" y="89"/>
                    </a:cubicBezTo>
                    <a:cubicBezTo>
                      <a:pt x="36" y="75"/>
                      <a:pt x="3" y="59"/>
                      <a:pt x="1" y="37"/>
                    </a:cubicBezTo>
                    <a:cubicBezTo>
                      <a:pt x="0" y="20"/>
                      <a:pt x="15" y="0"/>
                      <a:pt x="43" y="9"/>
                    </a:cubicBezTo>
                    <a:close/>
                    <a:moveTo>
                      <a:pt x="118" y="101"/>
                    </a:moveTo>
                    <a:cubicBezTo>
                      <a:pt x="91" y="76"/>
                      <a:pt x="65" y="49"/>
                      <a:pt x="33" y="31"/>
                    </a:cubicBezTo>
                    <a:cubicBezTo>
                      <a:pt x="30" y="37"/>
                      <a:pt x="23" y="29"/>
                      <a:pt x="21" y="33"/>
                    </a:cubicBezTo>
                    <a:cubicBezTo>
                      <a:pt x="21" y="36"/>
                      <a:pt x="20" y="38"/>
                      <a:pt x="19" y="39"/>
                    </a:cubicBezTo>
                    <a:cubicBezTo>
                      <a:pt x="58" y="80"/>
                      <a:pt x="106" y="113"/>
                      <a:pt x="156" y="142"/>
                    </a:cubicBezTo>
                    <a:cubicBezTo>
                      <a:pt x="151" y="119"/>
                      <a:pt x="133" y="114"/>
                      <a:pt x="118" y="10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69" name="Group 9"/>
            <p:cNvGrpSpPr/>
            <p:nvPr/>
          </p:nvGrpSpPr>
          <p:grpSpPr bwMode="auto">
            <a:xfrm>
              <a:off x="2963083" y="47274"/>
              <a:ext cx="703263" cy="1443038"/>
              <a:chOff x="0" y="0"/>
              <a:chExt cx="703263" cy="1443038"/>
            </a:xfrm>
          </p:grpSpPr>
          <p:sp>
            <p:nvSpPr>
              <p:cNvPr id="23865" name="Freeform 20"/>
              <p:cNvSpPr>
                <a:spLocks noEditPoints="1" noChangeArrowheads="1"/>
              </p:cNvSpPr>
              <p:nvPr/>
            </p:nvSpPr>
            <p:spPr bwMode="auto">
              <a:xfrm>
                <a:off x="114300" y="58738"/>
                <a:ext cx="55563" cy="49213"/>
              </a:xfrm>
              <a:custGeom>
                <a:avLst/>
                <a:gdLst>
                  <a:gd name="T0" fmla="*/ 6933879 w 87"/>
                  <a:gd name="T1" fmla="*/ 5450988 h 76"/>
                  <a:gd name="T2" fmla="*/ 15499522 w 87"/>
                  <a:gd name="T3" fmla="*/ 3773860 h 76"/>
                  <a:gd name="T4" fmla="*/ 17131285 w 87"/>
                  <a:gd name="T5" fmla="*/ 1258169 h 76"/>
                  <a:gd name="T6" fmla="*/ 22841504 w 87"/>
                  <a:gd name="T7" fmla="*/ 28093499 h 76"/>
                  <a:gd name="T8" fmla="*/ 6933879 w 87"/>
                  <a:gd name="T9" fmla="*/ 5450988 h 76"/>
                  <a:gd name="T10" fmla="*/ 10604870 w 87"/>
                  <a:gd name="T11" fmla="*/ 8805241 h 76"/>
                  <a:gd name="T12" fmla="*/ 15499522 w 87"/>
                  <a:gd name="T13" fmla="*/ 21803951 h 76"/>
                  <a:gd name="T14" fmla="*/ 22841504 w 87"/>
                  <a:gd name="T15" fmla="*/ 20126819 h 76"/>
                  <a:gd name="T16" fmla="*/ 10604870 w 87"/>
                  <a:gd name="T17" fmla="*/ 8805241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87"/>
                  <a:gd name="T28" fmla="*/ 0 h 76"/>
                  <a:gd name="T29" fmla="*/ 87 w 87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87" h="76">
                    <a:moveTo>
                      <a:pt x="17" y="13"/>
                    </a:moveTo>
                    <a:cubicBezTo>
                      <a:pt x="25" y="9"/>
                      <a:pt x="30" y="11"/>
                      <a:pt x="38" y="9"/>
                    </a:cubicBezTo>
                    <a:cubicBezTo>
                      <a:pt x="39" y="9"/>
                      <a:pt x="38" y="4"/>
                      <a:pt x="42" y="3"/>
                    </a:cubicBezTo>
                    <a:cubicBezTo>
                      <a:pt x="70" y="0"/>
                      <a:pt x="87" y="59"/>
                      <a:pt x="56" y="67"/>
                    </a:cubicBezTo>
                    <a:cubicBezTo>
                      <a:pt x="24" y="76"/>
                      <a:pt x="0" y="40"/>
                      <a:pt x="17" y="13"/>
                    </a:cubicBezTo>
                    <a:close/>
                    <a:moveTo>
                      <a:pt x="26" y="21"/>
                    </a:moveTo>
                    <a:cubicBezTo>
                      <a:pt x="25" y="29"/>
                      <a:pt x="32" y="45"/>
                      <a:pt x="38" y="52"/>
                    </a:cubicBezTo>
                    <a:cubicBezTo>
                      <a:pt x="46" y="52"/>
                      <a:pt x="52" y="52"/>
                      <a:pt x="56" y="48"/>
                    </a:cubicBezTo>
                    <a:cubicBezTo>
                      <a:pt x="56" y="30"/>
                      <a:pt x="44" y="14"/>
                      <a:pt x="26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6" name="Freeform 21"/>
              <p:cNvSpPr>
                <a:spLocks noEditPoints="1" noChangeArrowheads="1"/>
              </p:cNvSpPr>
              <p:nvPr/>
            </p:nvSpPr>
            <p:spPr bwMode="auto">
              <a:xfrm>
                <a:off x="211137" y="365125"/>
                <a:ext cx="131763" cy="252413"/>
              </a:xfrm>
              <a:custGeom>
                <a:avLst/>
                <a:gdLst>
                  <a:gd name="T0" fmla="*/ 53084266 w 203"/>
                  <a:gd name="T1" fmla="*/ 9168208 h 391"/>
                  <a:gd name="T2" fmla="*/ 85524587 w 203"/>
                  <a:gd name="T3" fmla="*/ 113771130 h 391"/>
                  <a:gd name="T4" fmla="*/ 80890145 w 203"/>
                  <a:gd name="T5" fmla="*/ 133775015 h 391"/>
                  <a:gd name="T6" fmla="*/ 71621303 w 203"/>
                  <a:gd name="T7" fmla="*/ 142526836 h 391"/>
                  <a:gd name="T8" fmla="*/ 39180992 w 203"/>
                  <a:gd name="T9" fmla="*/ 158779388 h 391"/>
                  <a:gd name="T10" fmla="*/ 28648393 w 203"/>
                  <a:gd name="T11" fmla="*/ 150861627 h 391"/>
                  <a:gd name="T12" fmla="*/ 21907712 w 203"/>
                  <a:gd name="T13" fmla="*/ 133775015 h 391"/>
                  <a:gd name="T14" fmla="*/ 6319432 w 203"/>
                  <a:gd name="T15" fmla="*/ 75430813 h 391"/>
                  <a:gd name="T16" fmla="*/ 5476928 w 203"/>
                  <a:gd name="T17" fmla="*/ 23754584 h 391"/>
                  <a:gd name="T18" fmla="*/ 53084266 w 203"/>
                  <a:gd name="T19" fmla="*/ 9168208 h 391"/>
                  <a:gd name="T20" fmla="*/ 27805889 w 203"/>
                  <a:gd name="T21" fmla="*/ 15002758 h 391"/>
                  <a:gd name="T22" fmla="*/ 26963385 w 203"/>
                  <a:gd name="T23" fmla="*/ 19170476 h 391"/>
                  <a:gd name="T24" fmla="*/ 13060116 w 203"/>
                  <a:gd name="T25" fmla="*/ 27088242 h 391"/>
                  <a:gd name="T26" fmla="*/ 9690097 w 203"/>
                  <a:gd name="T27" fmla="*/ 49592381 h 391"/>
                  <a:gd name="T28" fmla="*/ 24435873 w 203"/>
                  <a:gd name="T29" fmla="*/ 104602924 h 391"/>
                  <a:gd name="T30" fmla="*/ 20222699 w 203"/>
                  <a:gd name="T31" fmla="*/ 57927817 h 391"/>
                  <a:gd name="T32" fmla="*/ 23592720 w 203"/>
                  <a:gd name="T33" fmla="*/ 33339819 h 391"/>
                  <a:gd name="T34" fmla="*/ 35810976 w 203"/>
                  <a:gd name="T35" fmla="*/ 46675107 h 391"/>
                  <a:gd name="T36" fmla="*/ 65301873 w 203"/>
                  <a:gd name="T37" fmla="*/ 93350860 h 391"/>
                  <a:gd name="T38" fmla="*/ 74991968 w 203"/>
                  <a:gd name="T39" fmla="*/ 118355233 h 391"/>
                  <a:gd name="T40" fmla="*/ 74991968 w 203"/>
                  <a:gd name="T41" fmla="*/ 85432454 h 391"/>
                  <a:gd name="T42" fmla="*/ 66987530 w 203"/>
                  <a:gd name="T43" fmla="*/ 84599019 h 391"/>
                  <a:gd name="T44" fmla="*/ 72464456 w 203"/>
                  <a:gd name="T45" fmla="*/ 78764472 h 391"/>
                  <a:gd name="T46" fmla="*/ 69515043 w 203"/>
                  <a:gd name="T47" fmla="*/ 67512407 h 391"/>
                  <a:gd name="T48" fmla="*/ 60246200 w 203"/>
                  <a:gd name="T49" fmla="*/ 66678993 h 391"/>
                  <a:gd name="T50" fmla="*/ 66987530 w 203"/>
                  <a:gd name="T51" fmla="*/ 60011031 h 391"/>
                  <a:gd name="T52" fmla="*/ 62774361 w 203"/>
                  <a:gd name="T53" fmla="*/ 52093270 h 391"/>
                  <a:gd name="T54" fmla="*/ 54769274 w 203"/>
                  <a:gd name="T55" fmla="*/ 52926685 h 391"/>
                  <a:gd name="T56" fmla="*/ 57297436 w 203"/>
                  <a:gd name="T57" fmla="*/ 38340306 h 391"/>
                  <a:gd name="T58" fmla="*/ 43815424 w 203"/>
                  <a:gd name="T59" fmla="*/ 41674610 h 391"/>
                  <a:gd name="T60" fmla="*/ 55611779 w 203"/>
                  <a:gd name="T61" fmla="*/ 32922789 h 391"/>
                  <a:gd name="T62" fmla="*/ 51399258 w 203"/>
                  <a:gd name="T63" fmla="*/ 22087755 h 391"/>
                  <a:gd name="T64" fmla="*/ 32440311 w 203"/>
                  <a:gd name="T65" fmla="*/ 25421413 h 391"/>
                  <a:gd name="T66" fmla="*/ 47186089 w 203"/>
                  <a:gd name="T67" fmla="*/ 17503001 h 391"/>
                  <a:gd name="T68" fmla="*/ 27805889 w 203"/>
                  <a:gd name="T69" fmla="*/ 15002758 h 391"/>
                  <a:gd name="T70" fmla="*/ 26963385 w 203"/>
                  <a:gd name="T71" fmla="*/ 57093757 h 391"/>
                  <a:gd name="T72" fmla="*/ 32440311 w 203"/>
                  <a:gd name="T73" fmla="*/ 55426928 h 391"/>
                  <a:gd name="T74" fmla="*/ 26120881 w 203"/>
                  <a:gd name="T75" fmla="*/ 44174864 h 391"/>
                  <a:gd name="T76" fmla="*/ 26963385 w 203"/>
                  <a:gd name="T77" fmla="*/ 57093757 h 391"/>
                  <a:gd name="T78" fmla="*/ 26120881 w 203"/>
                  <a:gd name="T79" fmla="*/ 62511920 h 391"/>
                  <a:gd name="T80" fmla="*/ 36653480 w 203"/>
                  <a:gd name="T81" fmla="*/ 110437472 h 391"/>
                  <a:gd name="T82" fmla="*/ 40866649 w 203"/>
                  <a:gd name="T83" fmla="*/ 100852236 h 391"/>
                  <a:gd name="T84" fmla="*/ 45501081 w 203"/>
                  <a:gd name="T85" fmla="*/ 100018822 h 391"/>
                  <a:gd name="T86" fmla="*/ 56454932 w 203"/>
                  <a:gd name="T87" fmla="*/ 113771130 h 391"/>
                  <a:gd name="T88" fmla="*/ 35810976 w 203"/>
                  <a:gd name="T89" fmla="*/ 57927817 h 391"/>
                  <a:gd name="T90" fmla="*/ 26120881 w 203"/>
                  <a:gd name="T91" fmla="*/ 62511920 h 391"/>
                  <a:gd name="T92" fmla="*/ 34968472 w 203"/>
                  <a:gd name="T93" fmla="*/ 115021574 h 391"/>
                  <a:gd name="T94" fmla="*/ 48028593 w 203"/>
                  <a:gd name="T95" fmla="*/ 150861627 h 391"/>
                  <a:gd name="T96" fmla="*/ 74149464 w 203"/>
                  <a:gd name="T97" fmla="*/ 128773882 h 391"/>
                  <a:gd name="T98" fmla="*/ 61931857 w 203"/>
                  <a:gd name="T99" fmla="*/ 107936583 h 391"/>
                  <a:gd name="T100" fmla="*/ 55611779 w 203"/>
                  <a:gd name="T101" fmla="*/ 119188647 h 391"/>
                  <a:gd name="T102" fmla="*/ 43815424 w 203"/>
                  <a:gd name="T103" fmla="*/ 106269754 h 391"/>
                  <a:gd name="T104" fmla="*/ 34968472 w 203"/>
                  <a:gd name="T105" fmla="*/ 115021574 h 391"/>
                  <a:gd name="T106" fmla="*/ 29491546 w 203"/>
                  <a:gd name="T107" fmla="*/ 135441844 h 391"/>
                  <a:gd name="T108" fmla="*/ 42551668 w 203"/>
                  <a:gd name="T109" fmla="*/ 150028212 h 391"/>
                  <a:gd name="T110" fmla="*/ 28648393 w 203"/>
                  <a:gd name="T111" fmla="*/ 113771130 h 391"/>
                  <a:gd name="T112" fmla="*/ 21065203 w 203"/>
                  <a:gd name="T113" fmla="*/ 111270886 h 391"/>
                  <a:gd name="T114" fmla="*/ 29491546 w 203"/>
                  <a:gd name="T115" fmla="*/ 135441844 h 391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03"/>
                  <a:gd name="T175" fmla="*/ 0 h 391"/>
                  <a:gd name="T176" fmla="*/ 203 w 203"/>
                  <a:gd name="T177" fmla="*/ 391 h 391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03" h="391">
                    <a:moveTo>
                      <a:pt x="126" y="22"/>
                    </a:moveTo>
                    <a:cubicBezTo>
                      <a:pt x="160" y="105"/>
                      <a:pt x="196" y="181"/>
                      <a:pt x="203" y="273"/>
                    </a:cubicBezTo>
                    <a:cubicBezTo>
                      <a:pt x="197" y="285"/>
                      <a:pt x="201" y="305"/>
                      <a:pt x="192" y="321"/>
                    </a:cubicBezTo>
                    <a:cubicBezTo>
                      <a:pt x="189" y="325"/>
                      <a:pt x="178" y="333"/>
                      <a:pt x="170" y="342"/>
                    </a:cubicBezTo>
                    <a:cubicBezTo>
                      <a:pt x="156" y="361"/>
                      <a:pt x="130" y="391"/>
                      <a:pt x="93" y="381"/>
                    </a:cubicBezTo>
                    <a:cubicBezTo>
                      <a:pt x="81" y="378"/>
                      <a:pt x="78" y="369"/>
                      <a:pt x="68" y="362"/>
                    </a:cubicBezTo>
                    <a:cubicBezTo>
                      <a:pt x="72" y="346"/>
                      <a:pt x="58" y="335"/>
                      <a:pt x="52" y="321"/>
                    </a:cubicBezTo>
                    <a:cubicBezTo>
                      <a:pt x="35" y="283"/>
                      <a:pt x="24" y="228"/>
                      <a:pt x="15" y="181"/>
                    </a:cubicBezTo>
                    <a:cubicBezTo>
                      <a:pt x="7" y="141"/>
                      <a:pt x="0" y="103"/>
                      <a:pt x="13" y="57"/>
                    </a:cubicBezTo>
                    <a:cubicBezTo>
                      <a:pt x="40" y="36"/>
                      <a:pt x="80" y="0"/>
                      <a:pt x="126" y="22"/>
                    </a:cubicBezTo>
                    <a:close/>
                    <a:moveTo>
                      <a:pt x="66" y="36"/>
                    </a:moveTo>
                    <a:cubicBezTo>
                      <a:pt x="68" y="42"/>
                      <a:pt x="67" y="41"/>
                      <a:pt x="64" y="46"/>
                    </a:cubicBezTo>
                    <a:cubicBezTo>
                      <a:pt x="49" y="41"/>
                      <a:pt x="45" y="62"/>
                      <a:pt x="31" y="65"/>
                    </a:cubicBezTo>
                    <a:cubicBezTo>
                      <a:pt x="23" y="83"/>
                      <a:pt x="22" y="101"/>
                      <a:pt x="23" y="119"/>
                    </a:cubicBezTo>
                    <a:cubicBezTo>
                      <a:pt x="24" y="148"/>
                      <a:pt x="27" y="237"/>
                      <a:pt x="58" y="251"/>
                    </a:cubicBezTo>
                    <a:cubicBezTo>
                      <a:pt x="52" y="220"/>
                      <a:pt x="47" y="175"/>
                      <a:pt x="48" y="139"/>
                    </a:cubicBezTo>
                    <a:cubicBezTo>
                      <a:pt x="49" y="121"/>
                      <a:pt x="49" y="94"/>
                      <a:pt x="56" y="80"/>
                    </a:cubicBezTo>
                    <a:cubicBezTo>
                      <a:pt x="69" y="87"/>
                      <a:pt x="77" y="101"/>
                      <a:pt x="85" y="112"/>
                    </a:cubicBezTo>
                    <a:cubicBezTo>
                      <a:pt x="111" y="146"/>
                      <a:pt x="131" y="187"/>
                      <a:pt x="155" y="224"/>
                    </a:cubicBezTo>
                    <a:cubicBezTo>
                      <a:pt x="157" y="242"/>
                      <a:pt x="172" y="264"/>
                      <a:pt x="178" y="284"/>
                    </a:cubicBezTo>
                    <a:cubicBezTo>
                      <a:pt x="193" y="266"/>
                      <a:pt x="179" y="230"/>
                      <a:pt x="178" y="205"/>
                    </a:cubicBezTo>
                    <a:cubicBezTo>
                      <a:pt x="173" y="207"/>
                      <a:pt x="161" y="209"/>
                      <a:pt x="159" y="203"/>
                    </a:cubicBezTo>
                    <a:cubicBezTo>
                      <a:pt x="163" y="198"/>
                      <a:pt x="168" y="194"/>
                      <a:pt x="172" y="189"/>
                    </a:cubicBezTo>
                    <a:cubicBezTo>
                      <a:pt x="171" y="179"/>
                      <a:pt x="167" y="171"/>
                      <a:pt x="165" y="162"/>
                    </a:cubicBezTo>
                    <a:cubicBezTo>
                      <a:pt x="157" y="164"/>
                      <a:pt x="147" y="169"/>
                      <a:pt x="143" y="160"/>
                    </a:cubicBezTo>
                    <a:cubicBezTo>
                      <a:pt x="148" y="154"/>
                      <a:pt x="156" y="152"/>
                      <a:pt x="159" y="144"/>
                    </a:cubicBezTo>
                    <a:cubicBezTo>
                      <a:pt x="154" y="139"/>
                      <a:pt x="154" y="130"/>
                      <a:pt x="149" y="125"/>
                    </a:cubicBezTo>
                    <a:cubicBezTo>
                      <a:pt x="144" y="131"/>
                      <a:pt x="134" y="136"/>
                      <a:pt x="130" y="127"/>
                    </a:cubicBezTo>
                    <a:cubicBezTo>
                      <a:pt x="139" y="121"/>
                      <a:pt x="151" y="101"/>
                      <a:pt x="136" y="92"/>
                    </a:cubicBezTo>
                    <a:cubicBezTo>
                      <a:pt x="126" y="94"/>
                      <a:pt x="112" y="108"/>
                      <a:pt x="104" y="100"/>
                    </a:cubicBezTo>
                    <a:cubicBezTo>
                      <a:pt x="111" y="90"/>
                      <a:pt x="120" y="84"/>
                      <a:pt x="132" y="79"/>
                    </a:cubicBezTo>
                    <a:cubicBezTo>
                      <a:pt x="130" y="68"/>
                      <a:pt x="126" y="61"/>
                      <a:pt x="122" y="53"/>
                    </a:cubicBezTo>
                    <a:cubicBezTo>
                      <a:pt x="116" y="56"/>
                      <a:pt x="85" y="85"/>
                      <a:pt x="77" y="61"/>
                    </a:cubicBezTo>
                    <a:cubicBezTo>
                      <a:pt x="93" y="59"/>
                      <a:pt x="104" y="52"/>
                      <a:pt x="112" y="42"/>
                    </a:cubicBezTo>
                    <a:cubicBezTo>
                      <a:pt x="99" y="27"/>
                      <a:pt x="83" y="31"/>
                      <a:pt x="66" y="36"/>
                    </a:cubicBezTo>
                    <a:close/>
                    <a:moveTo>
                      <a:pt x="64" y="137"/>
                    </a:moveTo>
                    <a:cubicBezTo>
                      <a:pt x="67" y="134"/>
                      <a:pt x="73" y="138"/>
                      <a:pt x="77" y="133"/>
                    </a:cubicBezTo>
                    <a:cubicBezTo>
                      <a:pt x="75" y="121"/>
                      <a:pt x="68" y="114"/>
                      <a:pt x="62" y="106"/>
                    </a:cubicBezTo>
                    <a:cubicBezTo>
                      <a:pt x="63" y="115"/>
                      <a:pt x="59" y="130"/>
                      <a:pt x="64" y="137"/>
                    </a:cubicBezTo>
                    <a:close/>
                    <a:moveTo>
                      <a:pt x="62" y="150"/>
                    </a:moveTo>
                    <a:cubicBezTo>
                      <a:pt x="69" y="190"/>
                      <a:pt x="53" y="242"/>
                      <a:pt x="87" y="265"/>
                    </a:cubicBezTo>
                    <a:cubicBezTo>
                      <a:pt x="93" y="256"/>
                      <a:pt x="90" y="248"/>
                      <a:pt x="97" y="242"/>
                    </a:cubicBezTo>
                    <a:cubicBezTo>
                      <a:pt x="99" y="239"/>
                      <a:pt x="104" y="239"/>
                      <a:pt x="108" y="240"/>
                    </a:cubicBezTo>
                    <a:cubicBezTo>
                      <a:pt x="119" y="248"/>
                      <a:pt x="122" y="264"/>
                      <a:pt x="134" y="273"/>
                    </a:cubicBezTo>
                    <a:cubicBezTo>
                      <a:pt x="145" y="208"/>
                      <a:pt x="108" y="176"/>
                      <a:pt x="85" y="139"/>
                    </a:cubicBezTo>
                    <a:cubicBezTo>
                      <a:pt x="82" y="147"/>
                      <a:pt x="69" y="145"/>
                      <a:pt x="62" y="150"/>
                    </a:cubicBezTo>
                    <a:close/>
                    <a:moveTo>
                      <a:pt x="83" y="276"/>
                    </a:moveTo>
                    <a:cubicBezTo>
                      <a:pt x="91" y="304"/>
                      <a:pt x="103" y="332"/>
                      <a:pt x="114" y="362"/>
                    </a:cubicBezTo>
                    <a:cubicBezTo>
                      <a:pt x="145" y="354"/>
                      <a:pt x="161" y="332"/>
                      <a:pt x="176" y="309"/>
                    </a:cubicBezTo>
                    <a:cubicBezTo>
                      <a:pt x="165" y="294"/>
                      <a:pt x="162" y="271"/>
                      <a:pt x="147" y="259"/>
                    </a:cubicBezTo>
                    <a:cubicBezTo>
                      <a:pt x="148" y="268"/>
                      <a:pt x="147" y="287"/>
                      <a:pt x="132" y="286"/>
                    </a:cubicBezTo>
                    <a:cubicBezTo>
                      <a:pt x="119" y="280"/>
                      <a:pt x="118" y="261"/>
                      <a:pt x="104" y="255"/>
                    </a:cubicBezTo>
                    <a:cubicBezTo>
                      <a:pt x="103" y="268"/>
                      <a:pt x="96" y="286"/>
                      <a:pt x="83" y="276"/>
                    </a:cubicBezTo>
                    <a:close/>
                    <a:moveTo>
                      <a:pt x="70" y="325"/>
                    </a:moveTo>
                    <a:cubicBezTo>
                      <a:pt x="75" y="338"/>
                      <a:pt x="84" y="359"/>
                      <a:pt x="101" y="360"/>
                    </a:cubicBezTo>
                    <a:cubicBezTo>
                      <a:pt x="89" y="332"/>
                      <a:pt x="77" y="303"/>
                      <a:pt x="68" y="273"/>
                    </a:cubicBezTo>
                    <a:cubicBezTo>
                      <a:pt x="57" y="277"/>
                      <a:pt x="54" y="263"/>
                      <a:pt x="50" y="267"/>
                    </a:cubicBezTo>
                    <a:cubicBezTo>
                      <a:pt x="60" y="287"/>
                      <a:pt x="62" y="306"/>
                      <a:pt x="70" y="3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7" name="Freeform 22"/>
              <p:cNvSpPr>
                <a:spLocks noEditPoints="1" noChangeArrowheads="1"/>
              </p:cNvSpPr>
              <p:nvPr/>
            </p:nvSpPr>
            <p:spPr bwMode="auto">
              <a:xfrm>
                <a:off x="47625" y="430213"/>
                <a:ext cx="133350" cy="220663"/>
              </a:xfrm>
              <a:custGeom>
                <a:avLst/>
                <a:gdLst>
                  <a:gd name="T0" fmla="*/ 40254949 w 207"/>
                  <a:gd name="T1" fmla="*/ 2094034 h 341"/>
                  <a:gd name="T2" fmla="*/ 61004728 w 207"/>
                  <a:gd name="T3" fmla="*/ 24705845 h 341"/>
                  <a:gd name="T4" fmla="*/ 70549236 w 207"/>
                  <a:gd name="T5" fmla="*/ 41874844 h 341"/>
                  <a:gd name="T6" fmla="*/ 70549236 w 207"/>
                  <a:gd name="T7" fmla="*/ 46480950 h 341"/>
                  <a:gd name="T8" fmla="*/ 76359300 w 207"/>
                  <a:gd name="T9" fmla="*/ 62811947 h 341"/>
                  <a:gd name="T10" fmla="*/ 85074738 w 207"/>
                  <a:gd name="T11" fmla="*/ 116411056 h 341"/>
                  <a:gd name="T12" fmla="*/ 69719502 w 207"/>
                  <a:gd name="T13" fmla="*/ 137767473 h 341"/>
                  <a:gd name="T14" fmla="*/ 34444885 w 207"/>
                  <a:gd name="T15" fmla="*/ 132742053 h 341"/>
                  <a:gd name="T16" fmla="*/ 32784774 w 207"/>
                  <a:gd name="T17" fmla="*/ 131067344 h 341"/>
                  <a:gd name="T18" fmla="*/ 5395200 w 207"/>
                  <a:gd name="T19" fmla="*/ 26381201 h 341"/>
                  <a:gd name="T20" fmla="*/ 26559844 w 207"/>
                  <a:gd name="T21" fmla="*/ 418677 h 341"/>
                  <a:gd name="T22" fmla="*/ 40254949 w 207"/>
                  <a:gd name="T23" fmla="*/ 2094034 h 341"/>
                  <a:gd name="T24" fmla="*/ 14939710 w 207"/>
                  <a:gd name="T25" fmla="*/ 19681067 h 341"/>
                  <a:gd name="T26" fmla="*/ 10374887 w 207"/>
                  <a:gd name="T27" fmla="*/ 58624529 h 341"/>
                  <a:gd name="T28" fmla="*/ 20749774 w 207"/>
                  <a:gd name="T29" fmla="*/ 93799254 h 341"/>
                  <a:gd name="T30" fmla="*/ 37764461 w 207"/>
                  <a:gd name="T31" fmla="*/ 125623894 h 341"/>
                  <a:gd name="T32" fmla="*/ 59344618 w 207"/>
                  <a:gd name="T33" fmla="*/ 132742053 h 341"/>
                  <a:gd name="T34" fmla="*/ 78019410 w 207"/>
                  <a:gd name="T35" fmla="*/ 116411056 h 341"/>
                  <a:gd name="T36" fmla="*/ 71379613 w 207"/>
                  <a:gd name="T37" fmla="*/ 73280170 h 341"/>
                  <a:gd name="T38" fmla="*/ 63494572 w 207"/>
                  <a:gd name="T39" fmla="*/ 46480950 h 341"/>
                  <a:gd name="T40" fmla="*/ 47309623 w 207"/>
                  <a:gd name="T41" fmla="*/ 14237617 h 341"/>
                  <a:gd name="T42" fmla="*/ 25730110 w 207"/>
                  <a:gd name="T43" fmla="*/ 7537486 h 341"/>
                  <a:gd name="T44" fmla="*/ 14939710 w 207"/>
                  <a:gd name="T45" fmla="*/ 19681067 h 34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07"/>
                  <a:gd name="T70" fmla="*/ 0 h 341"/>
                  <a:gd name="T71" fmla="*/ 207 w 207"/>
                  <a:gd name="T72" fmla="*/ 341 h 34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07" h="341">
                    <a:moveTo>
                      <a:pt x="97" y="5"/>
                    </a:moveTo>
                    <a:cubicBezTo>
                      <a:pt x="123" y="15"/>
                      <a:pt x="132" y="28"/>
                      <a:pt x="147" y="59"/>
                    </a:cubicBezTo>
                    <a:cubicBezTo>
                      <a:pt x="154" y="73"/>
                      <a:pt x="166" y="88"/>
                      <a:pt x="170" y="100"/>
                    </a:cubicBezTo>
                    <a:cubicBezTo>
                      <a:pt x="172" y="103"/>
                      <a:pt x="169" y="108"/>
                      <a:pt x="170" y="111"/>
                    </a:cubicBezTo>
                    <a:cubicBezTo>
                      <a:pt x="177" y="127"/>
                      <a:pt x="180" y="131"/>
                      <a:pt x="184" y="150"/>
                    </a:cubicBezTo>
                    <a:cubicBezTo>
                      <a:pt x="191" y="188"/>
                      <a:pt x="207" y="235"/>
                      <a:pt x="205" y="278"/>
                    </a:cubicBezTo>
                    <a:cubicBezTo>
                      <a:pt x="204" y="296"/>
                      <a:pt x="179" y="316"/>
                      <a:pt x="168" y="329"/>
                    </a:cubicBezTo>
                    <a:cubicBezTo>
                      <a:pt x="141" y="341"/>
                      <a:pt x="107" y="338"/>
                      <a:pt x="83" y="317"/>
                    </a:cubicBezTo>
                    <a:cubicBezTo>
                      <a:pt x="82" y="317"/>
                      <a:pt x="80" y="314"/>
                      <a:pt x="79" y="313"/>
                    </a:cubicBezTo>
                    <a:cubicBezTo>
                      <a:pt x="33" y="262"/>
                      <a:pt x="0" y="141"/>
                      <a:pt x="13" y="63"/>
                    </a:cubicBezTo>
                    <a:cubicBezTo>
                      <a:pt x="17" y="38"/>
                      <a:pt x="41" y="3"/>
                      <a:pt x="64" y="1"/>
                    </a:cubicBezTo>
                    <a:cubicBezTo>
                      <a:pt x="78" y="0"/>
                      <a:pt x="82" y="11"/>
                      <a:pt x="97" y="5"/>
                    </a:cubicBezTo>
                    <a:close/>
                    <a:moveTo>
                      <a:pt x="36" y="47"/>
                    </a:moveTo>
                    <a:cubicBezTo>
                      <a:pt x="32" y="74"/>
                      <a:pt x="22" y="107"/>
                      <a:pt x="25" y="140"/>
                    </a:cubicBezTo>
                    <a:cubicBezTo>
                      <a:pt x="27" y="167"/>
                      <a:pt x="39" y="199"/>
                      <a:pt x="50" y="224"/>
                    </a:cubicBezTo>
                    <a:cubicBezTo>
                      <a:pt x="61" y="249"/>
                      <a:pt x="73" y="282"/>
                      <a:pt x="91" y="300"/>
                    </a:cubicBezTo>
                    <a:cubicBezTo>
                      <a:pt x="108" y="316"/>
                      <a:pt x="124" y="315"/>
                      <a:pt x="143" y="317"/>
                    </a:cubicBezTo>
                    <a:cubicBezTo>
                      <a:pt x="162" y="309"/>
                      <a:pt x="176" y="295"/>
                      <a:pt x="188" y="278"/>
                    </a:cubicBezTo>
                    <a:cubicBezTo>
                      <a:pt x="196" y="237"/>
                      <a:pt x="182" y="211"/>
                      <a:pt x="172" y="175"/>
                    </a:cubicBezTo>
                    <a:cubicBezTo>
                      <a:pt x="166" y="154"/>
                      <a:pt x="161" y="132"/>
                      <a:pt x="153" y="111"/>
                    </a:cubicBezTo>
                    <a:cubicBezTo>
                      <a:pt x="142" y="84"/>
                      <a:pt x="129" y="47"/>
                      <a:pt x="114" y="34"/>
                    </a:cubicBezTo>
                    <a:cubicBezTo>
                      <a:pt x="97" y="20"/>
                      <a:pt x="77" y="26"/>
                      <a:pt x="62" y="18"/>
                    </a:cubicBezTo>
                    <a:cubicBezTo>
                      <a:pt x="56" y="25"/>
                      <a:pt x="45" y="38"/>
                      <a:pt x="36" y="4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8" name="Freeform 23"/>
              <p:cNvSpPr>
                <a:spLocks noEditPoints="1" noChangeArrowheads="1"/>
              </p:cNvSpPr>
              <p:nvPr/>
            </p:nvSpPr>
            <p:spPr bwMode="auto">
              <a:xfrm>
                <a:off x="285750" y="830263"/>
                <a:ext cx="58738" cy="60325"/>
              </a:xfrm>
              <a:custGeom>
                <a:avLst/>
                <a:gdLst>
                  <a:gd name="T0" fmla="*/ 20344189 w 93"/>
                  <a:gd name="T1" fmla="*/ 1235379 h 94"/>
                  <a:gd name="T2" fmla="*/ 28721619 w 93"/>
                  <a:gd name="T3" fmla="*/ 6589544 h 94"/>
                  <a:gd name="T4" fmla="*/ 34704683 w 93"/>
                  <a:gd name="T5" fmla="*/ 24299426 h 94"/>
                  <a:gd name="T6" fmla="*/ 15557359 w 93"/>
                  <a:gd name="T7" fmla="*/ 37066502 h 94"/>
                  <a:gd name="T8" fmla="*/ 3191432 w 93"/>
                  <a:gd name="T9" fmla="*/ 9884315 h 94"/>
                  <a:gd name="T10" fmla="*/ 20344189 w 93"/>
                  <a:gd name="T11" fmla="*/ 1235379 h 94"/>
                  <a:gd name="T12" fmla="*/ 12365929 w 93"/>
                  <a:gd name="T13" fmla="*/ 13179088 h 94"/>
                  <a:gd name="T14" fmla="*/ 13961960 w 93"/>
                  <a:gd name="T15" fmla="*/ 26770183 h 94"/>
                  <a:gd name="T16" fmla="*/ 18748789 w 93"/>
                  <a:gd name="T17" fmla="*/ 11531703 h 94"/>
                  <a:gd name="T18" fmla="*/ 12365929 w 93"/>
                  <a:gd name="T19" fmla="*/ 13179088 h 94"/>
                  <a:gd name="T20" fmla="*/ 21141893 w 93"/>
                  <a:gd name="T21" fmla="*/ 30064953 h 94"/>
                  <a:gd name="T22" fmla="*/ 24732489 w 93"/>
                  <a:gd name="T23" fmla="*/ 14826473 h 94"/>
                  <a:gd name="T24" fmla="*/ 21141893 w 93"/>
                  <a:gd name="T25" fmla="*/ 30064953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3"/>
                  <a:gd name="T40" fmla="*/ 0 h 94"/>
                  <a:gd name="T41" fmla="*/ 93 w 93"/>
                  <a:gd name="T42" fmla="*/ 94 h 94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3" h="94">
                    <a:moveTo>
                      <a:pt x="51" y="3"/>
                    </a:moveTo>
                    <a:cubicBezTo>
                      <a:pt x="53" y="6"/>
                      <a:pt x="69" y="15"/>
                      <a:pt x="72" y="16"/>
                    </a:cubicBezTo>
                    <a:cubicBezTo>
                      <a:pt x="71" y="32"/>
                      <a:pt x="93" y="36"/>
                      <a:pt x="87" y="59"/>
                    </a:cubicBezTo>
                    <a:cubicBezTo>
                      <a:pt x="85" y="68"/>
                      <a:pt x="62" y="94"/>
                      <a:pt x="39" y="90"/>
                    </a:cubicBezTo>
                    <a:cubicBezTo>
                      <a:pt x="11" y="85"/>
                      <a:pt x="0" y="53"/>
                      <a:pt x="8" y="24"/>
                    </a:cubicBezTo>
                    <a:cubicBezTo>
                      <a:pt x="21" y="13"/>
                      <a:pt x="28" y="0"/>
                      <a:pt x="51" y="3"/>
                    </a:cubicBezTo>
                    <a:close/>
                    <a:moveTo>
                      <a:pt x="31" y="32"/>
                    </a:moveTo>
                    <a:cubicBezTo>
                      <a:pt x="29" y="37"/>
                      <a:pt x="19" y="60"/>
                      <a:pt x="35" y="65"/>
                    </a:cubicBezTo>
                    <a:cubicBezTo>
                      <a:pt x="35" y="53"/>
                      <a:pt x="39" y="37"/>
                      <a:pt x="47" y="28"/>
                    </a:cubicBezTo>
                    <a:cubicBezTo>
                      <a:pt x="41" y="23"/>
                      <a:pt x="36" y="30"/>
                      <a:pt x="31" y="32"/>
                    </a:cubicBezTo>
                    <a:close/>
                    <a:moveTo>
                      <a:pt x="53" y="73"/>
                    </a:moveTo>
                    <a:cubicBezTo>
                      <a:pt x="66" y="71"/>
                      <a:pt x="79" y="44"/>
                      <a:pt x="62" y="36"/>
                    </a:cubicBezTo>
                    <a:cubicBezTo>
                      <a:pt x="52" y="40"/>
                      <a:pt x="49" y="61"/>
                      <a:pt x="53" y="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9" name="Freeform 24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03263" cy="1443038"/>
              </a:xfrm>
              <a:custGeom>
                <a:avLst/>
                <a:gdLst>
                  <a:gd name="T0" fmla="*/ 120303768 w 1090"/>
                  <a:gd name="T1" fmla="*/ 508695402 h 2232"/>
                  <a:gd name="T2" fmla="*/ 107399221 w 1090"/>
                  <a:gd name="T3" fmla="*/ 280890020 h 2232"/>
                  <a:gd name="T4" fmla="*/ 86169075 w 1090"/>
                  <a:gd name="T5" fmla="*/ 118709260 h 2232"/>
                  <a:gd name="T6" fmla="*/ 247684682 w 1090"/>
                  <a:gd name="T7" fmla="*/ 318927502 h 2232"/>
                  <a:gd name="T8" fmla="*/ 273910573 w 1090"/>
                  <a:gd name="T9" fmla="*/ 257064387 h 2232"/>
                  <a:gd name="T10" fmla="*/ 284316925 w 1090"/>
                  <a:gd name="T11" fmla="*/ 41381305 h 2232"/>
                  <a:gd name="T12" fmla="*/ 323031214 w 1090"/>
                  <a:gd name="T13" fmla="*/ 182661975 h 2232"/>
                  <a:gd name="T14" fmla="*/ 343012342 w 1090"/>
                  <a:gd name="T15" fmla="*/ 374101781 h 2232"/>
                  <a:gd name="T16" fmla="*/ 384223535 w 1090"/>
                  <a:gd name="T17" fmla="*/ 173048191 h 2232"/>
                  <a:gd name="T18" fmla="*/ 426267676 w 1090"/>
                  <a:gd name="T19" fmla="*/ 271694536 h 2232"/>
                  <a:gd name="T20" fmla="*/ 440837472 w 1090"/>
                  <a:gd name="T21" fmla="*/ 456028417 h 2232"/>
                  <a:gd name="T22" fmla="*/ 319700716 w 1090"/>
                  <a:gd name="T23" fmla="*/ 930448449 h 2232"/>
                  <a:gd name="T24" fmla="*/ 270580076 w 1090"/>
                  <a:gd name="T25" fmla="*/ 96556179 h 2232"/>
                  <a:gd name="T26" fmla="*/ 319700716 w 1090"/>
                  <a:gd name="T27" fmla="*/ 166360526 h 2232"/>
                  <a:gd name="T28" fmla="*/ 74097454 w 1090"/>
                  <a:gd name="T29" fmla="*/ 104915710 h 2232"/>
                  <a:gd name="T30" fmla="*/ 126547967 w 1090"/>
                  <a:gd name="T31" fmla="*/ 219863504 h 2232"/>
                  <a:gd name="T32" fmla="*/ 150276308 w 1090"/>
                  <a:gd name="T33" fmla="*/ 160508854 h 2232"/>
                  <a:gd name="T34" fmla="*/ 135706511 w 1090"/>
                  <a:gd name="T35" fmla="*/ 119127559 h 2232"/>
                  <a:gd name="T36" fmla="*/ 134873565 w 1090"/>
                  <a:gd name="T37" fmla="*/ 73984132 h 2232"/>
                  <a:gd name="T38" fmla="*/ 409616480 w 1090"/>
                  <a:gd name="T39" fmla="*/ 178482209 h 2232"/>
                  <a:gd name="T40" fmla="*/ 410032631 w 1090"/>
                  <a:gd name="T41" fmla="*/ 119963513 h 2232"/>
                  <a:gd name="T42" fmla="*/ 292226372 w 1090"/>
                  <a:gd name="T43" fmla="*/ 175138397 h 2232"/>
                  <a:gd name="T44" fmla="*/ 398793332 w 1090"/>
                  <a:gd name="T45" fmla="*/ 187260040 h 2232"/>
                  <a:gd name="T46" fmla="*/ 396711932 w 1090"/>
                  <a:gd name="T47" fmla="*/ 195619571 h 2232"/>
                  <a:gd name="T48" fmla="*/ 218961885 w 1090"/>
                  <a:gd name="T49" fmla="*/ 404197385 h 2232"/>
                  <a:gd name="T50" fmla="*/ 121136715 w 1090"/>
                  <a:gd name="T51" fmla="*/ 318090903 h 2232"/>
                  <a:gd name="T52" fmla="*/ 282652322 w 1090"/>
                  <a:gd name="T53" fmla="*/ 240344678 h 2232"/>
                  <a:gd name="T54" fmla="*/ 91997123 w 1090"/>
                  <a:gd name="T55" fmla="*/ 265424564 h 2232"/>
                  <a:gd name="T56" fmla="*/ 183161944 w 1090"/>
                  <a:gd name="T57" fmla="*/ 518309186 h 2232"/>
                  <a:gd name="T58" fmla="*/ 270580076 w 1090"/>
                  <a:gd name="T59" fmla="*/ 325196827 h 2232"/>
                  <a:gd name="T60" fmla="*/ 288063574 w 1090"/>
                  <a:gd name="T61" fmla="*/ 606086847 h 2232"/>
                  <a:gd name="T62" fmla="*/ 280154127 w 1090"/>
                  <a:gd name="T63" fmla="*/ 260408199 h 2232"/>
                  <a:gd name="T64" fmla="*/ 415860678 w 1090"/>
                  <a:gd name="T65" fmla="*/ 274202395 h 2232"/>
                  <a:gd name="T66" fmla="*/ 399625633 w 1090"/>
                  <a:gd name="T67" fmla="*/ 284652132 h 2232"/>
                  <a:gd name="T68" fmla="*/ 392549133 w 1090"/>
                  <a:gd name="T69" fmla="*/ 338991104 h 2232"/>
                  <a:gd name="T70" fmla="*/ 375481787 w 1090"/>
                  <a:gd name="T71" fmla="*/ 458536276 h 2232"/>
                  <a:gd name="T72" fmla="*/ 315537918 w 1090"/>
                  <a:gd name="T73" fmla="*/ 331049146 h 2232"/>
                  <a:gd name="T74" fmla="*/ 407118930 w 1090"/>
                  <a:gd name="T75" fmla="*/ 387060024 h 2232"/>
                  <a:gd name="T76" fmla="*/ 305130920 w 1090"/>
                  <a:gd name="T77" fmla="*/ 359472278 h 2232"/>
                  <a:gd name="T78" fmla="*/ 397128083 w 1090"/>
                  <a:gd name="T79" fmla="*/ 415483075 h 2232"/>
                  <a:gd name="T80" fmla="*/ 398793332 w 1090"/>
                  <a:gd name="T81" fmla="*/ 389567883 h 2232"/>
                  <a:gd name="T82" fmla="*/ 295556870 w 1090"/>
                  <a:gd name="T83" fmla="*/ 587277579 h 2232"/>
                  <a:gd name="T84" fmla="*/ 298886722 w 1090"/>
                  <a:gd name="T85" fmla="*/ 398345714 h 2232"/>
                  <a:gd name="T86" fmla="*/ 254345031 w 1090"/>
                  <a:gd name="T87" fmla="*/ 502843084 h 2232"/>
                  <a:gd name="T88" fmla="*/ 237277685 w 1090"/>
                  <a:gd name="T89" fmla="*/ 423424953 h 2232"/>
                  <a:gd name="T90" fmla="*/ 380477533 w 1090"/>
                  <a:gd name="T91" fmla="*/ 490721440 h 2232"/>
                  <a:gd name="T92" fmla="*/ 244770981 w 1090"/>
                  <a:gd name="T93" fmla="*/ 451012698 h 2232"/>
                  <a:gd name="T94" fmla="*/ 212301536 w 1090"/>
                  <a:gd name="T95" fmla="*/ 483615516 h 2232"/>
                  <a:gd name="T96" fmla="*/ 152357062 w 1090"/>
                  <a:gd name="T97" fmla="*/ 514965373 h 2232"/>
                  <a:gd name="T98" fmla="*/ 372984236 w 1090"/>
                  <a:gd name="T99" fmla="*/ 606086847 h 2232"/>
                  <a:gd name="T100" fmla="*/ 172754946 w 1090"/>
                  <a:gd name="T101" fmla="*/ 578499749 h 2232"/>
                  <a:gd name="T102" fmla="*/ 166094557 w 1090"/>
                  <a:gd name="T103" fmla="*/ 603578988 h 2232"/>
                  <a:gd name="T104" fmla="*/ 172754946 w 1090"/>
                  <a:gd name="T105" fmla="*/ 535446548 h 2232"/>
                  <a:gd name="T106" fmla="*/ 318035468 w 1090"/>
                  <a:gd name="T107" fmla="*/ 652902160 h 2232"/>
                  <a:gd name="T108" fmla="*/ 323031214 w 1090"/>
                  <a:gd name="T109" fmla="*/ 593129251 h 2232"/>
                  <a:gd name="T110" fmla="*/ 234780134 w 1090"/>
                  <a:gd name="T111" fmla="*/ 631166733 h 2232"/>
                  <a:gd name="T112" fmla="*/ 142783012 w 1090"/>
                  <a:gd name="T113" fmla="*/ 601071129 h 2232"/>
                  <a:gd name="T114" fmla="*/ 386721086 w 1090"/>
                  <a:gd name="T115" fmla="*/ 907041116 h 2232"/>
                  <a:gd name="T116" fmla="*/ 367572340 w 1090"/>
                  <a:gd name="T117" fmla="*/ 614028725 h 2232"/>
                  <a:gd name="T118" fmla="*/ 234780134 w 1090"/>
                  <a:gd name="T119" fmla="*/ 816754948 h 2232"/>
                  <a:gd name="T120" fmla="*/ 239775880 w 1090"/>
                  <a:gd name="T121" fmla="*/ 636182452 h 2232"/>
                  <a:gd name="T122" fmla="*/ 273077626 w 1090"/>
                  <a:gd name="T123" fmla="*/ 777045560 h 2232"/>
                  <a:gd name="T124" fmla="*/ 335935761 w 1090"/>
                  <a:gd name="T125" fmla="*/ 671711428 h 223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090"/>
                  <a:gd name="T190" fmla="*/ 0 h 2232"/>
                  <a:gd name="T191" fmla="*/ 1090 w 1090"/>
                  <a:gd name="T192" fmla="*/ 2232 h 223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090" h="2232">
                    <a:moveTo>
                      <a:pt x="388" y="2162"/>
                    </a:moveTo>
                    <a:cubicBezTo>
                      <a:pt x="384" y="2048"/>
                      <a:pt x="361" y="1942"/>
                      <a:pt x="353" y="1816"/>
                    </a:cubicBezTo>
                    <a:cubicBezTo>
                      <a:pt x="351" y="1790"/>
                      <a:pt x="355" y="1764"/>
                      <a:pt x="351" y="1737"/>
                    </a:cubicBezTo>
                    <a:cubicBezTo>
                      <a:pt x="340" y="1661"/>
                      <a:pt x="325" y="1562"/>
                      <a:pt x="320" y="1490"/>
                    </a:cubicBezTo>
                    <a:cubicBezTo>
                      <a:pt x="320" y="1485"/>
                      <a:pt x="322" y="1480"/>
                      <a:pt x="322" y="1475"/>
                    </a:cubicBezTo>
                    <a:cubicBezTo>
                      <a:pt x="321" y="1461"/>
                      <a:pt x="315" y="1449"/>
                      <a:pt x="316" y="1438"/>
                    </a:cubicBezTo>
                    <a:cubicBezTo>
                      <a:pt x="318" y="1422"/>
                      <a:pt x="327" y="1407"/>
                      <a:pt x="343" y="1399"/>
                    </a:cubicBezTo>
                    <a:cubicBezTo>
                      <a:pt x="323" y="1343"/>
                      <a:pt x="309" y="1281"/>
                      <a:pt x="281" y="1232"/>
                    </a:cubicBezTo>
                    <a:cubicBezTo>
                      <a:pt x="283" y="1226"/>
                      <a:pt x="288" y="1223"/>
                      <a:pt x="289" y="1217"/>
                    </a:cubicBezTo>
                    <a:cubicBezTo>
                      <a:pt x="283" y="1173"/>
                      <a:pt x="304" y="1139"/>
                      <a:pt x="301" y="1104"/>
                    </a:cubicBezTo>
                    <a:cubicBezTo>
                      <a:pt x="270" y="1083"/>
                      <a:pt x="210" y="1083"/>
                      <a:pt x="176" y="1083"/>
                    </a:cubicBezTo>
                    <a:cubicBezTo>
                      <a:pt x="155" y="1078"/>
                      <a:pt x="143" y="1063"/>
                      <a:pt x="122" y="1058"/>
                    </a:cubicBezTo>
                    <a:cubicBezTo>
                      <a:pt x="68" y="1020"/>
                      <a:pt x="24" y="946"/>
                      <a:pt x="11" y="860"/>
                    </a:cubicBezTo>
                    <a:cubicBezTo>
                      <a:pt x="4" y="811"/>
                      <a:pt x="0" y="740"/>
                      <a:pt x="11" y="683"/>
                    </a:cubicBezTo>
                    <a:cubicBezTo>
                      <a:pt x="18" y="650"/>
                      <a:pt x="34" y="630"/>
                      <a:pt x="50" y="610"/>
                    </a:cubicBezTo>
                    <a:cubicBezTo>
                      <a:pt x="70" y="605"/>
                      <a:pt x="85" y="589"/>
                      <a:pt x="103" y="584"/>
                    </a:cubicBezTo>
                    <a:cubicBezTo>
                      <a:pt x="129" y="577"/>
                      <a:pt x="164" y="574"/>
                      <a:pt x="186" y="586"/>
                    </a:cubicBezTo>
                    <a:cubicBezTo>
                      <a:pt x="218" y="604"/>
                      <a:pt x="244" y="638"/>
                      <a:pt x="258" y="672"/>
                    </a:cubicBezTo>
                    <a:cubicBezTo>
                      <a:pt x="256" y="619"/>
                      <a:pt x="268" y="575"/>
                      <a:pt x="293" y="542"/>
                    </a:cubicBezTo>
                    <a:cubicBezTo>
                      <a:pt x="286" y="529"/>
                      <a:pt x="269" y="536"/>
                      <a:pt x="264" y="526"/>
                    </a:cubicBezTo>
                    <a:cubicBezTo>
                      <a:pt x="258" y="515"/>
                      <a:pt x="280" y="501"/>
                      <a:pt x="277" y="481"/>
                    </a:cubicBezTo>
                    <a:cubicBezTo>
                      <a:pt x="264" y="472"/>
                      <a:pt x="243" y="470"/>
                      <a:pt x="233" y="458"/>
                    </a:cubicBezTo>
                    <a:cubicBezTo>
                      <a:pt x="232" y="448"/>
                      <a:pt x="242" y="432"/>
                      <a:pt x="244" y="419"/>
                    </a:cubicBezTo>
                    <a:cubicBezTo>
                      <a:pt x="236" y="407"/>
                      <a:pt x="219" y="404"/>
                      <a:pt x="207" y="394"/>
                    </a:cubicBezTo>
                    <a:cubicBezTo>
                      <a:pt x="215" y="381"/>
                      <a:pt x="221" y="367"/>
                      <a:pt x="225" y="349"/>
                    </a:cubicBezTo>
                    <a:cubicBezTo>
                      <a:pt x="218" y="332"/>
                      <a:pt x="195" y="332"/>
                      <a:pt x="184" y="318"/>
                    </a:cubicBezTo>
                    <a:cubicBezTo>
                      <a:pt x="187" y="302"/>
                      <a:pt x="199" y="294"/>
                      <a:pt x="207" y="284"/>
                    </a:cubicBezTo>
                    <a:cubicBezTo>
                      <a:pt x="200" y="274"/>
                      <a:pt x="188" y="269"/>
                      <a:pt x="176" y="264"/>
                    </a:cubicBezTo>
                    <a:cubicBezTo>
                      <a:pt x="161" y="220"/>
                      <a:pt x="125" y="181"/>
                      <a:pt x="128" y="136"/>
                    </a:cubicBezTo>
                    <a:cubicBezTo>
                      <a:pt x="142" y="127"/>
                      <a:pt x="144" y="102"/>
                      <a:pt x="147" y="88"/>
                    </a:cubicBezTo>
                    <a:cubicBezTo>
                      <a:pt x="177" y="78"/>
                      <a:pt x="188" y="52"/>
                      <a:pt x="221" y="49"/>
                    </a:cubicBezTo>
                    <a:cubicBezTo>
                      <a:pt x="261" y="45"/>
                      <a:pt x="285" y="72"/>
                      <a:pt x="312" y="93"/>
                    </a:cubicBezTo>
                    <a:cubicBezTo>
                      <a:pt x="345" y="236"/>
                      <a:pt x="421" y="351"/>
                      <a:pt x="452" y="487"/>
                    </a:cubicBezTo>
                    <a:cubicBezTo>
                      <a:pt x="468" y="494"/>
                      <a:pt x="481" y="503"/>
                      <a:pt x="497" y="511"/>
                    </a:cubicBezTo>
                    <a:cubicBezTo>
                      <a:pt x="516" y="550"/>
                      <a:pt x="538" y="593"/>
                      <a:pt x="561" y="635"/>
                    </a:cubicBezTo>
                    <a:cubicBezTo>
                      <a:pt x="572" y="677"/>
                      <a:pt x="585" y="719"/>
                      <a:pt x="595" y="763"/>
                    </a:cubicBezTo>
                    <a:cubicBezTo>
                      <a:pt x="588" y="808"/>
                      <a:pt x="609" y="869"/>
                      <a:pt x="582" y="922"/>
                    </a:cubicBezTo>
                    <a:cubicBezTo>
                      <a:pt x="596" y="933"/>
                      <a:pt x="592" y="977"/>
                      <a:pt x="609" y="992"/>
                    </a:cubicBezTo>
                    <a:cubicBezTo>
                      <a:pt x="605" y="1001"/>
                      <a:pt x="607" y="1009"/>
                      <a:pt x="613" y="1017"/>
                    </a:cubicBezTo>
                    <a:cubicBezTo>
                      <a:pt x="626" y="977"/>
                      <a:pt x="619" y="925"/>
                      <a:pt x="623" y="885"/>
                    </a:cubicBezTo>
                    <a:cubicBezTo>
                      <a:pt x="624" y="865"/>
                      <a:pt x="631" y="845"/>
                      <a:pt x="632" y="823"/>
                    </a:cubicBezTo>
                    <a:cubicBezTo>
                      <a:pt x="634" y="787"/>
                      <a:pt x="630" y="749"/>
                      <a:pt x="636" y="718"/>
                    </a:cubicBezTo>
                    <a:cubicBezTo>
                      <a:pt x="637" y="713"/>
                      <a:pt x="643" y="709"/>
                      <a:pt x="644" y="705"/>
                    </a:cubicBezTo>
                    <a:cubicBezTo>
                      <a:pt x="649" y="687"/>
                      <a:pt x="642" y="667"/>
                      <a:pt x="654" y="652"/>
                    </a:cubicBezTo>
                    <a:cubicBezTo>
                      <a:pt x="651" y="637"/>
                      <a:pt x="650" y="627"/>
                      <a:pt x="658" y="615"/>
                    </a:cubicBezTo>
                    <a:cubicBezTo>
                      <a:pt x="654" y="610"/>
                      <a:pt x="650" y="606"/>
                      <a:pt x="648" y="600"/>
                    </a:cubicBezTo>
                    <a:cubicBezTo>
                      <a:pt x="647" y="580"/>
                      <a:pt x="665" y="579"/>
                      <a:pt x="671" y="567"/>
                    </a:cubicBezTo>
                    <a:cubicBezTo>
                      <a:pt x="666" y="537"/>
                      <a:pt x="689" y="493"/>
                      <a:pt x="687" y="447"/>
                    </a:cubicBezTo>
                    <a:cubicBezTo>
                      <a:pt x="689" y="442"/>
                      <a:pt x="692" y="439"/>
                      <a:pt x="696" y="437"/>
                    </a:cubicBezTo>
                    <a:cubicBezTo>
                      <a:pt x="687" y="431"/>
                      <a:pt x="686" y="421"/>
                      <a:pt x="687" y="414"/>
                    </a:cubicBezTo>
                    <a:cubicBezTo>
                      <a:pt x="665" y="393"/>
                      <a:pt x="647" y="369"/>
                      <a:pt x="627" y="348"/>
                    </a:cubicBezTo>
                    <a:cubicBezTo>
                      <a:pt x="623" y="326"/>
                      <a:pt x="608" y="310"/>
                      <a:pt x="605" y="287"/>
                    </a:cubicBezTo>
                    <a:cubicBezTo>
                      <a:pt x="599" y="243"/>
                      <a:pt x="621" y="190"/>
                      <a:pt x="640" y="154"/>
                    </a:cubicBezTo>
                    <a:cubicBezTo>
                      <a:pt x="648" y="140"/>
                      <a:pt x="688" y="124"/>
                      <a:pt x="683" y="99"/>
                    </a:cubicBezTo>
                    <a:cubicBezTo>
                      <a:pt x="695" y="103"/>
                      <a:pt x="695" y="80"/>
                      <a:pt x="706" y="76"/>
                    </a:cubicBezTo>
                    <a:cubicBezTo>
                      <a:pt x="707" y="68"/>
                      <a:pt x="712" y="65"/>
                      <a:pt x="712" y="56"/>
                    </a:cubicBezTo>
                    <a:cubicBezTo>
                      <a:pt x="745" y="52"/>
                      <a:pt x="739" y="10"/>
                      <a:pt x="766" y="0"/>
                    </a:cubicBezTo>
                    <a:cubicBezTo>
                      <a:pt x="776" y="21"/>
                      <a:pt x="766" y="41"/>
                      <a:pt x="772" y="66"/>
                    </a:cubicBezTo>
                    <a:cubicBezTo>
                      <a:pt x="779" y="98"/>
                      <a:pt x="807" y="126"/>
                      <a:pt x="821" y="157"/>
                    </a:cubicBezTo>
                    <a:cubicBezTo>
                      <a:pt x="847" y="220"/>
                      <a:pt x="847" y="278"/>
                      <a:pt x="830" y="336"/>
                    </a:cubicBezTo>
                    <a:cubicBezTo>
                      <a:pt x="813" y="356"/>
                      <a:pt x="802" y="383"/>
                      <a:pt x="784" y="402"/>
                    </a:cubicBezTo>
                    <a:cubicBezTo>
                      <a:pt x="788" y="411"/>
                      <a:pt x="792" y="415"/>
                      <a:pt x="791" y="425"/>
                    </a:cubicBezTo>
                    <a:cubicBezTo>
                      <a:pt x="790" y="433"/>
                      <a:pt x="780" y="432"/>
                      <a:pt x="776" y="437"/>
                    </a:cubicBezTo>
                    <a:cubicBezTo>
                      <a:pt x="786" y="465"/>
                      <a:pt x="781" y="516"/>
                      <a:pt x="784" y="553"/>
                    </a:cubicBezTo>
                    <a:cubicBezTo>
                      <a:pt x="784" y="561"/>
                      <a:pt x="791" y="567"/>
                      <a:pt x="784" y="573"/>
                    </a:cubicBezTo>
                    <a:cubicBezTo>
                      <a:pt x="792" y="578"/>
                      <a:pt x="796" y="587"/>
                      <a:pt x="801" y="596"/>
                    </a:cubicBezTo>
                    <a:cubicBezTo>
                      <a:pt x="799" y="608"/>
                      <a:pt x="792" y="611"/>
                      <a:pt x="790" y="621"/>
                    </a:cubicBezTo>
                    <a:cubicBezTo>
                      <a:pt x="786" y="636"/>
                      <a:pt x="795" y="651"/>
                      <a:pt x="795" y="666"/>
                    </a:cubicBezTo>
                    <a:cubicBezTo>
                      <a:pt x="796" y="677"/>
                      <a:pt x="791" y="688"/>
                      <a:pt x="791" y="699"/>
                    </a:cubicBezTo>
                    <a:cubicBezTo>
                      <a:pt x="792" y="731"/>
                      <a:pt x="798" y="761"/>
                      <a:pt x="793" y="790"/>
                    </a:cubicBezTo>
                    <a:cubicBezTo>
                      <a:pt x="796" y="799"/>
                      <a:pt x="787" y="796"/>
                      <a:pt x="786" y="802"/>
                    </a:cubicBezTo>
                    <a:cubicBezTo>
                      <a:pt x="796" y="835"/>
                      <a:pt x="811" y="864"/>
                      <a:pt x="824" y="895"/>
                    </a:cubicBezTo>
                    <a:cubicBezTo>
                      <a:pt x="832" y="884"/>
                      <a:pt x="833" y="857"/>
                      <a:pt x="832" y="844"/>
                    </a:cubicBezTo>
                    <a:cubicBezTo>
                      <a:pt x="841" y="814"/>
                      <a:pt x="854" y="775"/>
                      <a:pt x="852" y="745"/>
                    </a:cubicBezTo>
                    <a:cubicBezTo>
                      <a:pt x="855" y="742"/>
                      <a:pt x="857" y="736"/>
                      <a:pt x="861" y="734"/>
                    </a:cubicBezTo>
                    <a:cubicBezTo>
                      <a:pt x="857" y="710"/>
                      <a:pt x="871" y="668"/>
                      <a:pt x="865" y="637"/>
                    </a:cubicBezTo>
                    <a:cubicBezTo>
                      <a:pt x="872" y="634"/>
                      <a:pt x="874" y="618"/>
                      <a:pt x="883" y="623"/>
                    </a:cubicBezTo>
                    <a:cubicBezTo>
                      <a:pt x="910" y="574"/>
                      <a:pt x="919" y="510"/>
                      <a:pt x="939" y="462"/>
                    </a:cubicBezTo>
                    <a:cubicBezTo>
                      <a:pt x="936" y="458"/>
                      <a:pt x="933" y="454"/>
                      <a:pt x="931" y="448"/>
                    </a:cubicBezTo>
                    <a:cubicBezTo>
                      <a:pt x="933" y="443"/>
                      <a:pt x="936" y="439"/>
                      <a:pt x="939" y="435"/>
                    </a:cubicBezTo>
                    <a:cubicBezTo>
                      <a:pt x="935" y="427"/>
                      <a:pt x="930" y="420"/>
                      <a:pt x="923" y="414"/>
                    </a:cubicBezTo>
                    <a:cubicBezTo>
                      <a:pt x="919" y="387"/>
                      <a:pt x="918" y="374"/>
                      <a:pt x="912" y="351"/>
                    </a:cubicBezTo>
                    <a:cubicBezTo>
                      <a:pt x="916" y="317"/>
                      <a:pt x="927" y="266"/>
                      <a:pt x="943" y="231"/>
                    </a:cubicBezTo>
                    <a:cubicBezTo>
                      <a:pt x="966" y="216"/>
                      <a:pt x="1000" y="236"/>
                      <a:pt x="1024" y="229"/>
                    </a:cubicBezTo>
                    <a:cubicBezTo>
                      <a:pt x="1035" y="239"/>
                      <a:pt x="1052" y="243"/>
                      <a:pt x="1065" y="251"/>
                    </a:cubicBezTo>
                    <a:cubicBezTo>
                      <a:pt x="1071" y="315"/>
                      <a:pt x="1063" y="393"/>
                      <a:pt x="1018" y="443"/>
                    </a:cubicBezTo>
                    <a:cubicBezTo>
                      <a:pt x="1019" y="452"/>
                      <a:pt x="1033" y="449"/>
                      <a:pt x="1034" y="458"/>
                    </a:cubicBezTo>
                    <a:cubicBezTo>
                      <a:pt x="1030" y="468"/>
                      <a:pt x="1026" y="477"/>
                      <a:pt x="1011" y="476"/>
                    </a:cubicBezTo>
                    <a:cubicBezTo>
                      <a:pt x="1007" y="522"/>
                      <a:pt x="1009" y="588"/>
                      <a:pt x="1007" y="637"/>
                    </a:cubicBezTo>
                    <a:cubicBezTo>
                      <a:pt x="1012" y="638"/>
                      <a:pt x="1023" y="643"/>
                      <a:pt x="1024" y="650"/>
                    </a:cubicBezTo>
                    <a:cubicBezTo>
                      <a:pt x="1026" y="659"/>
                      <a:pt x="1015" y="664"/>
                      <a:pt x="1011" y="672"/>
                    </a:cubicBezTo>
                    <a:cubicBezTo>
                      <a:pt x="992" y="707"/>
                      <a:pt x="999" y="744"/>
                      <a:pt x="991" y="778"/>
                    </a:cubicBezTo>
                    <a:cubicBezTo>
                      <a:pt x="983" y="814"/>
                      <a:pt x="964" y="843"/>
                      <a:pt x="964" y="875"/>
                    </a:cubicBezTo>
                    <a:cubicBezTo>
                      <a:pt x="984" y="863"/>
                      <a:pt x="995" y="839"/>
                      <a:pt x="1009" y="817"/>
                    </a:cubicBezTo>
                    <a:cubicBezTo>
                      <a:pt x="1015" y="807"/>
                      <a:pt x="1023" y="795"/>
                      <a:pt x="1028" y="784"/>
                    </a:cubicBezTo>
                    <a:cubicBezTo>
                      <a:pt x="1033" y="775"/>
                      <a:pt x="1036" y="755"/>
                      <a:pt x="1051" y="761"/>
                    </a:cubicBezTo>
                    <a:cubicBezTo>
                      <a:pt x="1059" y="828"/>
                      <a:pt x="1071" y="882"/>
                      <a:pt x="1090" y="934"/>
                    </a:cubicBezTo>
                    <a:cubicBezTo>
                      <a:pt x="1075" y="973"/>
                      <a:pt x="1073" y="1026"/>
                      <a:pt x="1063" y="1060"/>
                    </a:cubicBezTo>
                    <a:cubicBezTo>
                      <a:pt x="1067" y="1072"/>
                      <a:pt x="1060" y="1081"/>
                      <a:pt x="1059" y="1091"/>
                    </a:cubicBezTo>
                    <a:cubicBezTo>
                      <a:pt x="1048" y="1195"/>
                      <a:pt x="1037" y="1291"/>
                      <a:pt x="1020" y="1378"/>
                    </a:cubicBezTo>
                    <a:cubicBezTo>
                      <a:pt x="1027" y="1386"/>
                      <a:pt x="1036" y="1392"/>
                      <a:pt x="1042" y="1401"/>
                    </a:cubicBezTo>
                    <a:cubicBezTo>
                      <a:pt x="1040" y="1511"/>
                      <a:pt x="1023" y="1591"/>
                      <a:pt x="1022" y="1704"/>
                    </a:cubicBezTo>
                    <a:cubicBezTo>
                      <a:pt x="1022" y="1737"/>
                      <a:pt x="1025" y="1769"/>
                      <a:pt x="1022" y="1801"/>
                    </a:cubicBezTo>
                    <a:cubicBezTo>
                      <a:pt x="1020" y="1833"/>
                      <a:pt x="1013" y="1866"/>
                      <a:pt x="1011" y="1900"/>
                    </a:cubicBezTo>
                    <a:cubicBezTo>
                      <a:pt x="1005" y="1985"/>
                      <a:pt x="999" y="2073"/>
                      <a:pt x="982" y="2158"/>
                    </a:cubicBezTo>
                    <a:cubicBezTo>
                      <a:pt x="981" y="2166"/>
                      <a:pt x="972" y="2162"/>
                      <a:pt x="970" y="2174"/>
                    </a:cubicBezTo>
                    <a:cubicBezTo>
                      <a:pt x="946" y="2176"/>
                      <a:pt x="926" y="2193"/>
                      <a:pt x="902" y="2201"/>
                    </a:cubicBezTo>
                    <a:cubicBezTo>
                      <a:pt x="864" y="2213"/>
                      <a:pt x="815" y="2216"/>
                      <a:pt x="768" y="2226"/>
                    </a:cubicBezTo>
                    <a:cubicBezTo>
                      <a:pt x="746" y="2231"/>
                      <a:pt x="724" y="2232"/>
                      <a:pt x="698" y="2230"/>
                    </a:cubicBezTo>
                    <a:cubicBezTo>
                      <a:pt x="608" y="2223"/>
                      <a:pt x="511" y="2210"/>
                      <a:pt x="429" y="2189"/>
                    </a:cubicBezTo>
                    <a:cubicBezTo>
                      <a:pt x="415" y="2180"/>
                      <a:pt x="401" y="2171"/>
                      <a:pt x="388" y="2162"/>
                    </a:cubicBezTo>
                    <a:close/>
                    <a:moveTo>
                      <a:pt x="778" y="175"/>
                    </a:moveTo>
                    <a:cubicBezTo>
                      <a:pt x="760" y="151"/>
                      <a:pt x="765" y="116"/>
                      <a:pt x="753" y="89"/>
                    </a:cubicBezTo>
                    <a:cubicBezTo>
                      <a:pt x="753" y="105"/>
                      <a:pt x="751" y="142"/>
                      <a:pt x="749" y="167"/>
                    </a:cubicBezTo>
                    <a:cubicBezTo>
                      <a:pt x="742" y="132"/>
                      <a:pt x="736" y="82"/>
                      <a:pt x="747" y="51"/>
                    </a:cubicBezTo>
                    <a:cubicBezTo>
                      <a:pt x="711" y="105"/>
                      <a:pt x="659" y="155"/>
                      <a:pt x="658" y="231"/>
                    </a:cubicBezTo>
                    <a:cubicBezTo>
                      <a:pt x="652" y="231"/>
                      <a:pt x="654" y="228"/>
                      <a:pt x="650" y="231"/>
                    </a:cubicBezTo>
                    <a:cubicBezTo>
                      <a:pt x="648" y="250"/>
                      <a:pt x="654" y="263"/>
                      <a:pt x="652" y="282"/>
                    </a:cubicBezTo>
                    <a:cubicBezTo>
                      <a:pt x="629" y="265"/>
                      <a:pt x="640" y="218"/>
                      <a:pt x="640" y="187"/>
                    </a:cubicBezTo>
                    <a:cubicBezTo>
                      <a:pt x="591" y="264"/>
                      <a:pt x="635" y="360"/>
                      <a:pt x="692" y="400"/>
                    </a:cubicBezTo>
                    <a:cubicBezTo>
                      <a:pt x="700" y="399"/>
                      <a:pt x="707" y="397"/>
                      <a:pt x="716" y="398"/>
                    </a:cubicBezTo>
                    <a:cubicBezTo>
                      <a:pt x="707" y="358"/>
                      <a:pt x="696" y="305"/>
                      <a:pt x="720" y="280"/>
                    </a:cubicBezTo>
                    <a:cubicBezTo>
                      <a:pt x="716" y="317"/>
                      <a:pt x="714" y="362"/>
                      <a:pt x="733" y="390"/>
                    </a:cubicBezTo>
                    <a:cubicBezTo>
                      <a:pt x="742" y="359"/>
                      <a:pt x="738" y="326"/>
                      <a:pt x="751" y="293"/>
                    </a:cubicBezTo>
                    <a:cubicBezTo>
                      <a:pt x="756" y="325"/>
                      <a:pt x="751" y="363"/>
                      <a:pt x="749" y="394"/>
                    </a:cubicBezTo>
                    <a:cubicBezTo>
                      <a:pt x="757" y="393"/>
                      <a:pt x="763" y="396"/>
                      <a:pt x="768" y="398"/>
                    </a:cubicBezTo>
                    <a:cubicBezTo>
                      <a:pt x="804" y="360"/>
                      <a:pt x="834" y="304"/>
                      <a:pt x="826" y="235"/>
                    </a:cubicBezTo>
                    <a:cubicBezTo>
                      <a:pt x="820" y="182"/>
                      <a:pt x="791" y="133"/>
                      <a:pt x="768" y="103"/>
                    </a:cubicBezTo>
                    <a:cubicBezTo>
                      <a:pt x="774" y="123"/>
                      <a:pt x="781" y="153"/>
                      <a:pt x="778" y="175"/>
                    </a:cubicBezTo>
                    <a:close/>
                    <a:moveTo>
                      <a:pt x="293" y="109"/>
                    </a:moveTo>
                    <a:cubicBezTo>
                      <a:pt x="293" y="106"/>
                      <a:pt x="287" y="108"/>
                      <a:pt x="287" y="105"/>
                    </a:cubicBezTo>
                    <a:cubicBezTo>
                      <a:pt x="272" y="64"/>
                      <a:pt x="211" y="58"/>
                      <a:pt x="184" y="82"/>
                    </a:cubicBezTo>
                    <a:cubicBezTo>
                      <a:pt x="181" y="84"/>
                      <a:pt x="176" y="84"/>
                      <a:pt x="174" y="86"/>
                    </a:cubicBezTo>
                    <a:cubicBezTo>
                      <a:pt x="151" y="109"/>
                      <a:pt x="155" y="140"/>
                      <a:pt x="149" y="171"/>
                    </a:cubicBezTo>
                    <a:cubicBezTo>
                      <a:pt x="159" y="201"/>
                      <a:pt x="173" y="219"/>
                      <a:pt x="178" y="251"/>
                    </a:cubicBezTo>
                    <a:cubicBezTo>
                      <a:pt x="191" y="262"/>
                      <a:pt x="212" y="266"/>
                      <a:pt x="223" y="280"/>
                    </a:cubicBezTo>
                    <a:cubicBezTo>
                      <a:pt x="221" y="296"/>
                      <a:pt x="206" y="297"/>
                      <a:pt x="207" y="311"/>
                    </a:cubicBezTo>
                    <a:cubicBezTo>
                      <a:pt x="209" y="326"/>
                      <a:pt x="233" y="330"/>
                      <a:pt x="240" y="344"/>
                    </a:cubicBezTo>
                    <a:cubicBezTo>
                      <a:pt x="235" y="362"/>
                      <a:pt x="227" y="369"/>
                      <a:pt x="227" y="390"/>
                    </a:cubicBezTo>
                    <a:cubicBezTo>
                      <a:pt x="237" y="403"/>
                      <a:pt x="257" y="398"/>
                      <a:pt x="264" y="415"/>
                    </a:cubicBezTo>
                    <a:cubicBezTo>
                      <a:pt x="256" y="423"/>
                      <a:pt x="250" y="433"/>
                      <a:pt x="250" y="448"/>
                    </a:cubicBezTo>
                    <a:cubicBezTo>
                      <a:pt x="260" y="464"/>
                      <a:pt x="279" y="466"/>
                      <a:pt x="297" y="470"/>
                    </a:cubicBezTo>
                    <a:cubicBezTo>
                      <a:pt x="298" y="485"/>
                      <a:pt x="281" y="501"/>
                      <a:pt x="283" y="518"/>
                    </a:cubicBezTo>
                    <a:cubicBezTo>
                      <a:pt x="292" y="519"/>
                      <a:pt x="295" y="525"/>
                      <a:pt x="304" y="526"/>
                    </a:cubicBezTo>
                    <a:cubicBezTo>
                      <a:pt x="329" y="484"/>
                      <a:pt x="401" y="489"/>
                      <a:pt x="427" y="448"/>
                    </a:cubicBezTo>
                    <a:cubicBezTo>
                      <a:pt x="422" y="445"/>
                      <a:pt x="422" y="438"/>
                      <a:pt x="421" y="431"/>
                    </a:cubicBezTo>
                    <a:cubicBezTo>
                      <a:pt x="405" y="429"/>
                      <a:pt x="391" y="446"/>
                      <a:pt x="380" y="437"/>
                    </a:cubicBezTo>
                    <a:cubicBezTo>
                      <a:pt x="386" y="424"/>
                      <a:pt x="401" y="420"/>
                      <a:pt x="415" y="415"/>
                    </a:cubicBezTo>
                    <a:cubicBezTo>
                      <a:pt x="416" y="410"/>
                      <a:pt x="412" y="410"/>
                      <a:pt x="413" y="404"/>
                    </a:cubicBezTo>
                    <a:cubicBezTo>
                      <a:pt x="398" y="405"/>
                      <a:pt x="379" y="429"/>
                      <a:pt x="366" y="414"/>
                    </a:cubicBezTo>
                    <a:cubicBezTo>
                      <a:pt x="379" y="405"/>
                      <a:pt x="392" y="396"/>
                      <a:pt x="407" y="390"/>
                    </a:cubicBezTo>
                    <a:cubicBezTo>
                      <a:pt x="407" y="385"/>
                      <a:pt x="404" y="382"/>
                      <a:pt x="403" y="377"/>
                    </a:cubicBezTo>
                    <a:cubicBezTo>
                      <a:pt x="386" y="375"/>
                      <a:pt x="375" y="390"/>
                      <a:pt x="361" y="384"/>
                    </a:cubicBezTo>
                    <a:cubicBezTo>
                      <a:pt x="364" y="369"/>
                      <a:pt x="381" y="367"/>
                      <a:pt x="394" y="361"/>
                    </a:cubicBezTo>
                    <a:cubicBezTo>
                      <a:pt x="395" y="351"/>
                      <a:pt x="388" y="350"/>
                      <a:pt x="388" y="342"/>
                    </a:cubicBezTo>
                    <a:cubicBezTo>
                      <a:pt x="358" y="346"/>
                      <a:pt x="337" y="360"/>
                      <a:pt x="306" y="363"/>
                    </a:cubicBezTo>
                    <a:cubicBezTo>
                      <a:pt x="306" y="359"/>
                      <a:pt x="302" y="358"/>
                      <a:pt x="302" y="353"/>
                    </a:cubicBezTo>
                    <a:cubicBezTo>
                      <a:pt x="329" y="342"/>
                      <a:pt x="360" y="332"/>
                      <a:pt x="380" y="324"/>
                    </a:cubicBezTo>
                    <a:cubicBezTo>
                      <a:pt x="378" y="317"/>
                      <a:pt x="375" y="310"/>
                      <a:pt x="370" y="305"/>
                    </a:cubicBezTo>
                    <a:cubicBezTo>
                      <a:pt x="361" y="306"/>
                      <a:pt x="341" y="325"/>
                      <a:pt x="337" y="307"/>
                    </a:cubicBezTo>
                    <a:cubicBezTo>
                      <a:pt x="346" y="298"/>
                      <a:pt x="368" y="296"/>
                      <a:pt x="363" y="280"/>
                    </a:cubicBezTo>
                    <a:cubicBezTo>
                      <a:pt x="349" y="279"/>
                      <a:pt x="337" y="290"/>
                      <a:pt x="326" y="285"/>
                    </a:cubicBezTo>
                    <a:cubicBezTo>
                      <a:pt x="326" y="284"/>
                      <a:pt x="324" y="283"/>
                      <a:pt x="324" y="282"/>
                    </a:cubicBezTo>
                    <a:cubicBezTo>
                      <a:pt x="329" y="270"/>
                      <a:pt x="348" y="272"/>
                      <a:pt x="355" y="262"/>
                    </a:cubicBezTo>
                    <a:cubicBezTo>
                      <a:pt x="350" y="244"/>
                      <a:pt x="329" y="269"/>
                      <a:pt x="318" y="262"/>
                    </a:cubicBezTo>
                    <a:cubicBezTo>
                      <a:pt x="316" y="241"/>
                      <a:pt x="348" y="253"/>
                      <a:pt x="345" y="231"/>
                    </a:cubicBezTo>
                    <a:cubicBezTo>
                      <a:pt x="331" y="233"/>
                      <a:pt x="319" y="248"/>
                      <a:pt x="306" y="245"/>
                    </a:cubicBezTo>
                    <a:cubicBezTo>
                      <a:pt x="310" y="231"/>
                      <a:pt x="323" y="219"/>
                      <a:pt x="337" y="221"/>
                    </a:cubicBezTo>
                    <a:cubicBezTo>
                      <a:pt x="337" y="212"/>
                      <a:pt x="332" y="206"/>
                      <a:pt x="332" y="196"/>
                    </a:cubicBezTo>
                    <a:cubicBezTo>
                      <a:pt x="298" y="199"/>
                      <a:pt x="276" y="225"/>
                      <a:pt x="250" y="229"/>
                    </a:cubicBezTo>
                    <a:cubicBezTo>
                      <a:pt x="260" y="197"/>
                      <a:pt x="299" y="195"/>
                      <a:pt x="324" y="177"/>
                    </a:cubicBezTo>
                    <a:cubicBezTo>
                      <a:pt x="311" y="157"/>
                      <a:pt x="301" y="128"/>
                      <a:pt x="293" y="109"/>
                    </a:cubicBezTo>
                    <a:close/>
                    <a:moveTo>
                      <a:pt x="954" y="239"/>
                    </a:moveTo>
                    <a:cubicBezTo>
                      <a:pt x="940" y="254"/>
                      <a:pt x="947" y="273"/>
                      <a:pt x="945" y="289"/>
                    </a:cubicBezTo>
                    <a:cubicBezTo>
                      <a:pt x="944" y="293"/>
                      <a:pt x="940" y="297"/>
                      <a:pt x="939" y="301"/>
                    </a:cubicBezTo>
                    <a:cubicBezTo>
                      <a:pt x="926" y="354"/>
                      <a:pt x="938" y="378"/>
                      <a:pt x="947" y="419"/>
                    </a:cubicBezTo>
                    <a:cubicBezTo>
                      <a:pt x="953" y="418"/>
                      <a:pt x="952" y="425"/>
                      <a:pt x="956" y="425"/>
                    </a:cubicBezTo>
                    <a:cubicBezTo>
                      <a:pt x="958" y="410"/>
                      <a:pt x="960" y="395"/>
                      <a:pt x="970" y="388"/>
                    </a:cubicBezTo>
                    <a:cubicBezTo>
                      <a:pt x="977" y="402"/>
                      <a:pt x="972" y="412"/>
                      <a:pt x="970" y="427"/>
                    </a:cubicBezTo>
                    <a:cubicBezTo>
                      <a:pt x="974" y="427"/>
                      <a:pt x="979" y="427"/>
                      <a:pt x="984" y="427"/>
                    </a:cubicBezTo>
                    <a:cubicBezTo>
                      <a:pt x="990" y="418"/>
                      <a:pt x="991" y="404"/>
                      <a:pt x="997" y="394"/>
                    </a:cubicBezTo>
                    <a:cubicBezTo>
                      <a:pt x="1006" y="404"/>
                      <a:pt x="993" y="425"/>
                      <a:pt x="999" y="429"/>
                    </a:cubicBezTo>
                    <a:cubicBezTo>
                      <a:pt x="1052" y="414"/>
                      <a:pt x="1054" y="315"/>
                      <a:pt x="1046" y="256"/>
                    </a:cubicBezTo>
                    <a:cubicBezTo>
                      <a:pt x="1036" y="256"/>
                      <a:pt x="1034" y="250"/>
                      <a:pt x="1026" y="252"/>
                    </a:cubicBezTo>
                    <a:cubicBezTo>
                      <a:pt x="1020" y="271"/>
                      <a:pt x="1029" y="293"/>
                      <a:pt x="1017" y="303"/>
                    </a:cubicBezTo>
                    <a:cubicBezTo>
                      <a:pt x="1003" y="289"/>
                      <a:pt x="1016" y="253"/>
                      <a:pt x="1011" y="243"/>
                    </a:cubicBezTo>
                    <a:cubicBezTo>
                      <a:pt x="1003" y="259"/>
                      <a:pt x="999" y="291"/>
                      <a:pt x="997" y="313"/>
                    </a:cubicBezTo>
                    <a:cubicBezTo>
                      <a:pt x="997" y="320"/>
                      <a:pt x="1003" y="333"/>
                      <a:pt x="989" y="332"/>
                    </a:cubicBezTo>
                    <a:cubicBezTo>
                      <a:pt x="980" y="322"/>
                      <a:pt x="985" y="302"/>
                      <a:pt x="985" y="287"/>
                    </a:cubicBezTo>
                    <a:cubicBezTo>
                      <a:pt x="971" y="300"/>
                      <a:pt x="984" y="341"/>
                      <a:pt x="968" y="348"/>
                    </a:cubicBezTo>
                    <a:cubicBezTo>
                      <a:pt x="958" y="341"/>
                      <a:pt x="965" y="328"/>
                      <a:pt x="966" y="317"/>
                    </a:cubicBezTo>
                    <a:cubicBezTo>
                      <a:pt x="969" y="289"/>
                      <a:pt x="970" y="258"/>
                      <a:pt x="974" y="239"/>
                    </a:cubicBezTo>
                    <a:cubicBezTo>
                      <a:pt x="967" y="239"/>
                      <a:pt x="961" y="239"/>
                      <a:pt x="954" y="239"/>
                    </a:cubicBezTo>
                    <a:close/>
                    <a:moveTo>
                      <a:pt x="985" y="285"/>
                    </a:moveTo>
                    <a:cubicBezTo>
                      <a:pt x="985" y="276"/>
                      <a:pt x="993" y="264"/>
                      <a:pt x="987" y="256"/>
                    </a:cubicBezTo>
                    <a:cubicBezTo>
                      <a:pt x="985" y="263"/>
                      <a:pt x="981" y="278"/>
                      <a:pt x="985" y="285"/>
                    </a:cubicBezTo>
                    <a:close/>
                    <a:moveTo>
                      <a:pt x="706" y="410"/>
                    </a:moveTo>
                    <a:cubicBezTo>
                      <a:pt x="710" y="418"/>
                      <a:pt x="709" y="416"/>
                      <a:pt x="702" y="419"/>
                    </a:cubicBezTo>
                    <a:cubicBezTo>
                      <a:pt x="728" y="419"/>
                      <a:pt x="746" y="417"/>
                      <a:pt x="772" y="419"/>
                    </a:cubicBezTo>
                    <a:cubicBezTo>
                      <a:pt x="761" y="399"/>
                      <a:pt x="733" y="416"/>
                      <a:pt x="706" y="410"/>
                    </a:cubicBezTo>
                    <a:close/>
                    <a:moveTo>
                      <a:pt x="714" y="437"/>
                    </a:moveTo>
                    <a:cubicBezTo>
                      <a:pt x="704" y="487"/>
                      <a:pt x="689" y="524"/>
                      <a:pt x="681" y="565"/>
                    </a:cubicBezTo>
                    <a:cubicBezTo>
                      <a:pt x="687" y="572"/>
                      <a:pt x="695" y="577"/>
                      <a:pt x="702" y="582"/>
                    </a:cubicBezTo>
                    <a:cubicBezTo>
                      <a:pt x="726" y="582"/>
                      <a:pt x="757" y="588"/>
                      <a:pt x="770" y="573"/>
                    </a:cubicBezTo>
                    <a:cubicBezTo>
                      <a:pt x="775" y="529"/>
                      <a:pt x="764" y="471"/>
                      <a:pt x="758" y="431"/>
                    </a:cubicBezTo>
                    <a:cubicBezTo>
                      <a:pt x="743" y="429"/>
                      <a:pt x="729" y="434"/>
                      <a:pt x="714" y="437"/>
                    </a:cubicBezTo>
                    <a:close/>
                    <a:moveTo>
                      <a:pt x="958" y="448"/>
                    </a:moveTo>
                    <a:cubicBezTo>
                      <a:pt x="966" y="463"/>
                      <a:pt x="1002" y="461"/>
                      <a:pt x="1013" y="456"/>
                    </a:cubicBezTo>
                    <a:cubicBezTo>
                      <a:pt x="1002" y="438"/>
                      <a:pt x="978" y="447"/>
                      <a:pt x="958" y="448"/>
                    </a:cubicBezTo>
                    <a:close/>
                    <a:moveTo>
                      <a:pt x="902" y="617"/>
                    </a:moveTo>
                    <a:cubicBezTo>
                      <a:pt x="905" y="623"/>
                      <a:pt x="911" y="625"/>
                      <a:pt x="916" y="629"/>
                    </a:cubicBezTo>
                    <a:cubicBezTo>
                      <a:pt x="922" y="619"/>
                      <a:pt x="927" y="598"/>
                      <a:pt x="939" y="600"/>
                    </a:cubicBezTo>
                    <a:cubicBezTo>
                      <a:pt x="948" y="610"/>
                      <a:pt x="946" y="630"/>
                      <a:pt x="953" y="643"/>
                    </a:cubicBezTo>
                    <a:cubicBezTo>
                      <a:pt x="968" y="640"/>
                      <a:pt x="976" y="643"/>
                      <a:pt x="987" y="639"/>
                    </a:cubicBezTo>
                    <a:cubicBezTo>
                      <a:pt x="996" y="584"/>
                      <a:pt x="994" y="527"/>
                      <a:pt x="997" y="476"/>
                    </a:cubicBezTo>
                    <a:cubicBezTo>
                      <a:pt x="987" y="474"/>
                      <a:pt x="964" y="474"/>
                      <a:pt x="953" y="468"/>
                    </a:cubicBezTo>
                    <a:cubicBezTo>
                      <a:pt x="936" y="518"/>
                      <a:pt x="913" y="568"/>
                      <a:pt x="902" y="617"/>
                    </a:cubicBezTo>
                    <a:close/>
                    <a:moveTo>
                      <a:pt x="415" y="480"/>
                    </a:moveTo>
                    <a:cubicBezTo>
                      <a:pt x="421" y="480"/>
                      <a:pt x="425" y="483"/>
                      <a:pt x="432" y="481"/>
                    </a:cubicBezTo>
                    <a:cubicBezTo>
                      <a:pt x="432" y="476"/>
                      <a:pt x="433" y="470"/>
                      <a:pt x="427" y="470"/>
                    </a:cubicBezTo>
                    <a:cubicBezTo>
                      <a:pt x="424" y="474"/>
                      <a:pt x="416" y="474"/>
                      <a:pt x="415" y="480"/>
                    </a:cubicBezTo>
                    <a:close/>
                    <a:moveTo>
                      <a:pt x="471" y="1023"/>
                    </a:moveTo>
                    <a:cubicBezTo>
                      <a:pt x="465" y="1024"/>
                      <a:pt x="468" y="1019"/>
                      <a:pt x="469" y="1017"/>
                    </a:cubicBezTo>
                    <a:cubicBezTo>
                      <a:pt x="475" y="1013"/>
                      <a:pt x="463" y="1020"/>
                      <a:pt x="469" y="1013"/>
                    </a:cubicBezTo>
                    <a:cubicBezTo>
                      <a:pt x="496" y="1004"/>
                      <a:pt x="509" y="984"/>
                      <a:pt x="526" y="967"/>
                    </a:cubicBezTo>
                    <a:cubicBezTo>
                      <a:pt x="532" y="960"/>
                      <a:pt x="543" y="958"/>
                      <a:pt x="549" y="951"/>
                    </a:cubicBezTo>
                    <a:cubicBezTo>
                      <a:pt x="554" y="946"/>
                      <a:pt x="560" y="934"/>
                      <a:pt x="564" y="926"/>
                    </a:cubicBezTo>
                    <a:cubicBezTo>
                      <a:pt x="577" y="902"/>
                      <a:pt x="582" y="872"/>
                      <a:pt x="582" y="846"/>
                    </a:cubicBezTo>
                    <a:cubicBezTo>
                      <a:pt x="581" y="779"/>
                      <a:pt x="569" y="697"/>
                      <a:pt x="543" y="643"/>
                    </a:cubicBezTo>
                    <a:cubicBezTo>
                      <a:pt x="535" y="599"/>
                      <a:pt x="509" y="575"/>
                      <a:pt x="495" y="538"/>
                    </a:cubicBezTo>
                    <a:cubicBezTo>
                      <a:pt x="466" y="519"/>
                      <a:pt x="433" y="485"/>
                      <a:pt x="388" y="493"/>
                    </a:cubicBezTo>
                    <a:cubicBezTo>
                      <a:pt x="367" y="497"/>
                      <a:pt x="361" y="515"/>
                      <a:pt x="339" y="520"/>
                    </a:cubicBezTo>
                    <a:cubicBezTo>
                      <a:pt x="302" y="557"/>
                      <a:pt x="275" y="596"/>
                      <a:pt x="273" y="652"/>
                    </a:cubicBezTo>
                    <a:cubicBezTo>
                      <a:pt x="272" y="686"/>
                      <a:pt x="281" y="726"/>
                      <a:pt x="291" y="761"/>
                    </a:cubicBezTo>
                    <a:cubicBezTo>
                      <a:pt x="304" y="809"/>
                      <a:pt x="321" y="854"/>
                      <a:pt x="334" y="893"/>
                    </a:cubicBezTo>
                    <a:cubicBezTo>
                      <a:pt x="336" y="901"/>
                      <a:pt x="339" y="911"/>
                      <a:pt x="341" y="918"/>
                    </a:cubicBezTo>
                    <a:cubicBezTo>
                      <a:pt x="358" y="982"/>
                      <a:pt x="386" y="1044"/>
                      <a:pt x="411" y="1102"/>
                    </a:cubicBezTo>
                    <a:cubicBezTo>
                      <a:pt x="411" y="1111"/>
                      <a:pt x="416" y="1115"/>
                      <a:pt x="415" y="1124"/>
                    </a:cubicBezTo>
                    <a:cubicBezTo>
                      <a:pt x="416" y="1127"/>
                      <a:pt x="421" y="1127"/>
                      <a:pt x="423" y="1130"/>
                    </a:cubicBezTo>
                    <a:cubicBezTo>
                      <a:pt x="432" y="1171"/>
                      <a:pt x="441" y="1213"/>
                      <a:pt x="467" y="1238"/>
                    </a:cubicBezTo>
                    <a:cubicBezTo>
                      <a:pt x="473" y="1232"/>
                      <a:pt x="485" y="1234"/>
                      <a:pt x="498" y="1230"/>
                    </a:cubicBezTo>
                    <a:cubicBezTo>
                      <a:pt x="482" y="1164"/>
                      <a:pt x="431" y="1091"/>
                      <a:pt x="471" y="1023"/>
                    </a:cubicBezTo>
                    <a:close/>
                    <a:moveTo>
                      <a:pt x="679" y="575"/>
                    </a:moveTo>
                    <a:cubicBezTo>
                      <a:pt x="674" y="581"/>
                      <a:pt x="668" y="586"/>
                      <a:pt x="665" y="594"/>
                    </a:cubicBezTo>
                    <a:cubicBezTo>
                      <a:pt x="666" y="602"/>
                      <a:pt x="673" y="602"/>
                      <a:pt x="675" y="608"/>
                    </a:cubicBezTo>
                    <a:cubicBezTo>
                      <a:pt x="712" y="610"/>
                      <a:pt x="760" y="623"/>
                      <a:pt x="784" y="596"/>
                    </a:cubicBezTo>
                    <a:cubicBezTo>
                      <a:pt x="748" y="588"/>
                      <a:pt x="703" y="607"/>
                      <a:pt x="679" y="575"/>
                    </a:cubicBezTo>
                    <a:close/>
                    <a:moveTo>
                      <a:pt x="411" y="1170"/>
                    </a:moveTo>
                    <a:cubicBezTo>
                      <a:pt x="401" y="1089"/>
                      <a:pt x="351" y="1033"/>
                      <a:pt x="337" y="953"/>
                    </a:cubicBezTo>
                    <a:cubicBezTo>
                      <a:pt x="329" y="941"/>
                      <a:pt x="323" y="926"/>
                      <a:pt x="322" y="906"/>
                    </a:cubicBezTo>
                    <a:cubicBezTo>
                      <a:pt x="297" y="842"/>
                      <a:pt x="270" y="780"/>
                      <a:pt x="264" y="697"/>
                    </a:cubicBezTo>
                    <a:cubicBezTo>
                      <a:pt x="244" y="682"/>
                      <a:pt x="236" y="655"/>
                      <a:pt x="221" y="635"/>
                    </a:cubicBezTo>
                    <a:cubicBezTo>
                      <a:pt x="193" y="604"/>
                      <a:pt x="151" y="585"/>
                      <a:pt x="101" y="600"/>
                    </a:cubicBezTo>
                    <a:cubicBezTo>
                      <a:pt x="2" y="637"/>
                      <a:pt x="8" y="773"/>
                      <a:pt x="31" y="885"/>
                    </a:cubicBezTo>
                    <a:cubicBezTo>
                      <a:pt x="34" y="900"/>
                      <a:pt x="41" y="919"/>
                      <a:pt x="46" y="936"/>
                    </a:cubicBezTo>
                    <a:cubicBezTo>
                      <a:pt x="68" y="999"/>
                      <a:pt x="118" y="1049"/>
                      <a:pt x="182" y="1071"/>
                    </a:cubicBezTo>
                    <a:cubicBezTo>
                      <a:pt x="215" y="1050"/>
                      <a:pt x="254" y="1063"/>
                      <a:pt x="297" y="1067"/>
                    </a:cubicBezTo>
                    <a:cubicBezTo>
                      <a:pt x="329" y="1090"/>
                      <a:pt x="353" y="1122"/>
                      <a:pt x="374" y="1155"/>
                    </a:cubicBezTo>
                    <a:cubicBezTo>
                      <a:pt x="376" y="1174"/>
                      <a:pt x="392" y="1196"/>
                      <a:pt x="401" y="1215"/>
                    </a:cubicBezTo>
                    <a:cubicBezTo>
                      <a:pt x="392" y="1229"/>
                      <a:pt x="407" y="1247"/>
                      <a:pt x="415" y="1256"/>
                    </a:cubicBezTo>
                    <a:cubicBezTo>
                      <a:pt x="424" y="1249"/>
                      <a:pt x="435" y="1253"/>
                      <a:pt x="440" y="1240"/>
                    </a:cubicBezTo>
                    <a:cubicBezTo>
                      <a:pt x="433" y="1225"/>
                      <a:pt x="426" y="1189"/>
                      <a:pt x="411" y="1170"/>
                    </a:cubicBezTo>
                    <a:close/>
                    <a:moveTo>
                      <a:pt x="912" y="668"/>
                    </a:moveTo>
                    <a:cubicBezTo>
                      <a:pt x="922" y="668"/>
                      <a:pt x="927" y="673"/>
                      <a:pt x="935" y="676"/>
                    </a:cubicBezTo>
                    <a:cubicBezTo>
                      <a:pt x="939" y="671"/>
                      <a:pt x="936" y="661"/>
                      <a:pt x="945" y="662"/>
                    </a:cubicBezTo>
                    <a:cubicBezTo>
                      <a:pt x="939" y="650"/>
                      <a:pt x="940" y="630"/>
                      <a:pt x="933" y="619"/>
                    </a:cubicBezTo>
                    <a:cubicBezTo>
                      <a:pt x="925" y="635"/>
                      <a:pt x="920" y="652"/>
                      <a:pt x="912" y="668"/>
                    </a:cubicBezTo>
                    <a:close/>
                    <a:moveTo>
                      <a:pt x="675" y="644"/>
                    </a:moveTo>
                    <a:cubicBezTo>
                      <a:pt x="659" y="678"/>
                      <a:pt x="664" y="716"/>
                      <a:pt x="658" y="751"/>
                    </a:cubicBezTo>
                    <a:cubicBezTo>
                      <a:pt x="656" y="760"/>
                      <a:pt x="651" y="769"/>
                      <a:pt x="650" y="778"/>
                    </a:cubicBezTo>
                    <a:cubicBezTo>
                      <a:pt x="648" y="791"/>
                      <a:pt x="652" y="804"/>
                      <a:pt x="652" y="817"/>
                    </a:cubicBezTo>
                    <a:cubicBezTo>
                      <a:pt x="651" y="834"/>
                      <a:pt x="643" y="850"/>
                      <a:pt x="642" y="868"/>
                    </a:cubicBezTo>
                    <a:cubicBezTo>
                      <a:pt x="642" y="872"/>
                      <a:pt x="646" y="878"/>
                      <a:pt x="646" y="883"/>
                    </a:cubicBezTo>
                    <a:cubicBezTo>
                      <a:pt x="645" y="889"/>
                      <a:pt x="641" y="896"/>
                      <a:pt x="640" y="903"/>
                    </a:cubicBezTo>
                    <a:cubicBezTo>
                      <a:pt x="637" y="937"/>
                      <a:pt x="634" y="980"/>
                      <a:pt x="638" y="1013"/>
                    </a:cubicBezTo>
                    <a:cubicBezTo>
                      <a:pt x="627" y="1120"/>
                      <a:pt x="627" y="1212"/>
                      <a:pt x="625" y="1324"/>
                    </a:cubicBezTo>
                    <a:cubicBezTo>
                      <a:pt x="624" y="1334"/>
                      <a:pt x="619" y="1343"/>
                      <a:pt x="619" y="1353"/>
                    </a:cubicBezTo>
                    <a:cubicBezTo>
                      <a:pt x="617" y="1388"/>
                      <a:pt x="625" y="1422"/>
                      <a:pt x="627" y="1456"/>
                    </a:cubicBezTo>
                    <a:cubicBezTo>
                      <a:pt x="646" y="1460"/>
                      <a:pt x="675" y="1448"/>
                      <a:pt x="692" y="1450"/>
                    </a:cubicBezTo>
                    <a:cubicBezTo>
                      <a:pt x="697" y="1418"/>
                      <a:pt x="694" y="1400"/>
                      <a:pt x="694" y="1376"/>
                    </a:cubicBezTo>
                    <a:cubicBezTo>
                      <a:pt x="696" y="1250"/>
                      <a:pt x="689" y="1090"/>
                      <a:pt x="692" y="972"/>
                    </a:cubicBezTo>
                    <a:cubicBezTo>
                      <a:pt x="682" y="964"/>
                      <a:pt x="692" y="946"/>
                      <a:pt x="687" y="937"/>
                    </a:cubicBezTo>
                    <a:cubicBezTo>
                      <a:pt x="703" y="913"/>
                      <a:pt x="716" y="853"/>
                      <a:pt x="731" y="815"/>
                    </a:cubicBezTo>
                    <a:cubicBezTo>
                      <a:pt x="735" y="806"/>
                      <a:pt x="741" y="800"/>
                      <a:pt x="743" y="794"/>
                    </a:cubicBezTo>
                    <a:cubicBezTo>
                      <a:pt x="748" y="778"/>
                      <a:pt x="744" y="763"/>
                      <a:pt x="760" y="763"/>
                    </a:cubicBezTo>
                    <a:cubicBezTo>
                      <a:pt x="773" y="763"/>
                      <a:pt x="774" y="778"/>
                      <a:pt x="782" y="784"/>
                    </a:cubicBezTo>
                    <a:cubicBezTo>
                      <a:pt x="782" y="729"/>
                      <a:pt x="777" y="678"/>
                      <a:pt x="774" y="625"/>
                    </a:cubicBezTo>
                    <a:cubicBezTo>
                      <a:pt x="733" y="634"/>
                      <a:pt x="705" y="626"/>
                      <a:pt x="673" y="623"/>
                    </a:cubicBezTo>
                    <a:cubicBezTo>
                      <a:pt x="676" y="630"/>
                      <a:pt x="669" y="636"/>
                      <a:pt x="675" y="644"/>
                    </a:cubicBezTo>
                    <a:close/>
                    <a:moveTo>
                      <a:pt x="881" y="635"/>
                    </a:moveTo>
                    <a:cubicBezTo>
                      <a:pt x="882" y="641"/>
                      <a:pt x="879" y="642"/>
                      <a:pt x="879" y="646"/>
                    </a:cubicBezTo>
                    <a:cubicBezTo>
                      <a:pt x="885" y="654"/>
                      <a:pt x="892" y="660"/>
                      <a:pt x="904" y="662"/>
                    </a:cubicBezTo>
                    <a:cubicBezTo>
                      <a:pt x="903" y="652"/>
                      <a:pt x="914" y="643"/>
                      <a:pt x="910" y="637"/>
                    </a:cubicBezTo>
                    <a:cubicBezTo>
                      <a:pt x="904" y="638"/>
                      <a:pt x="891" y="625"/>
                      <a:pt x="881" y="635"/>
                    </a:cubicBezTo>
                    <a:close/>
                    <a:moveTo>
                      <a:pt x="956" y="656"/>
                    </a:moveTo>
                    <a:cubicBezTo>
                      <a:pt x="951" y="659"/>
                      <a:pt x="959" y="664"/>
                      <a:pt x="956" y="670"/>
                    </a:cubicBezTo>
                    <a:cubicBezTo>
                      <a:pt x="970" y="665"/>
                      <a:pt x="995" y="672"/>
                      <a:pt x="999" y="656"/>
                    </a:cubicBezTo>
                    <a:cubicBezTo>
                      <a:pt x="985" y="652"/>
                      <a:pt x="966" y="656"/>
                      <a:pt x="956" y="656"/>
                    </a:cubicBezTo>
                    <a:close/>
                    <a:moveTo>
                      <a:pt x="875" y="714"/>
                    </a:moveTo>
                    <a:cubicBezTo>
                      <a:pt x="880" y="698"/>
                      <a:pt x="893" y="690"/>
                      <a:pt x="896" y="672"/>
                    </a:cubicBezTo>
                    <a:cubicBezTo>
                      <a:pt x="890" y="673"/>
                      <a:pt x="887" y="670"/>
                      <a:pt x="883" y="670"/>
                    </a:cubicBezTo>
                    <a:cubicBezTo>
                      <a:pt x="877" y="684"/>
                      <a:pt x="875" y="701"/>
                      <a:pt x="875" y="714"/>
                    </a:cubicBezTo>
                    <a:close/>
                    <a:moveTo>
                      <a:pt x="960" y="681"/>
                    </a:moveTo>
                    <a:cubicBezTo>
                      <a:pt x="967" y="703"/>
                      <a:pt x="970" y="723"/>
                      <a:pt x="978" y="741"/>
                    </a:cubicBezTo>
                    <a:cubicBezTo>
                      <a:pt x="980" y="711"/>
                      <a:pt x="988" y="704"/>
                      <a:pt x="991" y="677"/>
                    </a:cubicBezTo>
                    <a:cubicBezTo>
                      <a:pt x="980" y="678"/>
                      <a:pt x="973" y="683"/>
                      <a:pt x="960" y="681"/>
                    </a:cubicBezTo>
                    <a:close/>
                    <a:moveTo>
                      <a:pt x="933" y="695"/>
                    </a:moveTo>
                    <a:cubicBezTo>
                      <a:pt x="928" y="687"/>
                      <a:pt x="915" y="687"/>
                      <a:pt x="906" y="683"/>
                    </a:cubicBezTo>
                    <a:cubicBezTo>
                      <a:pt x="902" y="711"/>
                      <a:pt x="877" y="724"/>
                      <a:pt x="877" y="749"/>
                    </a:cubicBezTo>
                    <a:cubicBezTo>
                      <a:pt x="900" y="748"/>
                      <a:pt x="889" y="780"/>
                      <a:pt x="900" y="790"/>
                    </a:cubicBezTo>
                    <a:cubicBezTo>
                      <a:pt x="904" y="775"/>
                      <a:pt x="905" y="756"/>
                      <a:pt x="925" y="757"/>
                    </a:cubicBezTo>
                    <a:cubicBezTo>
                      <a:pt x="935" y="762"/>
                      <a:pt x="933" y="780"/>
                      <a:pt x="945" y="784"/>
                    </a:cubicBezTo>
                    <a:cubicBezTo>
                      <a:pt x="974" y="762"/>
                      <a:pt x="960" y="712"/>
                      <a:pt x="947" y="681"/>
                    </a:cubicBezTo>
                    <a:cubicBezTo>
                      <a:pt x="948" y="692"/>
                      <a:pt x="940" y="692"/>
                      <a:pt x="933" y="695"/>
                    </a:cubicBezTo>
                    <a:close/>
                    <a:moveTo>
                      <a:pt x="943" y="811"/>
                    </a:moveTo>
                    <a:cubicBezTo>
                      <a:pt x="924" y="812"/>
                      <a:pt x="933" y="788"/>
                      <a:pt x="918" y="782"/>
                    </a:cubicBezTo>
                    <a:cubicBezTo>
                      <a:pt x="908" y="792"/>
                      <a:pt x="910" y="815"/>
                      <a:pt x="892" y="817"/>
                    </a:cubicBezTo>
                    <a:cubicBezTo>
                      <a:pt x="881" y="800"/>
                      <a:pt x="883" y="769"/>
                      <a:pt x="869" y="755"/>
                    </a:cubicBezTo>
                    <a:cubicBezTo>
                      <a:pt x="859" y="798"/>
                      <a:pt x="848" y="844"/>
                      <a:pt x="844" y="899"/>
                    </a:cubicBezTo>
                    <a:cubicBezTo>
                      <a:pt x="843" y="906"/>
                      <a:pt x="831" y="902"/>
                      <a:pt x="832" y="910"/>
                    </a:cubicBezTo>
                    <a:cubicBezTo>
                      <a:pt x="842" y="926"/>
                      <a:pt x="843" y="940"/>
                      <a:pt x="842" y="955"/>
                    </a:cubicBezTo>
                    <a:cubicBezTo>
                      <a:pt x="829" y="1070"/>
                      <a:pt x="842" y="1216"/>
                      <a:pt x="834" y="1331"/>
                    </a:cubicBezTo>
                    <a:cubicBezTo>
                      <a:pt x="854" y="1277"/>
                      <a:pt x="868" y="1213"/>
                      <a:pt x="871" y="1149"/>
                    </a:cubicBezTo>
                    <a:cubicBezTo>
                      <a:pt x="882" y="1132"/>
                      <a:pt x="892" y="1115"/>
                      <a:pt x="902" y="1097"/>
                    </a:cubicBezTo>
                    <a:cubicBezTo>
                      <a:pt x="911" y="1080"/>
                      <a:pt x="926" y="1063"/>
                      <a:pt x="933" y="1044"/>
                    </a:cubicBezTo>
                    <a:cubicBezTo>
                      <a:pt x="941" y="1023"/>
                      <a:pt x="935" y="993"/>
                      <a:pt x="939" y="963"/>
                    </a:cubicBezTo>
                    <a:cubicBezTo>
                      <a:pt x="947" y="899"/>
                      <a:pt x="953" y="837"/>
                      <a:pt x="964" y="780"/>
                    </a:cubicBezTo>
                    <a:cubicBezTo>
                      <a:pt x="958" y="794"/>
                      <a:pt x="955" y="811"/>
                      <a:pt x="943" y="811"/>
                    </a:cubicBezTo>
                    <a:close/>
                    <a:moveTo>
                      <a:pt x="737" y="848"/>
                    </a:moveTo>
                    <a:cubicBezTo>
                      <a:pt x="743" y="848"/>
                      <a:pt x="743" y="853"/>
                      <a:pt x="749" y="852"/>
                    </a:cubicBezTo>
                    <a:cubicBezTo>
                      <a:pt x="757" y="845"/>
                      <a:pt x="759" y="829"/>
                      <a:pt x="776" y="835"/>
                    </a:cubicBezTo>
                    <a:cubicBezTo>
                      <a:pt x="779" y="838"/>
                      <a:pt x="778" y="845"/>
                      <a:pt x="782" y="846"/>
                    </a:cubicBezTo>
                    <a:cubicBezTo>
                      <a:pt x="778" y="824"/>
                      <a:pt x="770" y="806"/>
                      <a:pt x="758" y="792"/>
                    </a:cubicBezTo>
                    <a:cubicBezTo>
                      <a:pt x="753" y="815"/>
                      <a:pt x="742" y="831"/>
                      <a:pt x="737" y="848"/>
                    </a:cubicBezTo>
                    <a:close/>
                    <a:moveTo>
                      <a:pt x="1018" y="829"/>
                    </a:moveTo>
                    <a:cubicBezTo>
                      <a:pt x="1025" y="833"/>
                      <a:pt x="1039" y="828"/>
                      <a:pt x="1048" y="823"/>
                    </a:cubicBezTo>
                    <a:cubicBezTo>
                      <a:pt x="1045" y="812"/>
                      <a:pt x="1043" y="801"/>
                      <a:pt x="1040" y="792"/>
                    </a:cubicBezTo>
                    <a:cubicBezTo>
                      <a:pt x="1035" y="806"/>
                      <a:pt x="1022" y="812"/>
                      <a:pt x="1018" y="829"/>
                    </a:cubicBezTo>
                    <a:close/>
                    <a:moveTo>
                      <a:pt x="1011" y="840"/>
                    </a:moveTo>
                    <a:cubicBezTo>
                      <a:pt x="997" y="862"/>
                      <a:pt x="989" y="890"/>
                      <a:pt x="962" y="899"/>
                    </a:cubicBezTo>
                    <a:cubicBezTo>
                      <a:pt x="962" y="905"/>
                      <a:pt x="962" y="912"/>
                      <a:pt x="962" y="918"/>
                    </a:cubicBezTo>
                    <a:cubicBezTo>
                      <a:pt x="973" y="915"/>
                      <a:pt x="970" y="926"/>
                      <a:pt x="978" y="926"/>
                    </a:cubicBezTo>
                    <a:cubicBezTo>
                      <a:pt x="986" y="921"/>
                      <a:pt x="987" y="909"/>
                      <a:pt x="999" y="908"/>
                    </a:cubicBezTo>
                    <a:cubicBezTo>
                      <a:pt x="1009" y="915"/>
                      <a:pt x="1011" y="930"/>
                      <a:pt x="1020" y="937"/>
                    </a:cubicBezTo>
                    <a:cubicBezTo>
                      <a:pt x="1031" y="928"/>
                      <a:pt x="1025" y="913"/>
                      <a:pt x="1038" y="910"/>
                    </a:cubicBezTo>
                    <a:cubicBezTo>
                      <a:pt x="1052" y="907"/>
                      <a:pt x="1052" y="924"/>
                      <a:pt x="1067" y="926"/>
                    </a:cubicBezTo>
                    <a:cubicBezTo>
                      <a:pt x="1063" y="900"/>
                      <a:pt x="1058" y="863"/>
                      <a:pt x="1048" y="838"/>
                    </a:cubicBezTo>
                    <a:cubicBezTo>
                      <a:pt x="1038" y="842"/>
                      <a:pt x="1020" y="848"/>
                      <a:pt x="1011" y="840"/>
                    </a:cubicBezTo>
                    <a:close/>
                    <a:moveTo>
                      <a:pt x="790" y="873"/>
                    </a:moveTo>
                    <a:cubicBezTo>
                      <a:pt x="776" y="872"/>
                      <a:pt x="777" y="857"/>
                      <a:pt x="766" y="854"/>
                    </a:cubicBezTo>
                    <a:cubicBezTo>
                      <a:pt x="764" y="872"/>
                      <a:pt x="742" y="872"/>
                      <a:pt x="733" y="860"/>
                    </a:cubicBezTo>
                    <a:cubicBezTo>
                      <a:pt x="727" y="885"/>
                      <a:pt x="709" y="909"/>
                      <a:pt x="708" y="934"/>
                    </a:cubicBezTo>
                    <a:cubicBezTo>
                      <a:pt x="719" y="932"/>
                      <a:pt x="716" y="933"/>
                      <a:pt x="727" y="934"/>
                    </a:cubicBezTo>
                    <a:cubicBezTo>
                      <a:pt x="731" y="939"/>
                      <a:pt x="733" y="945"/>
                      <a:pt x="737" y="949"/>
                    </a:cubicBezTo>
                    <a:cubicBezTo>
                      <a:pt x="754" y="934"/>
                      <a:pt x="771" y="949"/>
                      <a:pt x="778" y="965"/>
                    </a:cubicBezTo>
                    <a:cubicBezTo>
                      <a:pt x="778" y="948"/>
                      <a:pt x="800" y="934"/>
                      <a:pt x="815" y="951"/>
                    </a:cubicBezTo>
                    <a:cubicBezTo>
                      <a:pt x="809" y="936"/>
                      <a:pt x="821" y="923"/>
                      <a:pt x="821" y="914"/>
                    </a:cubicBezTo>
                    <a:cubicBezTo>
                      <a:pt x="820" y="897"/>
                      <a:pt x="799" y="883"/>
                      <a:pt x="799" y="866"/>
                    </a:cubicBezTo>
                    <a:cubicBezTo>
                      <a:pt x="797" y="869"/>
                      <a:pt x="795" y="873"/>
                      <a:pt x="790" y="873"/>
                    </a:cubicBezTo>
                    <a:close/>
                    <a:moveTo>
                      <a:pt x="954" y="994"/>
                    </a:moveTo>
                    <a:cubicBezTo>
                      <a:pt x="960" y="982"/>
                      <a:pt x="973" y="955"/>
                      <a:pt x="989" y="972"/>
                    </a:cubicBezTo>
                    <a:cubicBezTo>
                      <a:pt x="984" y="1037"/>
                      <a:pt x="991" y="1106"/>
                      <a:pt x="1007" y="1170"/>
                    </a:cubicBezTo>
                    <a:cubicBezTo>
                      <a:pt x="973" y="1262"/>
                      <a:pt x="969" y="1346"/>
                      <a:pt x="945" y="1436"/>
                    </a:cubicBezTo>
                    <a:cubicBezTo>
                      <a:pt x="961" y="1438"/>
                      <a:pt x="978" y="1424"/>
                      <a:pt x="995" y="1421"/>
                    </a:cubicBezTo>
                    <a:cubicBezTo>
                      <a:pt x="1022" y="1274"/>
                      <a:pt x="1042" y="1103"/>
                      <a:pt x="1067" y="945"/>
                    </a:cubicBezTo>
                    <a:cubicBezTo>
                      <a:pt x="1057" y="946"/>
                      <a:pt x="1047" y="934"/>
                      <a:pt x="1040" y="926"/>
                    </a:cubicBezTo>
                    <a:cubicBezTo>
                      <a:pt x="1046" y="961"/>
                      <a:pt x="997" y="955"/>
                      <a:pt x="1001" y="926"/>
                    </a:cubicBezTo>
                    <a:cubicBezTo>
                      <a:pt x="994" y="932"/>
                      <a:pt x="987" y="939"/>
                      <a:pt x="978" y="939"/>
                    </a:cubicBezTo>
                    <a:cubicBezTo>
                      <a:pt x="968" y="940"/>
                      <a:pt x="965" y="932"/>
                      <a:pt x="958" y="932"/>
                    </a:cubicBezTo>
                    <a:cubicBezTo>
                      <a:pt x="961" y="952"/>
                      <a:pt x="952" y="980"/>
                      <a:pt x="954" y="994"/>
                    </a:cubicBezTo>
                    <a:close/>
                    <a:moveTo>
                      <a:pt x="555" y="970"/>
                    </a:moveTo>
                    <a:cubicBezTo>
                      <a:pt x="563" y="969"/>
                      <a:pt x="571" y="967"/>
                      <a:pt x="574" y="961"/>
                    </a:cubicBezTo>
                    <a:cubicBezTo>
                      <a:pt x="568" y="960"/>
                      <a:pt x="573" y="949"/>
                      <a:pt x="568" y="947"/>
                    </a:cubicBezTo>
                    <a:cubicBezTo>
                      <a:pt x="563" y="954"/>
                      <a:pt x="557" y="960"/>
                      <a:pt x="555" y="970"/>
                    </a:cubicBezTo>
                    <a:close/>
                    <a:moveTo>
                      <a:pt x="718" y="953"/>
                    </a:moveTo>
                    <a:cubicBezTo>
                      <a:pt x="717" y="956"/>
                      <a:pt x="713" y="955"/>
                      <a:pt x="712" y="957"/>
                    </a:cubicBezTo>
                    <a:cubicBezTo>
                      <a:pt x="705" y="1015"/>
                      <a:pt x="713" y="1113"/>
                      <a:pt x="714" y="1201"/>
                    </a:cubicBezTo>
                    <a:cubicBezTo>
                      <a:pt x="714" y="1273"/>
                      <a:pt x="708" y="1343"/>
                      <a:pt x="710" y="1405"/>
                    </a:cubicBezTo>
                    <a:cubicBezTo>
                      <a:pt x="758" y="1387"/>
                      <a:pt x="807" y="1404"/>
                      <a:pt x="805" y="1440"/>
                    </a:cubicBezTo>
                    <a:cubicBezTo>
                      <a:pt x="814" y="1418"/>
                      <a:pt x="826" y="1394"/>
                      <a:pt x="828" y="1368"/>
                    </a:cubicBezTo>
                    <a:cubicBezTo>
                      <a:pt x="831" y="1344"/>
                      <a:pt x="820" y="1319"/>
                      <a:pt x="821" y="1296"/>
                    </a:cubicBezTo>
                    <a:cubicBezTo>
                      <a:pt x="821" y="1290"/>
                      <a:pt x="824" y="1283"/>
                      <a:pt x="824" y="1277"/>
                    </a:cubicBezTo>
                    <a:cubicBezTo>
                      <a:pt x="833" y="1180"/>
                      <a:pt x="813" y="1061"/>
                      <a:pt x="824" y="970"/>
                    </a:cubicBezTo>
                    <a:cubicBezTo>
                      <a:pt x="813" y="969"/>
                      <a:pt x="806" y="965"/>
                      <a:pt x="799" y="959"/>
                    </a:cubicBezTo>
                    <a:cubicBezTo>
                      <a:pt x="797" y="989"/>
                      <a:pt x="761" y="987"/>
                      <a:pt x="757" y="959"/>
                    </a:cubicBezTo>
                    <a:cubicBezTo>
                      <a:pt x="748" y="964"/>
                      <a:pt x="745" y="973"/>
                      <a:pt x="733" y="970"/>
                    </a:cubicBezTo>
                    <a:cubicBezTo>
                      <a:pt x="726" y="967"/>
                      <a:pt x="728" y="954"/>
                      <a:pt x="718" y="953"/>
                    </a:cubicBezTo>
                    <a:close/>
                    <a:moveTo>
                      <a:pt x="559" y="984"/>
                    </a:moveTo>
                    <a:cubicBezTo>
                      <a:pt x="563" y="988"/>
                      <a:pt x="561" y="999"/>
                      <a:pt x="568" y="1002"/>
                    </a:cubicBezTo>
                    <a:cubicBezTo>
                      <a:pt x="571" y="998"/>
                      <a:pt x="575" y="997"/>
                      <a:pt x="580" y="996"/>
                    </a:cubicBezTo>
                    <a:cubicBezTo>
                      <a:pt x="579" y="988"/>
                      <a:pt x="583" y="986"/>
                      <a:pt x="582" y="978"/>
                    </a:cubicBezTo>
                    <a:cubicBezTo>
                      <a:pt x="577" y="976"/>
                      <a:pt x="563" y="979"/>
                      <a:pt x="559" y="984"/>
                    </a:cubicBezTo>
                    <a:close/>
                    <a:moveTo>
                      <a:pt x="491" y="1044"/>
                    </a:moveTo>
                    <a:cubicBezTo>
                      <a:pt x="497" y="1056"/>
                      <a:pt x="503" y="1066"/>
                      <a:pt x="506" y="1077"/>
                    </a:cubicBezTo>
                    <a:cubicBezTo>
                      <a:pt x="533" y="1171"/>
                      <a:pt x="570" y="1249"/>
                      <a:pt x="605" y="1337"/>
                    </a:cubicBezTo>
                    <a:cubicBezTo>
                      <a:pt x="608" y="1299"/>
                      <a:pt x="608" y="1247"/>
                      <a:pt x="611" y="1203"/>
                    </a:cubicBezTo>
                    <a:cubicBezTo>
                      <a:pt x="608" y="1201"/>
                      <a:pt x="604" y="1198"/>
                      <a:pt x="603" y="1194"/>
                    </a:cubicBezTo>
                    <a:cubicBezTo>
                      <a:pt x="581" y="1120"/>
                      <a:pt x="565" y="1047"/>
                      <a:pt x="541" y="978"/>
                    </a:cubicBezTo>
                    <a:cubicBezTo>
                      <a:pt x="524" y="1000"/>
                      <a:pt x="506" y="1021"/>
                      <a:pt x="491" y="1044"/>
                    </a:cubicBezTo>
                    <a:close/>
                    <a:moveTo>
                      <a:pt x="949" y="1033"/>
                    </a:moveTo>
                    <a:cubicBezTo>
                      <a:pt x="951" y="1043"/>
                      <a:pt x="954" y="1052"/>
                      <a:pt x="964" y="1054"/>
                    </a:cubicBezTo>
                    <a:cubicBezTo>
                      <a:pt x="962" y="1048"/>
                      <a:pt x="970" y="1051"/>
                      <a:pt x="972" y="1048"/>
                    </a:cubicBezTo>
                    <a:cubicBezTo>
                      <a:pt x="970" y="1034"/>
                      <a:pt x="969" y="1010"/>
                      <a:pt x="966" y="1003"/>
                    </a:cubicBezTo>
                    <a:cubicBezTo>
                      <a:pt x="960" y="1013"/>
                      <a:pt x="955" y="1023"/>
                      <a:pt x="949" y="1033"/>
                    </a:cubicBezTo>
                    <a:close/>
                    <a:moveTo>
                      <a:pt x="570" y="1013"/>
                    </a:moveTo>
                    <a:cubicBezTo>
                      <a:pt x="570" y="1024"/>
                      <a:pt x="574" y="1029"/>
                      <a:pt x="576" y="1036"/>
                    </a:cubicBezTo>
                    <a:cubicBezTo>
                      <a:pt x="591" y="1036"/>
                      <a:pt x="596" y="1016"/>
                      <a:pt x="586" y="1005"/>
                    </a:cubicBezTo>
                    <a:cubicBezTo>
                      <a:pt x="582" y="1010"/>
                      <a:pt x="577" y="1012"/>
                      <a:pt x="570" y="1013"/>
                    </a:cubicBezTo>
                    <a:close/>
                    <a:moveTo>
                      <a:pt x="580" y="1048"/>
                    </a:moveTo>
                    <a:cubicBezTo>
                      <a:pt x="580" y="1056"/>
                      <a:pt x="580" y="1065"/>
                      <a:pt x="586" y="1067"/>
                    </a:cubicBezTo>
                    <a:cubicBezTo>
                      <a:pt x="591" y="1064"/>
                      <a:pt x="597" y="1062"/>
                      <a:pt x="603" y="1060"/>
                    </a:cubicBezTo>
                    <a:cubicBezTo>
                      <a:pt x="601" y="1052"/>
                      <a:pt x="599" y="1046"/>
                      <a:pt x="595" y="1040"/>
                    </a:cubicBezTo>
                    <a:cubicBezTo>
                      <a:pt x="593" y="1045"/>
                      <a:pt x="585" y="1046"/>
                      <a:pt x="580" y="1048"/>
                    </a:cubicBezTo>
                    <a:close/>
                    <a:moveTo>
                      <a:pt x="914" y="1174"/>
                    </a:moveTo>
                    <a:cubicBezTo>
                      <a:pt x="932" y="1172"/>
                      <a:pt x="925" y="1148"/>
                      <a:pt x="939" y="1145"/>
                    </a:cubicBezTo>
                    <a:cubicBezTo>
                      <a:pt x="961" y="1140"/>
                      <a:pt x="950" y="1170"/>
                      <a:pt x="970" y="1176"/>
                    </a:cubicBezTo>
                    <a:cubicBezTo>
                      <a:pt x="993" y="1148"/>
                      <a:pt x="972" y="1103"/>
                      <a:pt x="974" y="1071"/>
                    </a:cubicBezTo>
                    <a:cubicBezTo>
                      <a:pt x="955" y="1073"/>
                      <a:pt x="950" y="1062"/>
                      <a:pt x="937" y="1058"/>
                    </a:cubicBezTo>
                    <a:cubicBezTo>
                      <a:pt x="926" y="1093"/>
                      <a:pt x="872" y="1139"/>
                      <a:pt x="914" y="1174"/>
                    </a:cubicBezTo>
                    <a:close/>
                    <a:moveTo>
                      <a:pt x="588" y="1079"/>
                    </a:moveTo>
                    <a:cubicBezTo>
                      <a:pt x="590" y="1091"/>
                      <a:pt x="595" y="1100"/>
                      <a:pt x="597" y="1112"/>
                    </a:cubicBezTo>
                    <a:cubicBezTo>
                      <a:pt x="620" y="1108"/>
                      <a:pt x="611" y="1084"/>
                      <a:pt x="609" y="1073"/>
                    </a:cubicBezTo>
                    <a:cubicBezTo>
                      <a:pt x="597" y="1075"/>
                      <a:pt x="597" y="1076"/>
                      <a:pt x="588" y="1079"/>
                    </a:cubicBezTo>
                    <a:close/>
                    <a:moveTo>
                      <a:pt x="516" y="1221"/>
                    </a:moveTo>
                    <a:cubicBezTo>
                      <a:pt x="531" y="1233"/>
                      <a:pt x="538" y="1258"/>
                      <a:pt x="545" y="1283"/>
                    </a:cubicBezTo>
                    <a:cubicBezTo>
                      <a:pt x="561" y="1338"/>
                      <a:pt x="580" y="1405"/>
                      <a:pt x="594" y="1458"/>
                    </a:cubicBezTo>
                    <a:cubicBezTo>
                      <a:pt x="594" y="1453"/>
                      <a:pt x="602" y="1457"/>
                      <a:pt x="605" y="1456"/>
                    </a:cubicBezTo>
                    <a:cubicBezTo>
                      <a:pt x="603" y="1437"/>
                      <a:pt x="609" y="1423"/>
                      <a:pt x="607" y="1405"/>
                    </a:cubicBezTo>
                    <a:cubicBezTo>
                      <a:pt x="606" y="1396"/>
                      <a:pt x="600" y="1389"/>
                      <a:pt x="597" y="1380"/>
                    </a:cubicBezTo>
                    <a:cubicBezTo>
                      <a:pt x="592" y="1359"/>
                      <a:pt x="582" y="1331"/>
                      <a:pt x="570" y="1304"/>
                    </a:cubicBezTo>
                    <a:cubicBezTo>
                      <a:pt x="561" y="1283"/>
                      <a:pt x="548" y="1261"/>
                      <a:pt x="543" y="1240"/>
                    </a:cubicBezTo>
                    <a:cubicBezTo>
                      <a:pt x="534" y="1205"/>
                      <a:pt x="520" y="1187"/>
                      <a:pt x="510" y="1157"/>
                    </a:cubicBezTo>
                    <a:cubicBezTo>
                      <a:pt x="501" y="1131"/>
                      <a:pt x="491" y="1101"/>
                      <a:pt x="481" y="1081"/>
                    </a:cubicBezTo>
                    <a:cubicBezTo>
                      <a:pt x="478" y="1136"/>
                      <a:pt x="507" y="1172"/>
                      <a:pt x="516" y="1221"/>
                    </a:cubicBezTo>
                    <a:close/>
                    <a:moveTo>
                      <a:pt x="611" y="1157"/>
                    </a:moveTo>
                    <a:cubicBezTo>
                      <a:pt x="611" y="1144"/>
                      <a:pt x="611" y="1132"/>
                      <a:pt x="611" y="1120"/>
                    </a:cubicBezTo>
                    <a:cubicBezTo>
                      <a:pt x="592" y="1122"/>
                      <a:pt x="606" y="1147"/>
                      <a:pt x="611" y="1157"/>
                    </a:cubicBezTo>
                    <a:close/>
                    <a:moveTo>
                      <a:pt x="312" y="1153"/>
                    </a:moveTo>
                    <a:cubicBezTo>
                      <a:pt x="313" y="1182"/>
                      <a:pt x="295" y="1219"/>
                      <a:pt x="306" y="1240"/>
                    </a:cubicBezTo>
                    <a:cubicBezTo>
                      <a:pt x="322" y="1244"/>
                      <a:pt x="325" y="1219"/>
                      <a:pt x="341" y="1217"/>
                    </a:cubicBezTo>
                    <a:cubicBezTo>
                      <a:pt x="351" y="1220"/>
                      <a:pt x="356" y="1236"/>
                      <a:pt x="366" y="1232"/>
                    </a:cubicBezTo>
                    <a:cubicBezTo>
                      <a:pt x="378" y="1199"/>
                      <a:pt x="345" y="1178"/>
                      <a:pt x="339" y="1149"/>
                    </a:cubicBezTo>
                    <a:cubicBezTo>
                      <a:pt x="328" y="1148"/>
                      <a:pt x="320" y="1150"/>
                      <a:pt x="312" y="1153"/>
                    </a:cubicBezTo>
                    <a:close/>
                    <a:moveTo>
                      <a:pt x="821" y="1454"/>
                    </a:moveTo>
                    <a:cubicBezTo>
                      <a:pt x="845" y="1456"/>
                      <a:pt x="842" y="1454"/>
                      <a:pt x="873" y="1454"/>
                    </a:cubicBezTo>
                    <a:cubicBezTo>
                      <a:pt x="900" y="1378"/>
                      <a:pt x="906" y="1263"/>
                      <a:pt x="931" y="1180"/>
                    </a:cubicBezTo>
                    <a:cubicBezTo>
                      <a:pt x="923" y="1181"/>
                      <a:pt x="919" y="1186"/>
                      <a:pt x="910" y="1186"/>
                    </a:cubicBezTo>
                    <a:cubicBezTo>
                      <a:pt x="900" y="1182"/>
                      <a:pt x="896" y="1161"/>
                      <a:pt x="887" y="1163"/>
                    </a:cubicBezTo>
                    <a:cubicBezTo>
                      <a:pt x="874" y="1252"/>
                      <a:pt x="839" y="1370"/>
                      <a:pt x="821" y="1454"/>
                    </a:cubicBezTo>
                    <a:close/>
                    <a:moveTo>
                      <a:pt x="896" y="1450"/>
                    </a:moveTo>
                    <a:cubicBezTo>
                      <a:pt x="908" y="1447"/>
                      <a:pt x="921" y="1446"/>
                      <a:pt x="931" y="1442"/>
                    </a:cubicBezTo>
                    <a:cubicBezTo>
                      <a:pt x="945" y="1351"/>
                      <a:pt x="969" y="1276"/>
                      <a:pt x="985" y="1184"/>
                    </a:cubicBezTo>
                    <a:cubicBezTo>
                      <a:pt x="977" y="1186"/>
                      <a:pt x="974" y="1194"/>
                      <a:pt x="960" y="1192"/>
                    </a:cubicBezTo>
                    <a:cubicBezTo>
                      <a:pt x="956" y="1188"/>
                      <a:pt x="955" y="1181"/>
                      <a:pt x="951" y="1178"/>
                    </a:cubicBezTo>
                    <a:cubicBezTo>
                      <a:pt x="926" y="1271"/>
                      <a:pt x="910" y="1350"/>
                      <a:pt x="896" y="1450"/>
                    </a:cubicBezTo>
                    <a:close/>
                    <a:moveTo>
                      <a:pt x="353" y="1246"/>
                    </a:moveTo>
                    <a:cubicBezTo>
                      <a:pt x="372" y="1314"/>
                      <a:pt x="402" y="1376"/>
                      <a:pt x="413" y="1446"/>
                    </a:cubicBezTo>
                    <a:cubicBezTo>
                      <a:pt x="418" y="1448"/>
                      <a:pt x="428" y="1452"/>
                      <a:pt x="434" y="1448"/>
                    </a:cubicBezTo>
                    <a:cubicBezTo>
                      <a:pt x="428" y="1422"/>
                      <a:pt x="427" y="1402"/>
                      <a:pt x="415" y="1384"/>
                    </a:cubicBezTo>
                    <a:cubicBezTo>
                      <a:pt x="424" y="1363"/>
                      <a:pt x="408" y="1327"/>
                      <a:pt x="401" y="1300"/>
                    </a:cubicBezTo>
                    <a:cubicBezTo>
                      <a:pt x="399" y="1292"/>
                      <a:pt x="401" y="1281"/>
                      <a:pt x="398" y="1277"/>
                    </a:cubicBezTo>
                    <a:cubicBezTo>
                      <a:pt x="396" y="1275"/>
                      <a:pt x="391" y="1276"/>
                      <a:pt x="390" y="1273"/>
                    </a:cubicBezTo>
                    <a:cubicBezTo>
                      <a:pt x="384" y="1260"/>
                      <a:pt x="390" y="1243"/>
                      <a:pt x="378" y="1236"/>
                    </a:cubicBezTo>
                    <a:cubicBezTo>
                      <a:pt x="375" y="1247"/>
                      <a:pt x="364" y="1252"/>
                      <a:pt x="353" y="1246"/>
                    </a:cubicBezTo>
                    <a:close/>
                    <a:moveTo>
                      <a:pt x="308" y="1256"/>
                    </a:moveTo>
                    <a:cubicBezTo>
                      <a:pt x="330" y="1303"/>
                      <a:pt x="337" y="1357"/>
                      <a:pt x="365" y="1401"/>
                    </a:cubicBezTo>
                    <a:cubicBezTo>
                      <a:pt x="356" y="1407"/>
                      <a:pt x="372" y="1416"/>
                      <a:pt x="366" y="1430"/>
                    </a:cubicBezTo>
                    <a:cubicBezTo>
                      <a:pt x="381" y="1432"/>
                      <a:pt x="386" y="1442"/>
                      <a:pt x="399" y="1444"/>
                    </a:cubicBezTo>
                    <a:cubicBezTo>
                      <a:pt x="381" y="1372"/>
                      <a:pt x="363" y="1304"/>
                      <a:pt x="335" y="1238"/>
                    </a:cubicBezTo>
                    <a:cubicBezTo>
                      <a:pt x="331" y="1249"/>
                      <a:pt x="320" y="1253"/>
                      <a:pt x="308" y="1256"/>
                    </a:cubicBezTo>
                    <a:close/>
                    <a:moveTo>
                      <a:pt x="415" y="1281"/>
                    </a:moveTo>
                    <a:cubicBezTo>
                      <a:pt x="430" y="1311"/>
                      <a:pt x="418" y="1344"/>
                      <a:pt x="438" y="1366"/>
                    </a:cubicBezTo>
                    <a:cubicBezTo>
                      <a:pt x="454" y="1383"/>
                      <a:pt x="487" y="1389"/>
                      <a:pt x="506" y="1403"/>
                    </a:cubicBezTo>
                    <a:cubicBezTo>
                      <a:pt x="523" y="1416"/>
                      <a:pt x="531" y="1433"/>
                      <a:pt x="541" y="1452"/>
                    </a:cubicBezTo>
                    <a:cubicBezTo>
                      <a:pt x="552" y="1456"/>
                      <a:pt x="558" y="1455"/>
                      <a:pt x="574" y="1456"/>
                    </a:cubicBezTo>
                    <a:cubicBezTo>
                      <a:pt x="558" y="1391"/>
                      <a:pt x="543" y="1318"/>
                      <a:pt x="512" y="1250"/>
                    </a:cubicBezTo>
                    <a:cubicBezTo>
                      <a:pt x="474" y="1262"/>
                      <a:pt x="443" y="1261"/>
                      <a:pt x="415" y="1281"/>
                    </a:cubicBezTo>
                    <a:close/>
                    <a:moveTo>
                      <a:pt x="450" y="1450"/>
                    </a:moveTo>
                    <a:cubicBezTo>
                      <a:pt x="480" y="1451"/>
                      <a:pt x="495" y="1451"/>
                      <a:pt x="524" y="1450"/>
                    </a:cubicBezTo>
                    <a:cubicBezTo>
                      <a:pt x="508" y="1416"/>
                      <a:pt x="477" y="1398"/>
                      <a:pt x="440" y="1386"/>
                    </a:cubicBezTo>
                    <a:cubicBezTo>
                      <a:pt x="437" y="1407"/>
                      <a:pt x="460" y="1433"/>
                      <a:pt x="450" y="1450"/>
                    </a:cubicBezTo>
                    <a:close/>
                    <a:moveTo>
                      <a:pt x="786" y="1537"/>
                    </a:moveTo>
                    <a:cubicBezTo>
                      <a:pt x="775" y="1579"/>
                      <a:pt x="810" y="1625"/>
                      <a:pt x="772" y="1653"/>
                    </a:cubicBezTo>
                    <a:cubicBezTo>
                      <a:pt x="757" y="1652"/>
                      <a:pt x="733" y="1678"/>
                      <a:pt x="724" y="1655"/>
                    </a:cubicBezTo>
                    <a:cubicBezTo>
                      <a:pt x="722" y="1631"/>
                      <a:pt x="724" y="1601"/>
                      <a:pt x="722" y="1574"/>
                    </a:cubicBezTo>
                    <a:cubicBezTo>
                      <a:pt x="719" y="1539"/>
                      <a:pt x="747" y="1534"/>
                      <a:pt x="764" y="1562"/>
                    </a:cubicBezTo>
                    <a:cubicBezTo>
                      <a:pt x="757" y="1586"/>
                      <a:pt x="751" y="1617"/>
                      <a:pt x="762" y="1640"/>
                    </a:cubicBezTo>
                    <a:cubicBezTo>
                      <a:pt x="778" y="1618"/>
                      <a:pt x="765" y="1573"/>
                      <a:pt x="770" y="1539"/>
                    </a:cubicBezTo>
                    <a:cubicBezTo>
                      <a:pt x="762" y="1527"/>
                      <a:pt x="744" y="1524"/>
                      <a:pt x="725" y="1522"/>
                    </a:cubicBezTo>
                    <a:cubicBezTo>
                      <a:pt x="721" y="1529"/>
                      <a:pt x="715" y="1536"/>
                      <a:pt x="708" y="1541"/>
                    </a:cubicBezTo>
                    <a:cubicBezTo>
                      <a:pt x="710" y="1571"/>
                      <a:pt x="702" y="1637"/>
                      <a:pt x="710" y="1661"/>
                    </a:cubicBezTo>
                    <a:cubicBezTo>
                      <a:pt x="720" y="1691"/>
                      <a:pt x="774" y="1683"/>
                      <a:pt x="790" y="1663"/>
                    </a:cubicBezTo>
                    <a:cubicBezTo>
                      <a:pt x="794" y="1644"/>
                      <a:pt x="797" y="1608"/>
                      <a:pt x="790" y="1589"/>
                    </a:cubicBezTo>
                    <a:cubicBezTo>
                      <a:pt x="797" y="1583"/>
                      <a:pt x="792" y="1574"/>
                      <a:pt x="791" y="1566"/>
                    </a:cubicBezTo>
                    <a:cubicBezTo>
                      <a:pt x="790" y="1513"/>
                      <a:pt x="802" y="1458"/>
                      <a:pt x="776" y="1419"/>
                    </a:cubicBezTo>
                    <a:cubicBezTo>
                      <a:pt x="761" y="1419"/>
                      <a:pt x="746" y="1409"/>
                      <a:pt x="729" y="1413"/>
                    </a:cubicBezTo>
                    <a:cubicBezTo>
                      <a:pt x="711" y="1417"/>
                      <a:pt x="711" y="1434"/>
                      <a:pt x="704" y="1452"/>
                    </a:cubicBezTo>
                    <a:cubicBezTo>
                      <a:pt x="714" y="1451"/>
                      <a:pt x="716" y="1458"/>
                      <a:pt x="727" y="1456"/>
                    </a:cubicBezTo>
                    <a:cubicBezTo>
                      <a:pt x="730" y="1429"/>
                      <a:pt x="745" y="1423"/>
                      <a:pt x="764" y="1428"/>
                    </a:cubicBezTo>
                    <a:cubicBezTo>
                      <a:pt x="757" y="1435"/>
                      <a:pt x="766" y="1431"/>
                      <a:pt x="770" y="1436"/>
                    </a:cubicBezTo>
                    <a:cubicBezTo>
                      <a:pt x="766" y="1445"/>
                      <a:pt x="777" y="1452"/>
                      <a:pt x="780" y="1459"/>
                    </a:cubicBezTo>
                    <a:cubicBezTo>
                      <a:pt x="770" y="1481"/>
                      <a:pt x="786" y="1505"/>
                      <a:pt x="776" y="1527"/>
                    </a:cubicBezTo>
                    <a:cubicBezTo>
                      <a:pt x="780" y="1530"/>
                      <a:pt x="784" y="1532"/>
                      <a:pt x="786" y="1537"/>
                    </a:cubicBezTo>
                    <a:close/>
                    <a:moveTo>
                      <a:pt x="564" y="1510"/>
                    </a:moveTo>
                    <a:cubicBezTo>
                      <a:pt x="617" y="1499"/>
                      <a:pt x="637" y="1553"/>
                      <a:pt x="656" y="1589"/>
                    </a:cubicBezTo>
                    <a:cubicBezTo>
                      <a:pt x="651" y="1595"/>
                      <a:pt x="655" y="1596"/>
                      <a:pt x="650" y="1601"/>
                    </a:cubicBezTo>
                    <a:cubicBezTo>
                      <a:pt x="650" y="1602"/>
                      <a:pt x="650" y="1603"/>
                      <a:pt x="652" y="1603"/>
                    </a:cubicBezTo>
                    <a:cubicBezTo>
                      <a:pt x="664" y="1593"/>
                      <a:pt x="675" y="1576"/>
                      <a:pt x="692" y="1578"/>
                    </a:cubicBezTo>
                    <a:cubicBezTo>
                      <a:pt x="687" y="1529"/>
                      <a:pt x="711" y="1501"/>
                      <a:pt x="760" y="1514"/>
                    </a:cubicBezTo>
                    <a:cubicBezTo>
                      <a:pt x="760" y="1496"/>
                      <a:pt x="763" y="1493"/>
                      <a:pt x="758" y="1475"/>
                    </a:cubicBezTo>
                    <a:cubicBezTo>
                      <a:pt x="724" y="1467"/>
                      <a:pt x="675" y="1473"/>
                      <a:pt x="623" y="1471"/>
                    </a:cubicBezTo>
                    <a:cubicBezTo>
                      <a:pt x="561" y="1469"/>
                      <a:pt x="494" y="1461"/>
                      <a:pt x="440" y="1463"/>
                    </a:cubicBezTo>
                    <a:cubicBezTo>
                      <a:pt x="412" y="1460"/>
                      <a:pt x="373" y="1450"/>
                      <a:pt x="343" y="1438"/>
                    </a:cubicBezTo>
                    <a:cubicBezTo>
                      <a:pt x="334" y="1478"/>
                      <a:pt x="342" y="1522"/>
                      <a:pt x="347" y="1568"/>
                    </a:cubicBezTo>
                    <a:cubicBezTo>
                      <a:pt x="351" y="1606"/>
                      <a:pt x="356" y="1646"/>
                      <a:pt x="361" y="1686"/>
                    </a:cubicBezTo>
                    <a:cubicBezTo>
                      <a:pt x="369" y="1755"/>
                      <a:pt x="366" y="1834"/>
                      <a:pt x="380" y="1894"/>
                    </a:cubicBezTo>
                    <a:cubicBezTo>
                      <a:pt x="373" y="1914"/>
                      <a:pt x="384" y="1934"/>
                      <a:pt x="386" y="1952"/>
                    </a:cubicBezTo>
                    <a:cubicBezTo>
                      <a:pt x="394" y="2021"/>
                      <a:pt x="395" y="2086"/>
                      <a:pt x="407" y="2160"/>
                    </a:cubicBezTo>
                    <a:cubicBezTo>
                      <a:pt x="432" y="2174"/>
                      <a:pt x="464" y="2176"/>
                      <a:pt x="485" y="2189"/>
                    </a:cubicBezTo>
                    <a:cubicBezTo>
                      <a:pt x="539" y="2194"/>
                      <a:pt x="591" y="2207"/>
                      <a:pt x="646" y="2208"/>
                    </a:cubicBezTo>
                    <a:cubicBezTo>
                      <a:pt x="679" y="2210"/>
                      <a:pt x="712" y="2216"/>
                      <a:pt x="745" y="2214"/>
                    </a:cubicBezTo>
                    <a:cubicBezTo>
                      <a:pt x="807" y="2210"/>
                      <a:pt x="863" y="2184"/>
                      <a:pt x="929" y="2170"/>
                    </a:cubicBezTo>
                    <a:cubicBezTo>
                      <a:pt x="943" y="2159"/>
                      <a:pt x="959" y="2150"/>
                      <a:pt x="972" y="2139"/>
                    </a:cubicBezTo>
                    <a:cubicBezTo>
                      <a:pt x="983" y="2073"/>
                      <a:pt x="986" y="1997"/>
                      <a:pt x="995" y="1935"/>
                    </a:cubicBezTo>
                    <a:cubicBezTo>
                      <a:pt x="1001" y="1898"/>
                      <a:pt x="999" y="1861"/>
                      <a:pt x="1003" y="1824"/>
                    </a:cubicBezTo>
                    <a:cubicBezTo>
                      <a:pt x="1005" y="1808"/>
                      <a:pt x="1001" y="1792"/>
                      <a:pt x="1001" y="1776"/>
                    </a:cubicBezTo>
                    <a:cubicBezTo>
                      <a:pt x="1001" y="1767"/>
                      <a:pt x="1006" y="1758"/>
                      <a:pt x="1007" y="1749"/>
                    </a:cubicBezTo>
                    <a:cubicBezTo>
                      <a:pt x="1010" y="1702"/>
                      <a:pt x="1004" y="1644"/>
                      <a:pt x="1009" y="1584"/>
                    </a:cubicBezTo>
                    <a:cubicBezTo>
                      <a:pt x="1010" y="1565"/>
                      <a:pt x="1016" y="1549"/>
                      <a:pt x="1018" y="1535"/>
                    </a:cubicBezTo>
                    <a:cubicBezTo>
                      <a:pt x="1024" y="1499"/>
                      <a:pt x="1018" y="1462"/>
                      <a:pt x="1026" y="1425"/>
                    </a:cubicBezTo>
                    <a:cubicBezTo>
                      <a:pt x="979" y="1444"/>
                      <a:pt x="936" y="1454"/>
                      <a:pt x="883" y="1469"/>
                    </a:cubicBezTo>
                    <a:cubicBezTo>
                      <a:pt x="864" y="1464"/>
                      <a:pt x="828" y="1468"/>
                      <a:pt x="809" y="1469"/>
                    </a:cubicBezTo>
                    <a:cubicBezTo>
                      <a:pt x="804" y="1514"/>
                      <a:pt x="807" y="1541"/>
                      <a:pt x="807" y="1582"/>
                    </a:cubicBezTo>
                    <a:cubicBezTo>
                      <a:pt x="845" y="1604"/>
                      <a:pt x="862" y="1633"/>
                      <a:pt x="873" y="1671"/>
                    </a:cubicBezTo>
                    <a:cubicBezTo>
                      <a:pt x="868" y="1672"/>
                      <a:pt x="868" y="1677"/>
                      <a:pt x="873" y="1673"/>
                    </a:cubicBezTo>
                    <a:cubicBezTo>
                      <a:pt x="869" y="1702"/>
                      <a:pt x="866" y="1726"/>
                      <a:pt x="859" y="1754"/>
                    </a:cubicBezTo>
                    <a:cubicBezTo>
                      <a:pt x="842" y="1831"/>
                      <a:pt x="805" y="1870"/>
                      <a:pt x="762" y="1915"/>
                    </a:cubicBezTo>
                    <a:cubicBezTo>
                      <a:pt x="736" y="1944"/>
                      <a:pt x="701" y="1968"/>
                      <a:pt x="685" y="2001"/>
                    </a:cubicBezTo>
                    <a:cubicBezTo>
                      <a:pt x="677" y="2017"/>
                      <a:pt x="681" y="2044"/>
                      <a:pt x="659" y="2051"/>
                    </a:cubicBezTo>
                    <a:cubicBezTo>
                      <a:pt x="627" y="2024"/>
                      <a:pt x="593" y="1991"/>
                      <a:pt x="564" y="1954"/>
                    </a:cubicBezTo>
                    <a:cubicBezTo>
                      <a:pt x="556" y="1943"/>
                      <a:pt x="542" y="1927"/>
                      <a:pt x="535" y="1914"/>
                    </a:cubicBezTo>
                    <a:cubicBezTo>
                      <a:pt x="523" y="1886"/>
                      <a:pt x="530" y="1845"/>
                      <a:pt x="531" y="1815"/>
                    </a:cubicBezTo>
                    <a:cubicBezTo>
                      <a:pt x="532" y="1805"/>
                      <a:pt x="529" y="1795"/>
                      <a:pt x="529" y="1785"/>
                    </a:cubicBezTo>
                    <a:cubicBezTo>
                      <a:pt x="535" y="1715"/>
                      <a:pt x="582" y="1656"/>
                      <a:pt x="630" y="1624"/>
                    </a:cubicBezTo>
                    <a:cubicBezTo>
                      <a:pt x="616" y="1586"/>
                      <a:pt x="583" y="1563"/>
                      <a:pt x="551" y="1549"/>
                    </a:cubicBezTo>
                    <a:cubicBezTo>
                      <a:pt x="553" y="1534"/>
                      <a:pt x="564" y="1527"/>
                      <a:pt x="564" y="1510"/>
                    </a:cubicBezTo>
                    <a:close/>
                    <a:moveTo>
                      <a:pt x="570" y="1539"/>
                    </a:moveTo>
                    <a:cubicBezTo>
                      <a:pt x="595" y="1555"/>
                      <a:pt x="617" y="1574"/>
                      <a:pt x="634" y="1597"/>
                    </a:cubicBezTo>
                    <a:cubicBezTo>
                      <a:pt x="640" y="1573"/>
                      <a:pt x="601" y="1527"/>
                      <a:pt x="576" y="1522"/>
                    </a:cubicBezTo>
                    <a:cubicBezTo>
                      <a:pt x="577" y="1530"/>
                      <a:pt x="569" y="1530"/>
                      <a:pt x="570" y="1539"/>
                    </a:cubicBezTo>
                    <a:close/>
                    <a:moveTo>
                      <a:pt x="743" y="1615"/>
                    </a:moveTo>
                    <a:cubicBezTo>
                      <a:pt x="745" y="1600"/>
                      <a:pt x="750" y="1577"/>
                      <a:pt x="739" y="1568"/>
                    </a:cubicBezTo>
                    <a:cubicBezTo>
                      <a:pt x="744" y="1586"/>
                      <a:pt x="735" y="1600"/>
                      <a:pt x="743" y="1615"/>
                    </a:cubicBezTo>
                    <a:close/>
                    <a:moveTo>
                      <a:pt x="809" y="1653"/>
                    </a:moveTo>
                    <a:cubicBezTo>
                      <a:pt x="800" y="1671"/>
                      <a:pt x="788" y="1691"/>
                      <a:pt x="762" y="1694"/>
                    </a:cubicBezTo>
                    <a:cubicBezTo>
                      <a:pt x="694" y="1703"/>
                      <a:pt x="689" y="1650"/>
                      <a:pt x="694" y="1591"/>
                    </a:cubicBezTo>
                    <a:cubicBezTo>
                      <a:pt x="692" y="1591"/>
                      <a:pt x="692" y="1589"/>
                      <a:pt x="689" y="1589"/>
                    </a:cubicBezTo>
                    <a:cubicBezTo>
                      <a:pt x="615" y="1651"/>
                      <a:pt x="631" y="1766"/>
                      <a:pt x="656" y="1859"/>
                    </a:cubicBezTo>
                    <a:cubicBezTo>
                      <a:pt x="638" y="1845"/>
                      <a:pt x="627" y="1813"/>
                      <a:pt x="623" y="1789"/>
                    </a:cubicBezTo>
                    <a:cubicBezTo>
                      <a:pt x="613" y="1739"/>
                      <a:pt x="619" y="1691"/>
                      <a:pt x="630" y="1646"/>
                    </a:cubicBezTo>
                    <a:cubicBezTo>
                      <a:pt x="610" y="1650"/>
                      <a:pt x="595" y="1667"/>
                      <a:pt x="595" y="1685"/>
                    </a:cubicBezTo>
                    <a:cubicBezTo>
                      <a:pt x="554" y="1729"/>
                      <a:pt x="538" y="1814"/>
                      <a:pt x="549" y="1881"/>
                    </a:cubicBezTo>
                    <a:cubicBezTo>
                      <a:pt x="547" y="1885"/>
                      <a:pt x="543" y="1886"/>
                      <a:pt x="543" y="1892"/>
                    </a:cubicBezTo>
                    <a:cubicBezTo>
                      <a:pt x="572" y="1950"/>
                      <a:pt x="615" y="1994"/>
                      <a:pt x="663" y="2032"/>
                    </a:cubicBezTo>
                    <a:cubicBezTo>
                      <a:pt x="679" y="1931"/>
                      <a:pt x="779" y="1908"/>
                      <a:pt x="815" y="1830"/>
                    </a:cubicBezTo>
                    <a:cubicBezTo>
                      <a:pt x="837" y="1781"/>
                      <a:pt x="869" y="1708"/>
                      <a:pt x="846" y="1636"/>
                    </a:cubicBezTo>
                    <a:cubicBezTo>
                      <a:pt x="831" y="1628"/>
                      <a:pt x="830" y="1606"/>
                      <a:pt x="807" y="1607"/>
                    </a:cubicBezTo>
                    <a:cubicBezTo>
                      <a:pt x="810" y="1627"/>
                      <a:pt x="805" y="1638"/>
                      <a:pt x="809" y="16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0" name="Group 15"/>
            <p:cNvGrpSpPr/>
            <p:nvPr/>
          </p:nvGrpSpPr>
          <p:grpSpPr bwMode="auto">
            <a:xfrm>
              <a:off x="702962" y="5727226"/>
              <a:ext cx="776288" cy="847725"/>
              <a:chOff x="0" y="0"/>
              <a:chExt cx="776288" cy="847725"/>
            </a:xfrm>
          </p:grpSpPr>
          <p:sp>
            <p:nvSpPr>
              <p:cNvPr id="23862" name="Freeform 25"/>
              <p:cNvSpPr>
                <a:spLocks noChangeArrowheads="1"/>
              </p:cNvSpPr>
              <p:nvPr/>
            </p:nvSpPr>
            <p:spPr bwMode="auto">
              <a:xfrm>
                <a:off x="71438" y="250825"/>
                <a:ext cx="200025" cy="187325"/>
              </a:xfrm>
              <a:custGeom>
                <a:avLst/>
                <a:gdLst>
                  <a:gd name="T0" fmla="*/ 56150705 w 309"/>
                  <a:gd name="T1" fmla="*/ 22687716 h 289"/>
                  <a:gd name="T2" fmla="*/ 20532660 w 309"/>
                  <a:gd name="T3" fmla="*/ 77726251 h 289"/>
                  <a:gd name="T4" fmla="*/ 113977995 w 309"/>
                  <a:gd name="T5" fmla="*/ 51677716 h 289"/>
                  <a:gd name="T6" fmla="*/ 105597015 w 309"/>
                  <a:gd name="T7" fmla="*/ 13024597 h 289"/>
                  <a:gd name="T8" fmla="*/ 101406849 w 309"/>
                  <a:gd name="T9" fmla="*/ 10503810 h 289"/>
                  <a:gd name="T10" fmla="*/ 69978965 w 309"/>
                  <a:gd name="T11" fmla="*/ 20166926 h 289"/>
                  <a:gd name="T12" fmla="*/ 104339901 w 309"/>
                  <a:gd name="T13" fmla="*/ 3360831 h 289"/>
                  <a:gd name="T14" fmla="*/ 113977995 w 309"/>
                  <a:gd name="T15" fmla="*/ 76465534 h 289"/>
                  <a:gd name="T16" fmla="*/ 20532660 w 309"/>
                  <a:gd name="T17" fmla="*/ 98313215 h 289"/>
                  <a:gd name="T18" fmla="*/ 56150705 w 309"/>
                  <a:gd name="T19" fmla="*/ 22687716 h 28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09"/>
                  <a:gd name="T31" fmla="*/ 0 h 289"/>
                  <a:gd name="T32" fmla="*/ 309 w 309"/>
                  <a:gd name="T33" fmla="*/ 289 h 28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09" h="289">
                    <a:moveTo>
                      <a:pt x="134" y="54"/>
                    </a:moveTo>
                    <a:cubicBezTo>
                      <a:pt x="86" y="80"/>
                      <a:pt x="33" y="112"/>
                      <a:pt x="49" y="185"/>
                    </a:cubicBezTo>
                    <a:cubicBezTo>
                      <a:pt x="72" y="289"/>
                      <a:pt x="259" y="205"/>
                      <a:pt x="272" y="123"/>
                    </a:cubicBezTo>
                    <a:cubicBezTo>
                      <a:pt x="276" y="91"/>
                      <a:pt x="262" y="67"/>
                      <a:pt x="252" y="31"/>
                    </a:cubicBezTo>
                    <a:cubicBezTo>
                      <a:pt x="246" y="31"/>
                      <a:pt x="244" y="29"/>
                      <a:pt x="242" y="25"/>
                    </a:cubicBezTo>
                    <a:cubicBezTo>
                      <a:pt x="203" y="17"/>
                      <a:pt x="186" y="47"/>
                      <a:pt x="167" y="48"/>
                    </a:cubicBezTo>
                    <a:cubicBezTo>
                      <a:pt x="169" y="22"/>
                      <a:pt x="213" y="0"/>
                      <a:pt x="249" y="8"/>
                    </a:cubicBezTo>
                    <a:cubicBezTo>
                      <a:pt x="290" y="49"/>
                      <a:pt x="309" y="127"/>
                      <a:pt x="272" y="182"/>
                    </a:cubicBezTo>
                    <a:cubicBezTo>
                      <a:pt x="236" y="234"/>
                      <a:pt x="105" y="283"/>
                      <a:pt x="49" y="234"/>
                    </a:cubicBezTo>
                    <a:cubicBezTo>
                      <a:pt x="0" y="166"/>
                      <a:pt x="49" y="40"/>
                      <a:pt x="134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3" name="Freeform 26"/>
              <p:cNvSpPr>
                <a:spLocks noChangeArrowheads="1"/>
              </p:cNvSpPr>
              <p:nvPr/>
            </p:nvSpPr>
            <p:spPr bwMode="auto">
              <a:xfrm>
                <a:off x="65088" y="471487"/>
                <a:ext cx="111125" cy="88900"/>
              </a:xfrm>
              <a:custGeom>
                <a:avLst/>
                <a:gdLst>
                  <a:gd name="T0" fmla="*/ 43920374 w 171"/>
                  <a:gd name="T1" fmla="*/ 0 h 136"/>
                  <a:gd name="T2" fmla="*/ 56167514 w 171"/>
                  <a:gd name="T3" fmla="*/ 47856961 h 136"/>
                  <a:gd name="T4" fmla="*/ 21538107 w 171"/>
                  <a:gd name="T5" fmla="*/ 54693760 h 136"/>
                  <a:gd name="T6" fmla="*/ 34207002 w 171"/>
                  <a:gd name="T7" fmla="*/ 7264306 h 136"/>
                  <a:gd name="T8" fmla="*/ 19003673 w 171"/>
                  <a:gd name="T9" fmla="*/ 29483421 h 136"/>
                  <a:gd name="T10" fmla="*/ 20270887 w 171"/>
                  <a:gd name="T11" fmla="*/ 42302010 h 136"/>
                  <a:gd name="T12" fmla="*/ 57434079 w 171"/>
                  <a:gd name="T13" fmla="*/ 29483421 h 136"/>
                  <a:gd name="T14" fmla="*/ 43920374 w 171"/>
                  <a:gd name="T15" fmla="*/ 0 h 1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71"/>
                  <a:gd name="T25" fmla="*/ 0 h 136"/>
                  <a:gd name="T26" fmla="*/ 171 w 171"/>
                  <a:gd name="T27" fmla="*/ 136 h 1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71" h="136">
                    <a:moveTo>
                      <a:pt x="104" y="0"/>
                    </a:moveTo>
                    <a:cubicBezTo>
                      <a:pt x="158" y="4"/>
                      <a:pt x="171" y="83"/>
                      <a:pt x="133" y="112"/>
                    </a:cubicBezTo>
                    <a:cubicBezTo>
                      <a:pt x="118" y="124"/>
                      <a:pt x="71" y="136"/>
                      <a:pt x="51" y="128"/>
                    </a:cubicBezTo>
                    <a:cubicBezTo>
                      <a:pt x="0" y="109"/>
                      <a:pt x="27" y="25"/>
                      <a:pt x="81" y="17"/>
                    </a:cubicBezTo>
                    <a:cubicBezTo>
                      <a:pt x="94" y="34"/>
                      <a:pt x="50" y="45"/>
                      <a:pt x="45" y="69"/>
                    </a:cubicBezTo>
                    <a:cubicBezTo>
                      <a:pt x="42" y="82"/>
                      <a:pt x="53" y="85"/>
                      <a:pt x="48" y="99"/>
                    </a:cubicBezTo>
                    <a:cubicBezTo>
                      <a:pt x="80" y="123"/>
                      <a:pt x="130" y="101"/>
                      <a:pt x="136" y="69"/>
                    </a:cubicBezTo>
                    <a:cubicBezTo>
                      <a:pt x="143" y="38"/>
                      <a:pt x="112" y="29"/>
                      <a:pt x="10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4" name="Freeform 2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76288" cy="847725"/>
              </a:xfrm>
              <a:custGeom>
                <a:avLst/>
                <a:gdLst>
                  <a:gd name="T0" fmla="*/ 231842279 w 1200"/>
                  <a:gd name="T1" fmla="*/ 502236331 h 1312"/>
                  <a:gd name="T2" fmla="*/ 120943074 w 1200"/>
                  <a:gd name="T3" fmla="*/ 495556622 h 1312"/>
                  <a:gd name="T4" fmla="*/ 4184839 w 1200"/>
                  <a:gd name="T5" fmla="*/ 273871367 h 1312"/>
                  <a:gd name="T6" fmla="*/ 34315807 w 1200"/>
                  <a:gd name="T7" fmla="*/ 190373717 h 1312"/>
                  <a:gd name="T8" fmla="*/ 241467600 w 1200"/>
                  <a:gd name="T9" fmla="*/ 116478834 h 1312"/>
                  <a:gd name="T10" fmla="*/ 326420642 w 1200"/>
                  <a:gd name="T11" fmla="*/ 26301444 h 1312"/>
                  <a:gd name="T12" fmla="*/ 369106842 w 1200"/>
                  <a:gd name="T13" fmla="*/ 71390457 h 1312"/>
                  <a:gd name="T14" fmla="*/ 489631327 w 1200"/>
                  <a:gd name="T15" fmla="*/ 80992619 h 1312"/>
                  <a:gd name="T16" fmla="*/ 451548594 w 1200"/>
                  <a:gd name="T17" fmla="*/ 171169393 h 1312"/>
                  <a:gd name="T18" fmla="*/ 489631327 w 1200"/>
                  <a:gd name="T19" fmla="*/ 245064235 h 1312"/>
                  <a:gd name="T20" fmla="*/ 433553599 w 1200"/>
                  <a:gd name="T21" fmla="*/ 439613254 h 1312"/>
                  <a:gd name="T22" fmla="*/ 266158723 w 1200"/>
                  <a:gd name="T23" fmla="*/ 513090696 h 1312"/>
                  <a:gd name="T24" fmla="*/ 230587281 w 1200"/>
                  <a:gd name="T25" fmla="*/ 520187806 h 1312"/>
                  <a:gd name="T26" fmla="*/ 307588550 w 1200"/>
                  <a:gd name="T27" fmla="*/ 25049241 h 1312"/>
                  <a:gd name="T28" fmla="*/ 279968881 w 1200"/>
                  <a:gd name="T29" fmla="*/ 31728949 h 1312"/>
                  <a:gd name="T30" fmla="*/ 263647432 w 1200"/>
                  <a:gd name="T31" fmla="*/ 82244822 h 1312"/>
                  <a:gd name="T32" fmla="*/ 252348565 w 1200"/>
                  <a:gd name="T33" fmla="*/ 123575943 h 1312"/>
                  <a:gd name="T34" fmla="*/ 307588550 w 1200"/>
                  <a:gd name="T35" fmla="*/ 35903606 h 1312"/>
                  <a:gd name="T36" fmla="*/ 434809244 w 1200"/>
                  <a:gd name="T37" fmla="*/ 87672348 h 1312"/>
                  <a:gd name="T38" fmla="*/ 315540323 w 1200"/>
                  <a:gd name="T39" fmla="*/ 111051328 h 1312"/>
                  <a:gd name="T40" fmla="*/ 337720156 w 1200"/>
                  <a:gd name="T41" fmla="*/ 127333199 h 1312"/>
                  <a:gd name="T42" fmla="*/ 348600556 w 1200"/>
                  <a:gd name="T43" fmla="*/ 126080996 h 1312"/>
                  <a:gd name="T44" fmla="*/ 392541674 w 1200"/>
                  <a:gd name="T45" fmla="*/ 91847004 h 1312"/>
                  <a:gd name="T46" fmla="*/ 405933283 w 1200"/>
                  <a:gd name="T47" fmla="*/ 119401287 h 1312"/>
                  <a:gd name="T48" fmla="*/ 451548594 w 1200"/>
                  <a:gd name="T49" fmla="*/ 108546276 h 1312"/>
                  <a:gd name="T50" fmla="*/ 415558603 w 1200"/>
                  <a:gd name="T51" fmla="*/ 168664300 h 1312"/>
                  <a:gd name="T52" fmla="*/ 384171998 w 1200"/>
                  <a:gd name="T53" fmla="*/ 183694008 h 1312"/>
                  <a:gd name="T54" fmla="*/ 330605480 w 1200"/>
                  <a:gd name="T55" fmla="*/ 145285320 h 1312"/>
                  <a:gd name="T56" fmla="*/ 366177003 w 1200"/>
                  <a:gd name="T57" fmla="*/ 186199060 h 1312"/>
                  <a:gd name="T58" fmla="*/ 485865038 w 1200"/>
                  <a:gd name="T59" fmla="*/ 94769457 h 1312"/>
                  <a:gd name="T60" fmla="*/ 174509552 w 1200"/>
                  <a:gd name="T61" fmla="*/ 123575943 h 1312"/>
                  <a:gd name="T62" fmla="*/ 66120971 w 1200"/>
                  <a:gd name="T63" fmla="*/ 171169393 h 1312"/>
                  <a:gd name="T64" fmla="*/ 46870977 w 1200"/>
                  <a:gd name="T65" fmla="*/ 193296170 h 1312"/>
                  <a:gd name="T66" fmla="*/ 19250646 w 1200"/>
                  <a:gd name="T67" fmla="*/ 327309037 h 1312"/>
                  <a:gd name="T68" fmla="*/ 82442419 w 1200"/>
                  <a:gd name="T69" fmla="*/ 442118307 h 1312"/>
                  <a:gd name="T70" fmla="*/ 208825349 w 1200"/>
                  <a:gd name="T71" fmla="*/ 496808825 h 1312"/>
                  <a:gd name="T72" fmla="*/ 216777123 w 1200"/>
                  <a:gd name="T73" fmla="*/ 490129117 h 1312"/>
                  <a:gd name="T74" fmla="*/ 277039042 w 1200"/>
                  <a:gd name="T75" fmla="*/ 448798015 h 1312"/>
                  <a:gd name="T76" fmla="*/ 320980159 w 1200"/>
                  <a:gd name="T77" fmla="*/ 506410987 h 1312"/>
                  <a:gd name="T78" fmla="*/ 414302958 w 1200"/>
                  <a:gd name="T79" fmla="*/ 443370510 h 1312"/>
                  <a:gd name="T80" fmla="*/ 478750362 w 1200"/>
                  <a:gd name="T81" fmla="*/ 282220680 h 1312"/>
                  <a:gd name="T82" fmla="*/ 437738436 w 1200"/>
                  <a:gd name="T83" fmla="*/ 182441805 h 1312"/>
                  <a:gd name="T84" fmla="*/ 285408717 w 1200"/>
                  <a:gd name="T85" fmla="*/ 189121513 h 1312"/>
                  <a:gd name="T86" fmla="*/ 229331635 w 1200"/>
                  <a:gd name="T87" fmla="*/ 157392534 h 1312"/>
                  <a:gd name="T88" fmla="*/ 254022112 w 1200"/>
                  <a:gd name="T89" fmla="*/ 182441805 h 1312"/>
                  <a:gd name="T90" fmla="*/ 174509552 w 1200"/>
                  <a:gd name="T91" fmla="*/ 123575943 h 1312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1200"/>
                  <a:gd name="T139" fmla="*/ 0 h 1312"/>
                  <a:gd name="T140" fmla="*/ 1200 w 1200"/>
                  <a:gd name="T141" fmla="*/ 1312 h 1312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1200" h="1312">
                    <a:moveTo>
                      <a:pt x="551" y="1246"/>
                    </a:moveTo>
                    <a:cubicBezTo>
                      <a:pt x="547" y="1231"/>
                      <a:pt x="547" y="1216"/>
                      <a:pt x="554" y="1203"/>
                    </a:cubicBezTo>
                    <a:cubicBezTo>
                      <a:pt x="521" y="1217"/>
                      <a:pt x="492" y="1242"/>
                      <a:pt x="453" y="1259"/>
                    </a:cubicBezTo>
                    <a:cubicBezTo>
                      <a:pt x="382" y="1264"/>
                      <a:pt x="341" y="1224"/>
                      <a:pt x="289" y="1187"/>
                    </a:cubicBezTo>
                    <a:cubicBezTo>
                      <a:pt x="211" y="1131"/>
                      <a:pt x="152" y="1067"/>
                      <a:pt x="102" y="977"/>
                    </a:cubicBezTo>
                    <a:cubicBezTo>
                      <a:pt x="49" y="882"/>
                      <a:pt x="0" y="799"/>
                      <a:pt x="10" y="656"/>
                    </a:cubicBezTo>
                    <a:cubicBezTo>
                      <a:pt x="14" y="608"/>
                      <a:pt x="29" y="584"/>
                      <a:pt x="40" y="535"/>
                    </a:cubicBezTo>
                    <a:cubicBezTo>
                      <a:pt x="60" y="514"/>
                      <a:pt x="70" y="484"/>
                      <a:pt x="82" y="456"/>
                    </a:cubicBezTo>
                    <a:cubicBezTo>
                      <a:pt x="157" y="389"/>
                      <a:pt x="214" y="306"/>
                      <a:pt x="332" y="283"/>
                    </a:cubicBezTo>
                    <a:cubicBezTo>
                      <a:pt x="395" y="237"/>
                      <a:pt x="514" y="255"/>
                      <a:pt x="577" y="279"/>
                    </a:cubicBezTo>
                    <a:cubicBezTo>
                      <a:pt x="585" y="211"/>
                      <a:pt x="620" y="120"/>
                      <a:pt x="643" y="47"/>
                    </a:cubicBezTo>
                    <a:cubicBezTo>
                      <a:pt x="681" y="16"/>
                      <a:pt x="762" y="0"/>
                      <a:pt x="780" y="63"/>
                    </a:cubicBezTo>
                    <a:cubicBezTo>
                      <a:pt x="729" y="147"/>
                      <a:pt x="691" y="210"/>
                      <a:pt x="666" y="315"/>
                    </a:cubicBezTo>
                    <a:cubicBezTo>
                      <a:pt x="707" y="253"/>
                      <a:pt x="781" y="176"/>
                      <a:pt x="882" y="171"/>
                    </a:cubicBezTo>
                    <a:cubicBezTo>
                      <a:pt x="909" y="170"/>
                      <a:pt x="932" y="180"/>
                      <a:pt x="957" y="168"/>
                    </a:cubicBezTo>
                    <a:cubicBezTo>
                      <a:pt x="1030" y="188"/>
                      <a:pt x="1116" y="216"/>
                      <a:pt x="1170" y="194"/>
                    </a:cubicBezTo>
                    <a:cubicBezTo>
                      <a:pt x="1183" y="197"/>
                      <a:pt x="1192" y="203"/>
                      <a:pt x="1200" y="210"/>
                    </a:cubicBezTo>
                    <a:cubicBezTo>
                      <a:pt x="1175" y="280"/>
                      <a:pt x="1149" y="376"/>
                      <a:pt x="1079" y="410"/>
                    </a:cubicBezTo>
                    <a:cubicBezTo>
                      <a:pt x="1106" y="429"/>
                      <a:pt x="1118" y="455"/>
                      <a:pt x="1138" y="486"/>
                    </a:cubicBezTo>
                    <a:cubicBezTo>
                      <a:pt x="1161" y="523"/>
                      <a:pt x="1167" y="532"/>
                      <a:pt x="1170" y="587"/>
                    </a:cubicBezTo>
                    <a:cubicBezTo>
                      <a:pt x="1178" y="729"/>
                      <a:pt x="1151" y="832"/>
                      <a:pt x="1095" y="941"/>
                    </a:cubicBezTo>
                    <a:cubicBezTo>
                      <a:pt x="1076" y="979"/>
                      <a:pt x="1047" y="1016"/>
                      <a:pt x="1036" y="1053"/>
                    </a:cubicBezTo>
                    <a:cubicBezTo>
                      <a:pt x="942" y="1153"/>
                      <a:pt x="806" y="1312"/>
                      <a:pt x="636" y="1207"/>
                    </a:cubicBezTo>
                    <a:cubicBezTo>
                      <a:pt x="626" y="1212"/>
                      <a:pt x="648" y="1221"/>
                      <a:pt x="636" y="1229"/>
                    </a:cubicBezTo>
                    <a:cubicBezTo>
                      <a:pt x="616" y="1232"/>
                      <a:pt x="605" y="1226"/>
                      <a:pt x="603" y="1210"/>
                    </a:cubicBezTo>
                    <a:cubicBezTo>
                      <a:pt x="596" y="1210"/>
                      <a:pt x="589" y="1255"/>
                      <a:pt x="551" y="1246"/>
                    </a:cubicBezTo>
                    <a:close/>
                    <a:moveTo>
                      <a:pt x="685" y="53"/>
                    </a:moveTo>
                    <a:cubicBezTo>
                      <a:pt x="693" y="64"/>
                      <a:pt x="719" y="66"/>
                      <a:pt x="735" y="60"/>
                    </a:cubicBezTo>
                    <a:cubicBezTo>
                      <a:pt x="723" y="40"/>
                      <a:pt x="701" y="54"/>
                      <a:pt x="685" y="53"/>
                    </a:cubicBezTo>
                    <a:close/>
                    <a:moveTo>
                      <a:pt x="669" y="76"/>
                    </a:moveTo>
                    <a:cubicBezTo>
                      <a:pt x="656" y="87"/>
                      <a:pt x="629" y="163"/>
                      <a:pt x="626" y="181"/>
                    </a:cubicBezTo>
                    <a:cubicBezTo>
                      <a:pt x="626" y="185"/>
                      <a:pt x="631" y="194"/>
                      <a:pt x="630" y="197"/>
                    </a:cubicBezTo>
                    <a:cubicBezTo>
                      <a:pt x="628" y="201"/>
                      <a:pt x="618" y="204"/>
                      <a:pt x="617" y="207"/>
                    </a:cubicBezTo>
                    <a:cubicBezTo>
                      <a:pt x="604" y="234"/>
                      <a:pt x="619" y="275"/>
                      <a:pt x="603" y="296"/>
                    </a:cubicBezTo>
                    <a:cubicBezTo>
                      <a:pt x="610" y="332"/>
                      <a:pt x="607" y="378"/>
                      <a:pt x="633" y="414"/>
                    </a:cubicBezTo>
                    <a:cubicBezTo>
                      <a:pt x="629" y="280"/>
                      <a:pt x="680" y="178"/>
                      <a:pt x="735" y="86"/>
                    </a:cubicBezTo>
                    <a:cubicBezTo>
                      <a:pt x="711" y="94"/>
                      <a:pt x="692" y="85"/>
                      <a:pt x="669" y="76"/>
                    </a:cubicBezTo>
                    <a:close/>
                    <a:moveTo>
                      <a:pt x="1039" y="210"/>
                    </a:moveTo>
                    <a:cubicBezTo>
                      <a:pt x="1012" y="217"/>
                      <a:pt x="991" y="203"/>
                      <a:pt x="967" y="201"/>
                    </a:cubicBezTo>
                    <a:cubicBezTo>
                      <a:pt x="892" y="193"/>
                      <a:pt x="818" y="241"/>
                      <a:pt x="754" y="266"/>
                    </a:cubicBezTo>
                    <a:cubicBezTo>
                      <a:pt x="735" y="301"/>
                      <a:pt x="685" y="336"/>
                      <a:pt x="676" y="384"/>
                    </a:cubicBezTo>
                    <a:cubicBezTo>
                      <a:pt x="712" y="350"/>
                      <a:pt x="763" y="323"/>
                      <a:pt x="807" y="305"/>
                    </a:cubicBezTo>
                    <a:cubicBezTo>
                      <a:pt x="813" y="286"/>
                      <a:pt x="807" y="276"/>
                      <a:pt x="823" y="266"/>
                    </a:cubicBezTo>
                    <a:cubicBezTo>
                      <a:pt x="830" y="282"/>
                      <a:pt x="826" y="287"/>
                      <a:pt x="833" y="302"/>
                    </a:cubicBezTo>
                    <a:cubicBezTo>
                      <a:pt x="841" y="301"/>
                      <a:pt x="844" y="293"/>
                      <a:pt x="853" y="292"/>
                    </a:cubicBezTo>
                    <a:cubicBezTo>
                      <a:pt x="910" y="298"/>
                      <a:pt x="912" y="247"/>
                      <a:pt x="938" y="220"/>
                    </a:cubicBezTo>
                    <a:cubicBezTo>
                      <a:pt x="942" y="235"/>
                      <a:pt x="936" y="263"/>
                      <a:pt x="934" y="283"/>
                    </a:cubicBezTo>
                    <a:cubicBezTo>
                      <a:pt x="944" y="273"/>
                      <a:pt x="956" y="283"/>
                      <a:pt x="970" y="286"/>
                    </a:cubicBezTo>
                    <a:cubicBezTo>
                      <a:pt x="1006" y="277"/>
                      <a:pt x="1038" y="266"/>
                      <a:pt x="1066" y="250"/>
                    </a:cubicBezTo>
                    <a:cubicBezTo>
                      <a:pt x="1066" y="256"/>
                      <a:pt x="1080" y="250"/>
                      <a:pt x="1079" y="260"/>
                    </a:cubicBezTo>
                    <a:cubicBezTo>
                      <a:pt x="1055" y="308"/>
                      <a:pt x="996" y="323"/>
                      <a:pt x="948" y="322"/>
                    </a:cubicBezTo>
                    <a:cubicBezTo>
                      <a:pt x="961" y="349"/>
                      <a:pt x="994" y="374"/>
                      <a:pt x="993" y="404"/>
                    </a:cubicBezTo>
                    <a:cubicBezTo>
                      <a:pt x="953" y="373"/>
                      <a:pt x="911" y="294"/>
                      <a:pt x="849" y="335"/>
                    </a:cubicBezTo>
                    <a:cubicBezTo>
                      <a:pt x="882" y="360"/>
                      <a:pt x="929" y="400"/>
                      <a:pt x="918" y="440"/>
                    </a:cubicBezTo>
                    <a:cubicBezTo>
                      <a:pt x="886" y="415"/>
                      <a:pt x="870" y="375"/>
                      <a:pt x="830" y="358"/>
                    </a:cubicBezTo>
                    <a:cubicBezTo>
                      <a:pt x="824" y="369"/>
                      <a:pt x="796" y="356"/>
                      <a:pt x="790" y="348"/>
                    </a:cubicBezTo>
                    <a:cubicBezTo>
                      <a:pt x="750" y="373"/>
                      <a:pt x="708" y="396"/>
                      <a:pt x="689" y="427"/>
                    </a:cubicBezTo>
                    <a:cubicBezTo>
                      <a:pt x="744" y="416"/>
                      <a:pt x="815" y="440"/>
                      <a:pt x="875" y="446"/>
                    </a:cubicBezTo>
                    <a:cubicBezTo>
                      <a:pt x="936" y="453"/>
                      <a:pt x="1004" y="445"/>
                      <a:pt x="1049" y="407"/>
                    </a:cubicBezTo>
                    <a:cubicBezTo>
                      <a:pt x="1102" y="362"/>
                      <a:pt x="1149" y="306"/>
                      <a:pt x="1161" y="227"/>
                    </a:cubicBezTo>
                    <a:cubicBezTo>
                      <a:pt x="1116" y="229"/>
                      <a:pt x="1080" y="232"/>
                      <a:pt x="1039" y="210"/>
                    </a:cubicBezTo>
                    <a:close/>
                    <a:moveTo>
                      <a:pt x="417" y="296"/>
                    </a:moveTo>
                    <a:cubicBezTo>
                      <a:pt x="341" y="301"/>
                      <a:pt x="306" y="316"/>
                      <a:pt x="259" y="348"/>
                    </a:cubicBezTo>
                    <a:cubicBezTo>
                      <a:pt x="227" y="370"/>
                      <a:pt x="186" y="388"/>
                      <a:pt x="158" y="410"/>
                    </a:cubicBezTo>
                    <a:cubicBezTo>
                      <a:pt x="143" y="422"/>
                      <a:pt x="142" y="437"/>
                      <a:pt x="132" y="450"/>
                    </a:cubicBezTo>
                    <a:cubicBezTo>
                      <a:pt x="127" y="455"/>
                      <a:pt x="116" y="457"/>
                      <a:pt x="112" y="463"/>
                    </a:cubicBezTo>
                    <a:cubicBezTo>
                      <a:pt x="75" y="506"/>
                      <a:pt x="63" y="564"/>
                      <a:pt x="43" y="607"/>
                    </a:cubicBezTo>
                    <a:cubicBezTo>
                      <a:pt x="40" y="666"/>
                      <a:pt x="31" y="727"/>
                      <a:pt x="46" y="784"/>
                    </a:cubicBezTo>
                    <a:cubicBezTo>
                      <a:pt x="53" y="809"/>
                      <a:pt x="68" y="836"/>
                      <a:pt x="79" y="862"/>
                    </a:cubicBezTo>
                    <a:cubicBezTo>
                      <a:pt x="113" y="943"/>
                      <a:pt x="142" y="997"/>
                      <a:pt x="197" y="1059"/>
                    </a:cubicBezTo>
                    <a:cubicBezTo>
                      <a:pt x="264" y="1134"/>
                      <a:pt x="336" y="1197"/>
                      <a:pt x="433" y="1223"/>
                    </a:cubicBezTo>
                    <a:cubicBezTo>
                      <a:pt x="459" y="1216"/>
                      <a:pt x="483" y="1207"/>
                      <a:pt x="499" y="1190"/>
                    </a:cubicBezTo>
                    <a:cubicBezTo>
                      <a:pt x="463" y="1178"/>
                      <a:pt x="425" y="1150"/>
                      <a:pt x="427" y="1112"/>
                    </a:cubicBezTo>
                    <a:cubicBezTo>
                      <a:pt x="454" y="1133"/>
                      <a:pt x="475" y="1171"/>
                      <a:pt x="518" y="1174"/>
                    </a:cubicBezTo>
                    <a:cubicBezTo>
                      <a:pt x="561" y="1177"/>
                      <a:pt x="594" y="1150"/>
                      <a:pt x="626" y="1131"/>
                    </a:cubicBezTo>
                    <a:cubicBezTo>
                      <a:pt x="638" y="1112"/>
                      <a:pt x="635" y="1079"/>
                      <a:pt x="662" y="1075"/>
                    </a:cubicBezTo>
                    <a:cubicBezTo>
                      <a:pt x="677" y="1108"/>
                      <a:pt x="645" y="1146"/>
                      <a:pt x="626" y="1167"/>
                    </a:cubicBezTo>
                    <a:cubicBezTo>
                      <a:pt x="674" y="1186"/>
                      <a:pt x="719" y="1219"/>
                      <a:pt x="767" y="1213"/>
                    </a:cubicBezTo>
                    <a:cubicBezTo>
                      <a:pt x="823" y="1206"/>
                      <a:pt x="880" y="1170"/>
                      <a:pt x="921" y="1134"/>
                    </a:cubicBezTo>
                    <a:cubicBezTo>
                      <a:pt x="939" y="1120"/>
                      <a:pt x="978" y="1082"/>
                      <a:pt x="990" y="1062"/>
                    </a:cubicBezTo>
                    <a:cubicBezTo>
                      <a:pt x="1055" y="957"/>
                      <a:pt x="1132" y="853"/>
                      <a:pt x="1131" y="695"/>
                    </a:cubicBezTo>
                    <a:cubicBezTo>
                      <a:pt x="1133" y="686"/>
                      <a:pt x="1142" y="685"/>
                      <a:pt x="1144" y="676"/>
                    </a:cubicBezTo>
                    <a:cubicBezTo>
                      <a:pt x="1135" y="604"/>
                      <a:pt x="1138" y="558"/>
                      <a:pt x="1111" y="492"/>
                    </a:cubicBezTo>
                    <a:cubicBezTo>
                      <a:pt x="1090" y="473"/>
                      <a:pt x="1069" y="453"/>
                      <a:pt x="1046" y="437"/>
                    </a:cubicBezTo>
                    <a:cubicBezTo>
                      <a:pt x="1005" y="473"/>
                      <a:pt x="929" y="475"/>
                      <a:pt x="853" y="476"/>
                    </a:cubicBezTo>
                    <a:cubicBezTo>
                      <a:pt x="810" y="452"/>
                      <a:pt x="726" y="455"/>
                      <a:pt x="682" y="453"/>
                    </a:cubicBezTo>
                    <a:cubicBezTo>
                      <a:pt x="646" y="489"/>
                      <a:pt x="580" y="466"/>
                      <a:pt x="541" y="450"/>
                    </a:cubicBezTo>
                    <a:cubicBezTo>
                      <a:pt x="525" y="428"/>
                      <a:pt x="502" y="385"/>
                      <a:pt x="548" y="377"/>
                    </a:cubicBezTo>
                    <a:cubicBezTo>
                      <a:pt x="559" y="389"/>
                      <a:pt x="543" y="406"/>
                      <a:pt x="554" y="423"/>
                    </a:cubicBezTo>
                    <a:cubicBezTo>
                      <a:pt x="568" y="432"/>
                      <a:pt x="589" y="433"/>
                      <a:pt x="607" y="437"/>
                    </a:cubicBezTo>
                    <a:cubicBezTo>
                      <a:pt x="586" y="398"/>
                      <a:pt x="580" y="353"/>
                      <a:pt x="574" y="309"/>
                    </a:cubicBezTo>
                    <a:cubicBezTo>
                      <a:pt x="527" y="268"/>
                      <a:pt x="474" y="292"/>
                      <a:pt x="417" y="2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1" name="Group 19"/>
            <p:cNvGrpSpPr/>
            <p:nvPr/>
          </p:nvGrpSpPr>
          <p:grpSpPr bwMode="auto">
            <a:xfrm>
              <a:off x="4263421" y="0"/>
              <a:ext cx="1541998" cy="1160496"/>
              <a:chOff x="0" y="0"/>
              <a:chExt cx="1071563" cy="806450"/>
            </a:xfrm>
          </p:grpSpPr>
          <p:sp>
            <p:nvSpPr>
              <p:cNvPr id="23797" name="Freeform 28"/>
              <p:cNvSpPr>
                <a:spLocks noChangeArrowheads="1"/>
              </p:cNvSpPr>
              <p:nvPr/>
            </p:nvSpPr>
            <p:spPr bwMode="auto">
              <a:xfrm>
                <a:off x="688975" y="76200"/>
                <a:ext cx="17463" cy="44450"/>
              </a:xfrm>
              <a:custGeom>
                <a:avLst/>
                <a:gdLst>
                  <a:gd name="T0" fmla="*/ 725016 w 29"/>
                  <a:gd name="T1" fmla="*/ 854355 h 68"/>
                  <a:gd name="T2" fmla="*/ 5439424 w 29"/>
                  <a:gd name="T3" fmla="*/ 2563719 h 68"/>
                  <a:gd name="T4" fmla="*/ 9065103 w 29"/>
                  <a:gd name="T5" fmla="*/ 29055916 h 68"/>
                  <a:gd name="T6" fmla="*/ 0 w 29"/>
                  <a:gd name="T7" fmla="*/ 4273082 h 68"/>
                  <a:gd name="T8" fmla="*/ 725016 w 29"/>
                  <a:gd name="T9" fmla="*/ 854355 h 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68"/>
                  <a:gd name="T17" fmla="*/ 29 w 29"/>
                  <a:gd name="T18" fmla="*/ 68 h 68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68">
                    <a:moveTo>
                      <a:pt x="2" y="2"/>
                    </a:moveTo>
                    <a:cubicBezTo>
                      <a:pt x="10" y="0"/>
                      <a:pt x="9" y="6"/>
                      <a:pt x="15" y="6"/>
                    </a:cubicBezTo>
                    <a:cubicBezTo>
                      <a:pt x="15" y="28"/>
                      <a:pt x="29" y="54"/>
                      <a:pt x="25" y="68"/>
                    </a:cubicBezTo>
                    <a:cubicBezTo>
                      <a:pt x="8" y="57"/>
                      <a:pt x="13" y="25"/>
                      <a:pt x="0" y="10"/>
                    </a:cubicBezTo>
                    <a:cubicBezTo>
                      <a:pt x="0" y="6"/>
                      <a:pt x="2" y="6"/>
                      <a:pt x="2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8" name="Freeform 29"/>
              <p:cNvSpPr>
                <a:spLocks noChangeArrowheads="1"/>
              </p:cNvSpPr>
              <p:nvPr/>
            </p:nvSpPr>
            <p:spPr bwMode="auto">
              <a:xfrm>
                <a:off x="715962" y="77788"/>
                <a:ext cx="14288" cy="34925"/>
              </a:xfrm>
              <a:custGeom>
                <a:avLst/>
                <a:gdLst>
                  <a:gd name="T0" fmla="*/ 6326987 w 22"/>
                  <a:gd name="T1" fmla="*/ 2419350 h 55"/>
                  <a:gd name="T2" fmla="*/ 5904841 w 22"/>
                  <a:gd name="T3" fmla="*/ 22177379 h 55"/>
                  <a:gd name="T4" fmla="*/ 0 w 22"/>
                  <a:gd name="T5" fmla="*/ 1612900 h 55"/>
                  <a:gd name="T6" fmla="*/ 6326987 w 22"/>
                  <a:gd name="T7" fmla="*/ 2419350 h 5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5"/>
                  <a:gd name="T14" fmla="*/ 22 w 22"/>
                  <a:gd name="T15" fmla="*/ 55 h 5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5">
                    <a:moveTo>
                      <a:pt x="15" y="6"/>
                    </a:moveTo>
                    <a:cubicBezTo>
                      <a:pt x="14" y="26"/>
                      <a:pt x="22" y="41"/>
                      <a:pt x="14" y="55"/>
                    </a:cubicBezTo>
                    <a:cubicBezTo>
                      <a:pt x="1" y="46"/>
                      <a:pt x="7" y="19"/>
                      <a:pt x="0" y="4"/>
                    </a:cubicBezTo>
                    <a:cubicBezTo>
                      <a:pt x="5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9" name="Freeform 30"/>
              <p:cNvSpPr>
                <a:spLocks noChangeArrowheads="1"/>
              </p:cNvSpPr>
              <p:nvPr/>
            </p:nvSpPr>
            <p:spPr bwMode="auto">
              <a:xfrm>
                <a:off x="781050" y="85725"/>
                <a:ext cx="15875" cy="33338"/>
              </a:xfrm>
              <a:custGeom>
                <a:avLst/>
                <a:gdLst>
                  <a:gd name="T0" fmla="*/ 5250656 w 24"/>
                  <a:gd name="T1" fmla="*/ 0 h 52"/>
                  <a:gd name="T2" fmla="*/ 8313208 w 24"/>
                  <a:gd name="T3" fmla="*/ 0 h 52"/>
                  <a:gd name="T4" fmla="*/ 7438099 w 24"/>
                  <a:gd name="T5" fmla="*/ 21373508 h 52"/>
                  <a:gd name="T6" fmla="*/ 5250656 w 24"/>
                  <a:gd name="T7" fmla="*/ 0 h 5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4"/>
                  <a:gd name="T13" fmla="*/ 0 h 52"/>
                  <a:gd name="T14" fmla="*/ 24 w 24"/>
                  <a:gd name="T15" fmla="*/ 52 h 5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4" h="52">
                    <a:moveTo>
                      <a:pt x="12" y="0"/>
                    </a:moveTo>
                    <a:cubicBezTo>
                      <a:pt x="14" y="0"/>
                      <a:pt x="17" y="0"/>
                      <a:pt x="19" y="0"/>
                    </a:cubicBezTo>
                    <a:cubicBezTo>
                      <a:pt x="24" y="20"/>
                      <a:pt x="19" y="33"/>
                      <a:pt x="17" y="52"/>
                    </a:cubicBezTo>
                    <a:cubicBezTo>
                      <a:pt x="0" y="50"/>
                      <a:pt x="13" y="15"/>
                      <a:pt x="1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0" name="Freeform 31"/>
              <p:cNvSpPr>
                <a:spLocks noChangeArrowheads="1"/>
              </p:cNvSpPr>
              <p:nvPr/>
            </p:nvSpPr>
            <p:spPr bwMode="auto">
              <a:xfrm>
                <a:off x="666750" y="87313"/>
                <a:ext cx="20638" cy="34925"/>
              </a:xfrm>
              <a:custGeom>
                <a:avLst/>
                <a:gdLst>
                  <a:gd name="T0" fmla="*/ 831969 w 32"/>
                  <a:gd name="T1" fmla="*/ 0 h 53"/>
                  <a:gd name="T2" fmla="*/ 4159201 w 32"/>
                  <a:gd name="T3" fmla="*/ 0 h 53"/>
                  <a:gd name="T4" fmla="*/ 10814312 w 32"/>
                  <a:gd name="T5" fmla="*/ 23014261 h 53"/>
                  <a:gd name="T6" fmla="*/ 9567001 w 32"/>
                  <a:gd name="T7" fmla="*/ 23014261 h 53"/>
                  <a:gd name="T8" fmla="*/ 831969 w 32"/>
                  <a:gd name="T9" fmla="*/ 0 h 5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2"/>
                  <a:gd name="T16" fmla="*/ 0 h 53"/>
                  <a:gd name="T17" fmla="*/ 32 w 32"/>
                  <a:gd name="T18" fmla="*/ 53 h 5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2" h="53">
                    <a:moveTo>
                      <a:pt x="2" y="0"/>
                    </a:moveTo>
                    <a:cubicBezTo>
                      <a:pt x="5" y="0"/>
                      <a:pt x="7" y="0"/>
                      <a:pt x="10" y="0"/>
                    </a:cubicBezTo>
                    <a:cubicBezTo>
                      <a:pt x="14" y="17"/>
                      <a:pt x="32" y="38"/>
                      <a:pt x="26" y="53"/>
                    </a:cubicBezTo>
                    <a:cubicBezTo>
                      <a:pt x="25" y="52"/>
                      <a:pt x="23" y="51"/>
                      <a:pt x="23" y="53"/>
                    </a:cubicBezTo>
                    <a:cubicBezTo>
                      <a:pt x="15" y="38"/>
                      <a:pt x="0" y="19"/>
                      <a:pt x="2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1" name="Freeform 32"/>
              <p:cNvSpPr>
                <a:spLocks noChangeArrowheads="1"/>
              </p:cNvSpPr>
              <p:nvPr/>
            </p:nvSpPr>
            <p:spPr bwMode="auto">
              <a:xfrm>
                <a:off x="804862" y="88900"/>
                <a:ext cx="12700" cy="33338"/>
              </a:xfrm>
              <a:custGeom>
                <a:avLst/>
                <a:gdLst>
                  <a:gd name="T0" fmla="*/ 3665682 w 22"/>
                  <a:gd name="T1" fmla="*/ 0 h 51"/>
                  <a:gd name="T2" fmla="*/ 6998277 w 22"/>
                  <a:gd name="T3" fmla="*/ 0 h 51"/>
                  <a:gd name="T4" fmla="*/ 666750 w 22"/>
                  <a:gd name="T5" fmla="*/ 21792597 h 51"/>
                  <a:gd name="T6" fmla="*/ 3665682 w 22"/>
                  <a:gd name="T7" fmla="*/ 0 h 5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2"/>
                  <a:gd name="T13" fmla="*/ 0 h 51"/>
                  <a:gd name="T14" fmla="*/ 22 w 22"/>
                  <a:gd name="T15" fmla="*/ 51 h 5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2" h="51">
                    <a:moveTo>
                      <a:pt x="11" y="0"/>
                    </a:moveTo>
                    <a:cubicBezTo>
                      <a:pt x="14" y="0"/>
                      <a:pt x="18" y="0"/>
                      <a:pt x="21" y="0"/>
                    </a:cubicBezTo>
                    <a:cubicBezTo>
                      <a:pt x="22" y="19"/>
                      <a:pt x="20" y="46"/>
                      <a:pt x="2" y="51"/>
                    </a:cubicBezTo>
                    <a:cubicBezTo>
                      <a:pt x="0" y="36"/>
                      <a:pt x="13" y="21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2" name="Freeform 33"/>
              <p:cNvSpPr>
                <a:spLocks noChangeArrowheads="1"/>
              </p:cNvSpPr>
              <p:nvPr/>
            </p:nvSpPr>
            <p:spPr bwMode="auto">
              <a:xfrm>
                <a:off x="649287" y="95250"/>
                <a:ext cx="23813" cy="26988"/>
              </a:xfrm>
              <a:custGeom>
                <a:avLst/>
                <a:gdLst>
                  <a:gd name="T0" fmla="*/ 1242781 w 37"/>
                  <a:gd name="T1" fmla="*/ 0 h 40"/>
                  <a:gd name="T2" fmla="*/ 2485562 w 37"/>
                  <a:gd name="T3" fmla="*/ 0 h 40"/>
                  <a:gd name="T4" fmla="*/ 7456043 w 37"/>
                  <a:gd name="T5" fmla="*/ 18208802 h 40"/>
                  <a:gd name="T6" fmla="*/ 1242781 w 37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7"/>
                  <a:gd name="T13" fmla="*/ 0 h 40"/>
                  <a:gd name="T14" fmla="*/ 37 w 37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7" h="40">
                    <a:moveTo>
                      <a:pt x="3" y="0"/>
                    </a:moveTo>
                    <a:cubicBezTo>
                      <a:pt x="4" y="0"/>
                      <a:pt x="5" y="0"/>
                      <a:pt x="6" y="0"/>
                    </a:cubicBezTo>
                    <a:cubicBezTo>
                      <a:pt x="15" y="9"/>
                      <a:pt x="37" y="33"/>
                      <a:pt x="18" y="40"/>
                    </a:cubicBezTo>
                    <a:cubicBezTo>
                      <a:pt x="10" y="30"/>
                      <a:pt x="0" y="15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3" name="Freeform 34"/>
              <p:cNvSpPr>
                <a:spLocks noChangeArrowheads="1"/>
              </p:cNvSpPr>
              <p:nvPr/>
            </p:nvSpPr>
            <p:spPr bwMode="auto">
              <a:xfrm>
                <a:off x="825500" y="96838"/>
                <a:ext cx="15875" cy="30163"/>
              </a:xfrm>
              <a:custGeom>
                <a:avLst/>
                <a:gdLst>
                  <a:gd name="T0" fmla="*/ 7661275 w 25"/>
                  <a:gd name="T1" fmla="*/ 0 h 47"/>
                  <a:gd name="T2" fmla="*/ 0 w 25"/>
                  <a:gd name="T3" fmla="*/ 19357585 h 47"/>
                  <a:gd name="T4" fmla="*/ 7661275 w 25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7"/>
                  <a:gd name="T11" fmla="*/ 25 w 25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7">
                    <a:moveTo>
                      <a:pt x="19" y="0"/>
                    </a:moveTo>
                    <a:cubicBezTo>
                      <a:pt x="25" y="14"/>
                      <a:pt x="19" y="46"/>
                      <a:pt x="0" y="47"/>
                    </a:cubicBezTo>
                    <a:cubicBezTo>
                      <a:pt x="8" y="34"/>
                      <a:pt x="8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4" name="Freeform 35"/>
              <p:cNvSpPr>
                <a:spLocks noChangeArrowheads="1"/>
              </p:cNvSpPr>
              <p:nvPr/>
            </p:nvSpPr>
            <p:spPr bwMode="auto">
              <a:xfrm>
                <a:off x="846137" y="104775"/>
                <a:ext cx="19050" cy="30163"/>
              </a:xfrm>
              <a:custGeom>
                <a:avLst/>
                <a:gdLst>
                  <a:gd name="T0" fmla="*/ 12096752 w 30"/>
                  <a:gd name="T1" fmla="*/ 0 h 47"/>
                  <a:gd name="T2" fmla="*/ 0 w 30"/>
                  <a:gd name="T3" fmla="*/ 19357585 h 47"/>
                  <a:gd name="T4" fmla="*/ 12096752 w 3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30"/>
                  <a:gd name="T10" fmla="*/ 0 h 47"/>
                  <a:gd name="T11" fmla="*/ 30 w 3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0" h="47">
                    <a:moveTo>
                      <a:pt x="30" y="0"/>
                    </a:moveTo>
                    <a:cubicBezTo>
                      <a:pt x="27" y="22"/>
                      <a:pt x="17" y="37"/>
                      <a:pt x="0" y="47"/>
                    </a:cubicBezTo>
                    <a:cubicBezTo>
                      <a:pt x="5" y="28"/>
                      <a:pt x="15" y="3"/>
                      <a:pt x="3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5" name="Freeform 36"/>
              <p:cNvSpPr>
                <a:spLocks noChangeArrowheads="1"/>
              </p:cNvSpPr>
              <p:nvPr/>
            </p:nvSpPr>
            <p:spPr bwMode="auto">
              <a:xfrm>
                <a:off x="592137" y="104775"/>
                <a:ext cx="23813" cy="33338"/>
              </a:xfrm>
              <a:custGeom>
                <a:avLst/>
                <a:gdLst>
                  <a:gd name="T0" fmla="*/ 5105381 w 38"/>
                  <a:gd name="T1" fmla="*/ 444729 h 50"/>
                  <a:gd name="T2" fmla="*/ 14922603 w 38"/>
                  <a:gd name="T3" fmla="*/ 22228449 h 50"/>
                  <a:gd name="T4" fmla="*/ 0 w 38"/>
                  <a:gd name="T5" fmla="*/ 2667707 h 50"/>
                  <a:gd name="T6" fmla="*/ 5105381 w 38"/>
                  <a:gd name="T7" fmla="*/ 444729 h 5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8"/>
                  <a:gd name="T13" fmla="*/ 0 h 50"/>
                  <a:gd name="T14" fmla="*/ 38 w 38"/>
                  <a:gd name="T15" fmla="*/ 50 h 5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8" h="50">
                    <a:moveTo>
                      <a:pt x="13" y="1"/>
                    </a:moveTo>
                    <a:cubicBezTo>
                      <a:pt x="21" y="16"/>
                      <a:pt x="37" y="33"/>
                      <a:pt x="38" y="50"/>
                    </a:cubicBezTo>
                    <a:cubicBezTo>
                      <a:pt x="20" y="40"/>
                      <a:pt x="12" y="21"/>
                      <a:pt x="0" y="6"/>
                    </a:cubicBezTo>
                    <a:cubicBezTo>
                      <a:pt x="0" y="0"/>
                      <a:pt x="7" y="1"/>
                      <a:pt x="13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6" name="Freeform 37"/>
              <p:cNvSpPr>
                <a:spLocks noChangeArrowheads="1"/>
              </p:cNvSpPr>
              <p:nvPr/>
            </p:nvSpPr>
            <p:spPr bwMode="auto">
              <a:xfrm>
                <a:off x="574675" y="112713"/>
                <a:ext cx="22225" cy="31750"/>
              </a:xfrm>
              <a:custGeom>
                <a:avLst/>
                <a:gdLst>
                  <a:gd name="T0" fmla="*/ 13673603 w 34"/>
                  <a:gd name="T1" fmla="*/ 20572703 h 49"/>
                  <a:gd name="T2" fmla="*/ 0 w 34"/>
                  <a:gd name="T3" fmla="*/ 10076413 h 49"/>
                  <a:gd name="T4" fmla="*/ 13673603 w 34"/>
                  <a:gd name="T5" fmla="*/ 20572703 h 4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49"/>
                  <a:gd name="T11" fmla="*/ 34 w 34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49">
                    <a:moveTo>
                      <a:pt x="32" y="49"/>
                    </a:moveTo>
                    <a:cubicBezTo>
                      <a:pt x="22" y="49"/>
                      <a:pt x="0" y="33"/>
                      <a:pt x="0" y="24"/>
                    </a:cubicBezTo>
                    <a:cubicBezTo>
                      <a:pt x="0" y="0"/>
                      <a:pt x="34" y="39"/>
                      <a:pt x="32" y="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7" name="Freeform 38"/>
              <p:cNvSpPr>
                <a:spLocks noChangeArrowheads="1"/>
              </p:cNvSpPr>
              <p:nvPr/>
            </p:nvSpPr>
            <p:spPr bwMode="auto">
              <a:xfrm>
                <a:off x="557212" y="128588"/>
                <a:ext cx="25400" cy="30163"/>
              </a:xfrm>
              <a:custGeom>
                <a:avLst/>
                <a:gdLst>
                  <a:gd name="T0" fmla="*/ 16542563 w 39"/>
                  <a:gd name="T1" fmla="*/ 18945572 h 47"/>
                  <a:gd name="T2" fmla="*/ 0 w 39"/>
                  <a:gd name="T3" fmla="*/ 6177640 h 47"/>
                  <a:gd name="T4" fmla="*/ 16542563 w 39"/>
                  <a:gd name="T5" fmla="*/ 18945572 h 47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7"/>
                  <a:gd name="T11" fmla="*/ 39 w 39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7">
                    <a:moveTo>
                      <a:pt x="39" y="46"/>
                    </a:moveTo>
                    <a:cubicBezTo>
                      <a:pt x="22" y="47"/>
                      <a:pt x="10" y="27"/>
                      <a:pt x="0" y="15"/>
                    </a:cubicBezTo>
                    <a:cubicBezTo>
                      <a:pt x="17" y="0"/>
                      <a:pt x="31" y="32"/>
                      <a:pt x="39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8" name="Freeform 39"/>
              <p:cNvSpPr>
                <a:spLocks noChangeArrowheads="1"/>
              </p:cNvSpPr>
              <p:nvPr/>
            </p:nvSpPr>
            <p:spPr bwMode="auto">
              <a:xfrm>
                <a:off x="887412" y="136525"/>
                <a:ext cx="25400" cy="30163"/>
              </a:xfrm>
              <a:custGeom>
                <a:avLst/>
                <a:gdLst>
                  <a:gd name="T0" fmla="*/ 14516099 w 40"/>
                  <a:gd name="T1" fmla="*/ 0 h 47"/>
                  <a:gd name="T2" fmla="*/ 0 w 40"/>
                  <a:gd name="T3" fmla="*/ 19357585 h 47"/>
                  <a:gd name="T4" fmla="*/ 14516099 w 40"/>
                  <a:gd name="T5" fmla="*/ 0 h 47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47"/>
                  <a:gd name="T11" fmla="*/ 40 w 40"/>
                  <a:gd name="T12" fmla="*/ 47 h 4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47">
                    <a:moveTo>
                      <a:pt x="36" y="0"/>
                    </a:moveTo>
                    <a:cubicBezTo>
                      <a:pt x="40" y="20"/>
                      <a:pt x="16" y="35"/>
                      <a:pt x="0" y="47"/>
                    </a:cubicBezTo>
                    <a:cubicBezTo>
                      <a:pt x="5" y="31"/>
                      <a:pt x="14" y="4"/>
                      <a:pt x="3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09" name="Freeform 40"/>
              <p:cNvSpPr>
                <a:spLocks noChangeArrowheads="1"/>
              </p:cNvSpPr>
              <p:nvPr/>
            </p:nvSpPr>
            <p:spPr bwMode="auto">
              <a:xfrm>
                <a:off x="544512" y="144463"/>
                <a:ext cx="26988" cy="25400"/>
              </a:xfrm>
              <a:custGeom>
                <a:avLst/>
                <a:gdLst>
                  <a:gd name="T0" fmla="*/ 17764685 w 41"/>
                  <a:gd name="T1" fmla="*/ 16977893 h 38"/>
                  <a:gd name="T2" fmla="*/ 0 w 41"/>
                  <a:gd name="T3" fmla="*/ 1787358 h 38"/>
                  <a:gd name="T4" fmla="*/ 2166281 w 41"/>
                  <a:gd name="T5" fmla="*/ 0 h 38"/>
                  <a:gd name="T6" fmla="*/ 17764685 w 41"/>
                  <a:gd name="T7" fmla="*/ 16977893 h 3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1"/>
                  <a:gd name="T13" fmla="*/ 0 h 38"/>
                  <a:gd name="T14" fmla="*/ 41 w 41"/>
                  <a:gd name="T15" fmla="*/ 38 h 3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1" h="38">
                    <a:moveTo>
                      <a:pt x="41" y="38"/>
                    </a:moveTo>
                    <a:cubicBezTo>
                      <a:pt x="26" y="35"/>
                      <a:pt x="8" y="19"/>
                      <a:pt x="0" y="4"/>
                    </a:cubicBezTo>
                    <a:cubicBezTo>
                      <a:pt x="1" y="2"/>
                      <a:pt x="5" y="2"/>
                      <a:pt x="5" y="0"/>
                    </a:cubicBezTo>
                    <a:cubicBezTo>
                      <a:pt x="23" y="5"/>
                      <a:pt x="37" y="24"/>
                      <a:pt x="41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0" name="Freeform 41"/>
              <p:cNvSpPr>
                <a:spLocks noChangeArrowheads="1"/>
              </p:cNvSpPr>
              <p:nvPr/>
            </p:nvSpPr>
            <p:spPr bwMode="auto">
              <a:xfrm>
                <a:off x="906462" y="155575"/>
                <a:ext cx="25400" cy="28575"/>
              </a:xfrm>
              <a:custGeom>
                <a:avLst/>
                <a:gdLst>
                  <a:gd name="T0" fmla="*/ 16128999 w 40"/>
                  <a:gd name="T1" fmla="*/ 3091416 h 43"/>
                  <a:gd name="T2" fmla="*/ 0 w 40"/>
                  <a:gd name="T3" fmla="*/ 18989083 h 43"/>
                  <a:gd name="T4" fmla="*/ 12096750 w 40"/>
                  <a:gd name="T5" fmla="*/ 0 h 43"/>
                  <a:gd name="T6" fmla="*/ 16128999 w 40"/>
                  <a:gd name="T7" fmla="*/ 3091416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0"/>
                  <a:gd name="T13" fmla="*/ 0 h 43"/>
                  <a:gd name="T14" fmla="*/ 40 w 40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0" h="43">
                    <a:moveTo>
                      <a:pt x="40" y="7"/>
                    </a:moveTo>
                    <a:cubicBezTo>
                      <a:pt x="32" y="24"/>
                      <a:pt x="18" y="43"/>
                      <a:pt x="0" y="43"/>
                    </a:cubicBezTo>
                    <a:cubicBezTo>
                      <a:pt x="5" y="30"/>
                      <a:pt x="21" y="14"/>
                      <a:pt x="30" y="0"/>
                    </a:cubicBezTo>
                    <a:cubicBezTo>
                      <a:pt x="36" y="0"/>
                      <a:pt x="37" y="4"/>
                      <a:pt x="40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1" name="Freeform 42"/>
              <p:cNvSpPr>
                <a:spLocks noEditPoints="1" noChangeArrowheads="1"/>
              </p:cNvSpPr>
              <p:nvPr/>
            </p:nvSpPr>
            <p:spPr bwMode="auto">
              <a:xfrm>
                <a:off x="576262" y="160338"/>
                <a:ext cx="349250" cy="260350"/>
              </a:xfrm>
              <a:custGeom>
                <a:avLst/>
                <a:gdLst>
                  <a:gd name="T0" fmla="*/ 201708327 w 541"/>
                  <a:gd name="T1" fmla="*/ 168612234 h 402"/>
                  <a:gd name="T2" fmla="*/ 168784549 w 541"/>
                  <a:gd name="T3" fmla="*/ 151835208 h 402"/>
                  <a:gd name="T4" fmla="*/ 109605745 w 541"/>
                  <a:gd name="T5" fmla="*/ 123313291 h 402"/>
                  <a:gd name="T6" fmla="*/ 68764151 w 541"/>
                  <a:gd name="T7" fmla="*/ 101922501 h 402"/>
                  <a:gd name="T8" fmla="*/ 41675006 w 541"/>
                  <a:gd name="T9" fmla="*/ 87661543 h 402"/>
                  <a:gd name="T10" fmla="*/ 20421115 w 541"/>
                  <a:gd name="T11" fmla="*/ 76756617 h 402"/>
                  <a:gd name="T12" fmla="*/ 8334873 w 541"/>
                  <a:gd name="T13" fmla="*/ 68786801 h 402"/>
                  <a:gd name="T14" fmla="*/ 833423 w 541"/>
                  <a:gd name="T15" fmla="*/ 68786801 h 402"/>
                  <a:gd name="T16" fmla="*/ 10002363 w 541"/>
                  <a:gd name="T17" fmla="*/ 52429443 h 402"/>
                  <a:gd name="T18" fmla="*/ 98770607 w 541"/>
                  <a:gd name="T19" fmla="*/ 2516717 h 402"/>
                  <a:gd name="T20" fmla="*/ 102104297 w 541"/>
                  <a:gd name="T21" fmla="*/ 0 h 402"/>
                  <a:gd name="T22" fmla="*/ 163784014 w 541"/>
                  <a:gd name="T23" fmla="*/ 12582937 h 402"/>
                  <a:gd name="T24" fmla="*/ 166284281 w 541"/>
                  <a:gd name="T25" fmla="*/ 16777032 h 402"/>
                  <a:gd name="T26" fmla="*/ 219628523 w 541"/>
                  <a:gd name="T27" fmla="*/ 111569049 h 402"/>
                  <a:gd name="T28" fmla="*/ 201708327 w 541"/>
                  <a:gd name="T29" fmla="*/ 168612234 h 402"/>
                  <a:gd name="T30" fmla="*/ 207959318 w 541"/>
                  <a:gd name="T31" fmla="*/ 129605081 h 402"/>
                  <a:gd name="T32" fmla="*/ 211710042 w 541"/>
                  <a:gd name="T33" fmla="*/ 83886449 h 402"/>
                  <a:gd name="T34" fmla="*/ 207959318 w 541"/>
                  <a:gd name="T35" fmla="*/ 77595307 h 402"/>
                  <a:gd name="T36" fmla="*/ 204208594 w 541"/>
                  <a:gd name="T37" fmla="*/ 65012375 h 402"/>
                  <a:gd name="T38" fmla="*/ 177536493 w 541"/>
                  <a:gd name="T39" fmla="*/ 33135042 h 402"/>
                  <a:gd name="T40" fmla="*/ 161700135 w 541"/>
                  <a:gd name="T41" fmla="*/ 25585542 h 402"/>
                  <a:gd name="T42" fmla="*/ 147530662 w 541"/>
                  <a:gd name="T43" fmla="*/ 15938342 h 402"/>
                  <a:gd name="T44" fmla="*/ 95853306 w 541"/>
                  <a:gd name="T45" fmla="*/ 10485887 h 402"/>
                  <a:gd name="T46" fmla="*/ 34590592 w 541"/>
                  <a:gd name="T47" fmla="*/ 32716022 h 402"/>
                  <a:gd name="T48" fmla="*/ 10002363 w 541"/>
                  <a:gd name="T49" fmla="*/ 65012375 h 402"/>
                  <a:gd name="T50" fmla="*/ 72098486 w 541"/>
                  <a:gd name="T51" fmla="*/ 93533664 h 402"/>
                  <a:gd name="T52" fmla="*/ 100437452 w 541"/>
                  <a:gd name="T53" fmla="*/ 108213643 h 402"/>
                  <a:gd name="T54" fmla="*/ 122525406 w 541"/>
                  <a:gd name="T55" fmla="*/ 121635912 h 402"/>
                  <a:gd name="T56" fmla="*/ 146696594 w 541"/>
                  <a:gd name="T57" fmla="*/ 132960486 h 402"/>
                  <a:gd name="T58" fmla="*/ 152114809 w 541"/>
                  <a:gd name="T59" fmla="*/ 137574249 h 402"/>
                  <a:gd name="T60" fmla="*/ 163366980 w 541"/>
                  <a:gd name="T61" fmla="*/ 140929655 h 402"/>
                  <a:gd name="T62" fmla="*/ 170868468 w 541"/>
                  <a:gd name="T63" fmla="*/ 147221444 h 402"/>
                  <a:gd name="T64" fmla="*/ 177536493 w 541"/>
                  <a:gd name="T65" fmla="*/ 148898823 h 402"/>
                  <a:gd name="T66" fmla="*/ 199207414 w 541"/>
                  <a:gd name="T67" fmla="*/ 160643066 h 402"/>
                  <a:gd name="T68" fmla="*/ 207959318 w 541"/>
                  <a:gd name="T69" fmla="*/ 129605081 h 402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541"/>
                  <a:gd name="T106" fmla="*/ 0 h 402"/>
                  <a:gd name="T107" fmla="*/ 541 w 541"/>
                  <a:gd name="T108" fmla="*/ 402 h 402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541" h="402">
                    <a:moveTo>
                      <a:pt x="484" y="402"/>
                    </a:moveTo>
                    <a:cubicBezTo>
                      <a:pt x="453" y="396"/>
                      <a:pt x="431" y="376"/>
                      <a:pt x="405" y="362"/>
                    </a:cubicBezTo>
                    <a:cubicBezTo>
                      <a:pt x="359" y="339"/>
                      <a:pt x="310" y="319"/>
                      <a:pt x="263" y="294"/>
                    </a:cubicBezTo>
                    <a:cubicBezTo>
                      <a:pt x="231" y="277"/>
                      <a:pt x="202" y="252"/>
                      <a:pt x="165" y="243"/>
                    </a:cubicBezTo>
                    <a:cubicBezTo>
                      <a:pt x="151" y="224"/>
                      <a:pt x="121" y="222"/>
                      <a:pt x="100" y="209"/>
                    </a:cubicBezTo>
                    <a:cubicBezTo>
                      <a:pt x="83" y="200"/>
                      <a:pt x="70" y="184"/>
                      <a:pt x="49" y="183"/>
                    </a:cubicBezTo>
                    <a:cubicBezTo>
                      <a:pt x="43" y="174"/>
                      <a:pt x="28" y="172"/>
                      <a:pt x="20" y="164"/>
                    </a:cubicBezTo>
                    <a:cubicBezTo>
                      <a:pt x="12" y="163"/>
                      <a:pt x="8" y="168"/>
                      <a:pt x="2" y="164"/>
                    </a:cubicBezTo>
                    <a:cubicBezTo>
                      <a:pt x="0" y="148"/>
                      <a:pt x="14" y="134"/>
                      <a:pt x="24" y="125"/>
                    </a:cubicBezTo>
                    <a:cubicBezTo>
                      <a:pt x="67" y="56"/>
                      <a:pt x="140" y="4"/>
                      <a:pt x="237" y="6"/>
                    </a:cubicBezTo>
                    <a:cubicBezTo>
                      <a:pt x="241" y="5"/>
                      <a:pt x="241" y="1"/>
                      <a:pt x="245" y="0"/>
                    </a:cubicBezTo>
                    <a:cubicBezTo>
                      <a:pt x="303" y="2"/>
                      <a:pt x="346" y="9"/>
                      <a:pt x="393" y="30"/>
                    </a:cubicBezTo>
                    <a:cubicBezTo>
                      <a:pt x="396" y="33"/>
                      <a:pt x="396" y="38"/>
                      <a:pt x="399" y="40"/>
                    </a:cubicBezTo>
                    <a:cubicBezTo>
                      <a:pt x="473" y="83"/>
                      <a:pt x="541" y="171"/>
                      <a:pt x="527" y="266"/>
                    </a:cubicBezTo>
                    <a:cubicBezTo>
                      <a:pt x="521" y="310"/>
                      <a:pt x="507" y="361"/>
                      <a:pt x="484" y="402"/>
                    </a:cubicBezTo>
                    <a:close/>
                    <a:moveTo>
                      <a:pt x="499" y="309"/>
                    </a:moveTo>
                    <a:cubicBezTo>
                      <a:pt x="510" y="278"/>
                      <a:pt x="520" y="236"/>
                      <a:pt x="508" y="200"/>
                    </a:cubicBezTo>
                    <a:cubicBezTo>
                      <a:pt x="507" y="195"/>
                      <a:pt x="501" y="190"/>
                      <a:pt x="499" y="185"/>
                    </a:cubicBezTo>
                    <a:cubicBezTo>
                      <a:pt x="495" y="175"/>
                      <a:pt x="494" y="164"/>
                      <a:pt x="490" y="155"/>
                    </a:cubicBezTo>
                    <a:cubicBezTo>
                      <a:pt x="476" y="128"/>
                      <a:pt x="449" y="96"/>
                      <a:pt x="426" y="79"/>
                    </a:cubicBezTo>
                    <a:cubicBezTo>
                      <a:pt x="415" y="72"/>
                      <a:pt x="400" y="68"/>
                      <a:pt x="388" y="61"/>
                    </a:cubicBezTo>
                    <a:cubicBezTo>
                      <a:pt x="376" y="54"/>
                      <a:pt x="365" y="43"/>
                      <a:pt x="354" y="38"/>
                    </a:cubicBezTo>
                    <a:cubicBezTo>
                      <a:pt x="325" y="26"/>
                      <a:pt x="268" y="22"/>
                      <a:pt x="230" y="25"/>
                    </a:cubicBezTo>
                    <a:cubicBezTo>
                      <a:pt x="173" y="29"/>
                      <a:pt x="129" y="59"/>
                      <a:pt x="83" y="78"/>
                    </a:cubicBezTo>
                    <a:cubicBezTo>
                      <a:pt x="59" y="100"/>
                      <a:pt x="40" y="125"/>
                      <a:pt x="24" y="155"/>
                    </a:cubicBezTo>
                    <a:cubicBezTo>
                      <a:pt x="77" y="173"/>
                      <a:pt x="122" y="208"/>
                      <a:pt x="173" y="223"/>
                    </a:cubicBezTo>
                    <a:cubicBezTo>
                      <a:pt x="190" y="243"/>
                      <a:pt x="217" y="247"/>
                      <a:pt x="241" y="258"/>
                    </a:cubicBezTo>
                    <a:cubicBezTo>
                      <a:pt x="258" y="267"/>
                      <a:pt x="275" y="280"/>
                      <a:pt x="294" y="290"/>
                    </a:cubicBezTo>
                    <a:cubicBezTo>
                      <a:pt x="313" y="301"/>
                      <a:pt x="334" y="307"/>
                      <a:pt x="352" y="317"/>
                    </a:cubicBezTo>
                    <a:cubicBezTo>
                      <a:pt x="357" y="319"/>
                      <a:pt x="360" y="326"/>
                      <a:pt x="365" y="328"/>
                    </a:cubicBezTo>
                    <a:cubicBezTo>
                      <a:pt x="374" y="332"/>
                      <a:pt x="383" y="331"/>
                      <a:pt x="392" y="336"/>
                    </a:cubicBezTo>
                    <a:cubicBezTo>
                      <a:pt x="399" y="339"/>
                      <a:pt x="403" y="347"/>
                      <a:pt x="410" y="351"/>
                    </a:cubicBezTo>
                    <a:cubicBezTo>
                      <a:pt x="415" y="353"/>
                      <a:pt x="421" y="353"/>
                      <a:pt x="426" y="355"/>
                    </a:cubicBezTo>
                    <a:cubicBezTo>
                      <a:pt x="444" y="363"/>
                      <a:pt x="459" y="377"/>
                      <a:pt x="478" y="383"/>
                    </a:cubicBezTo>
                    <a:cubicBezTo>
                      <a:pt x="487" y="360"/>
                      <a:pt x="503" y="337"/>
                      <a:pt x="499" y="30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2" name="Freeform 43"/>
              <p:cNvSpPr>
                <a:spLocks noChangeArrowheads="1"/>
              </p:cNvSpPr>
              <p:nvPr/>
            </p:nvSpPr>
            <p:spPr bwMode="auto">
              <a:xfrm>
                <a:off x="508000" y="174625"/>
                <a:ext cx="25400" cy="19050"/>
              </a:xfrm>
              <a:custGeom>
                <a:avLst/>
                <a:gdLst>
                  <a:gd name="T0" fmla="*/ 0 w 38"/>
                  <a:gd name="T1" fmla="*/ 0 h 30"/>
                  <a:gd name="T2" fmla="*/ 16977893 w 38"/>
                  <a:gd name="T3" fmla="*/ 9274175 h 30"/>
                  <a:gd name="T4" fmla="*/ 0 w 38"/>
                  <a:gd name="T5" fmla="*/ 0 h 30"/>
                  <a:gd name="T6" fmla="*/ 0 60000 65536"/>
                  <a:gd name="T7" fmla="*/ 0 60000 65536"/>
                  <a:gd name="T8" fmla="*/ 0 60000 65536"/>
                  <a:gd name="T9" fmla="*/ 0 w 38"/>
                  <a:gd name="T10" fmla="*/ 0 h 30"/>
                  <a:gd name="T11" fmla="*/ 38 w 3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8" h="30">
                    <a:moveTo>
                      <a:pt x="0" y="0"/>
                    </a:moveTo>
                    <a:cubicBezTo>
                      <a:pt x="18" y="2"/>
                      <a:pt x="28" y="13"/>
                      <a:pt x="38" y="23"/>
                    </a:cubicBezTo>
                    <a:cubicBezTo>
                      <a:pt x="25" y="30"/>
                      <a:pt x="8" y="10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3" name="Freeform 44"/>
              <p:cNvSpPr>
                <a:spLocks noChangeArrowheads="1"/>
              </p:cNvSpPr>
              <p:nvPr/>
            </p:nvSpPr>
            <p:spPr bwMode="auto">
              <a:xfrm>
                <a:off x="925512" y="174625"/>
                <a:ext cx="22225" cy="23813"/>
              </a:xfrm>
              <a:custGeom>
                <a:avLst/>
                <a:gdLst>
                  <a:gd name="T0" fmla="*/ 14112874 w 35"/>
                  <a:gd name="T1" fmla="*/ 2237201 h 39"/>
                  <a:gd name="T2" fmla="*/ 0 w 35"/>
                  <a:gd name="T3" fmla="*/ 14166902 h 39"/>
                  <a:gd name="T4" fmla="*/ 10483850 w 35"/>
                  <a:gd name="T5" fmla="*/ 745530 h 39"/>
                  <a:gd name="T6" fmla="*/ 14112874 w 35"/>
                  <a:gd name="T7" fmla="*/ 2237201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5"/>
                  <a:gd name="T13" fmla="*/ 0 h 39"/>
                  <a:gd name="T14" fmla="*/ 35 w 35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5" h="39">
                    <a:moveTo>
                      <a:pt x="35" y="6"/>
                    </a:moveTo>
                    <a:cubicBezTo>
                      <a:pt x="32" y="24"/>
                      <a:pt x="16" y="39"/>
                      <a:pt x="0" y="38"/>
                    </a:cubicBezTo>
                    <a:cubicBezTo>
                      <a:pt x="5" y="23"/>
                      <a:pt x="17" y="14"/>
                      <a:pt x="26" y="2"/>
                    </a:cubicBezTo>
                    <a:cubicBezTo>
                      <a:pt x="32" y="0"/>
                      <a:pt x="32" y="5"/>
                      <a:pt x="35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4" name="Freeform 45"/>
              <p:cNvSpPr>
                <a:spLocks noChangeArrowheads="1"/>
              </p:cNvSpPr>
              <p:nvPr/>
            </p:nvSpPr>
            <p:spPr bwMode="auto">
              <a:xfrm>
                <a:off x="503237" y="188913"/>
                <a:ext cx="23813" cy="14288"/>
              </a:xfrm>
              <a:custGeom>
                <a:avLst/>
                <a:gdLst>
                  <a:gd name="T0" fmla="*/ 0 w 35"/>
                  <a:gd name="T1" fmla="*/ 0 h 22"/>
                  <a:gd name="T2" fmla="*/ 16201683 w 35"/>
                  <a:gd name="T3" fmla="*/ 8435765 h 22"/>
                  <a:gd name="T4" fmla="*/ 0 w 35"/>
                  <a:gd name="T5" fmla="*/ 0 h 22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22"/>
                  <a:gd name="T11" fmla="*/ 35 w 35"/>
                  <a:gd name="T12" fmla="*/ 22 h 2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22">
                    <a:moveTo>
                      <a:pt x="0" y="0"/>
                    </a:moveTo>
                    <a:cubicBezTo>
                      <a:pt x="16" y="2"/>
                      <a:pt x="30" y="7"/>
                      <a:pt x="35" y="20"/>
                    </a:cubicBezTo>
                    <a:cubicBezTo>
                      <a:pt x="22" y="22"/>
                      <a:pt x="6" y="11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5" name="Freeform 46"/>
              <p:cNvSpPr>
                <a:spLocks noChangeArrowheads="1"/>
              </p:cNvSpPr>
              <p:nvPr/>
            </p:nvSpPr>
            <p:spPr bwMode="auto">
              <a:xfrm>
                <a:off x="501650" y="195263"/>
                <a:ext cx="20638" cy="17463"/>
              </a:xfrm>
              <a:custGeom>
                <a:avLst/>
                <a:gdLst>
                  <a:gd name="T0" fmla="*/ 12516008 w 33"/>
                  <a:gd name="T1" fmla="*/ 11729093 h 26"/>
                  <a:gd name="T2" fmla="*/ 0 w 33"/>
                  <a:gd name="T3" fmla="*/ 4060148 h 26"/>
                  <a:gd name="T4" fmla="*/ 12516008 w 33"/>
                  <a:gd name="T5" fmla="*/ 11729093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2" y="26"/>
                    </a:moveTo>
                    <a:cubicBezTo>
                      <a:pt x="16" y="26"/>
                      <a:pt x="12" y="14"/>
                      <a:pt x="0" y="9"/>
                    </a:cubicBezTo>
                    <a:cubicBezTo>
                      <a:pt x="7" y="0"/>
                      <a:pt x="33" y="10"/>
                      <a:pt x="32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6" name="Freeform 47"/>
              <p:cNvSpPr>
                <a:spLocks noChangeArrowheads="1"/>
              </p:cNvSpPr>
              <p:nvPr/>
            </p:nvSpPr>
            <p:spPr bwMode="auto">
              <a:xfrm>
                <a:off x="958850" y="230188"/>
                <a:ext cx="25400" cy="22225"/>
              </a:xfrm>
              <a:custGeom>
                <a:avLst/>
                <a:gdLst>
                  <a:gd name="T0" fmla="*/ 16128999 w 40"/>
                  <a:gd name="T1" fmla="*/ 6451600 h 35"/>
                  <a:gd name="T2" fmla="*/ 0 w 40"/>
                  <a:gd name="T3" fmla="*/ 14112874 h 35"/>
                  <a:gd name="T4" fmla="*/ 16128999 w 40"/>
                  <a:gd name="T5" fmla="*/ 6451600 h 35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35"/>
                  <a:gd name="T11" fmla="*/ 40 w 40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35">
                    <a:moveTo>
                      <a:pt x="40" y="16"/>
                    </a:moveTo>
                    <a:cubicBezTo>
                      <a:pt x="34" y="30"/>
                      <a:pt x="17" y="32"/>
                      <a:pt x="0" y="35"/>
                    </a:cubicBezTo>
                    <a:cubicBezTo>
                      <a:pt x="7" y="24"/>
                      <a:pt x="30" y="0"/>
                      <a:pt x="40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7" name="Freeform 48"/>
              <p:cNvSpPr>
                <a:spLocks noChangeArrowheads="1"/>
              </p:cNvSpPr>
              <p:nvPr/>
            </p:nvSpPr>
            <p:spPr bwMode="auto">
              <a:xfrm>
                <a:off x="965200" y="244475"/>
                <a:ext cx="25400" cy="26988"/>
              </a:xfrm>
              <a:custGeom>
                <a:avLst/>
                <a:gdLst>
                  <a:gd name="T0" fmla="*/ 16542563 w 39"/>
                  <a:gd name="T1" fmla="*/ 10832063 h 41"/>
                  <a:gd name="T2" fmla="*/ 0 w 39"/>
                  <a:gd name="T3" fmla="*/ 13865250 h 41"/>
                  <a:gd name="T4" fmla="*/ 16542563 w 39"/>
                  <a:gd name="T5" fmla="*/ 10832063 h 41"/>
                  <a:gd name="T6" fmla="*/ 0 60000 65536"/>
                  <a:gd name="T7" fmla="*/ 0 60000 65536"/>
                  <a:gd name="T8" fmla="*/ 0 60000 65536"/>
                  <a:gd name="T9" fmla="*/ 0 w 39"/>
                  <a:gd name="T10" fmla="*/ 0 h 41"/>
                  <a:gd name="T11" fmla="*/ 39 w 39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9" h="41">
                    <a:moveTo>
                      <a:pt x="39" y="25"/>
                    </a:moveTo>
                    <a:cubicBezTo>
                      <a:pt x="29" y="28"/>
                      <a:pt x="10" y="41"/>
                      <a:pt x="0" y="32"/>
                    </a:cubicBezTo>
                    <a:cubicBezTo>
                      <a:pt x="10" y="26"/>
                      <a:pt x="33" y="0"/>
                      <a:pt x="39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8" name="Freeform 49"/>
              <p:cNvSpPr>
                <a:spLocks noChangeArrowheads="1"/>
              </p:cNvSpPr>
              <p:nvPr/>
            </p:nvSpPr>
            <p:spPr bwMode="auto">
              <a:xfrm>
                <a:off x="968375" y="269875"/>
                <a:ext cx="26988" cy="19050"/>
              </a:xfrm>
              <a:custGeom>
                <a:avLst/>
                <a:gdLst>
                  <a:gd name="T0" fmla="*/ 17341716 w 42"/>
                  <a:gd name="T1" fmla="*/ 1851252 h 28"/>
                  <a:gd name="T2" fmla="*/ 0 w 42"/>
                  <a:gd name="T3" fmla="*/ 12960805 h 28"/>
                  <a:gd name="T4" fmla="*/ 17341716 w 42"/>
                  <a:gd name="T5" fmla="*/ 1851252 h 28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8"/>
                  <a:gd name="T11" fmla="*/ 42 w 42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8">
                    <a:moveTo>
                      <a:pt x="42" y="4"/>
                    </a:moveTo>
                    <a:cubicBezTo>
                      <a:pt x="41" y="25"/>
                      <a:pt x="14" y="20"/>
                      <a:pt x="0" y="28"/>
                    </a:cubicBezTo>
                    <a:cubicBezTo>
                      <a:pt x="8" y="15"/>
                      <a:pt x="24" y="0"/>
                      <a:pt x="42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19" name="Freeform 50"/>
              <p:cNvSpPr>
                <a:spLocks noChangeArrowheads="1"/>
              </p:cNvSpPr>
              <p:nvPr/>
            </p:nvSpPr>
            <p:spPr bwMode="auto">
              <a:xfrm>
                <a:off x="428625" y="276225"/>
                <a:ext cx="38100" cy="71438"/>
              </a:xfrm>
              <a:custGeom>
                <a:avLst/>
                <a:gdLst>
                  <a:gd name="T0" fmla="*/ 22101233 w 59"/>
                  <a:gd name="T1" fmla="*/ 0 h 110"/>
                  <a:gd name="T2" fmla="*/ 20016707 w 59"/>
                  <a:gd name="T3" fmla="*/ 16870409 h 110"/>
                  <a:gd name="T4" fmla="*/ 2085168 w 59"/>
                  <a:gd name="T5" fmla="*/ 46394442 h 110"/>
                  <a:gd name="T6" fmla="*/ 7506346 w 59"/>
                  <a:gd name="T7" fmla="*/ 33319334 h 110"/>
                  <a:gd name="T8" fmla="*/ 19182381 w 59"/>
                  <a:gd name="T9" fmla="*/ 0 h 110"/>
                  <a:gd name="T10" fmla="*/ 22101233 w 59"/>
                  <a:gd name="T11" fmla="*/ 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9"/>
                  <a:gd name="T19" fmla="*/ 0 h 110"/>
                  <a:gd name="T20" fmla="*/ 59 w 59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9" h="110">
                    <a:moveTo>
                      <a:pt x="53" y="0"/>
                    </a:moveTo>
                    <a:cubicBezTo>
                      <a:pt x="59" y="13"/>
                      <a:pt x="41" y="26"/>
                      <a:pt x="48" y="40"/>
                    </a:cubicBezTo>
                    <a:cubicBezTo>
                      <a:pt x="30" y="63"/>
                      <a:pt x="36" y="104"/>
                      <a:pt x="5" y="110"/>
                    </a:cubicBezTo>
                    <a:cubicBezTo>
                      <a:pt x="0" y="97"/>
                      <a:pt x="11" y="86"/>
                      <a:pt x="18" y="79"/>
                    </a:cubicBezTo>
                    <a:cubicBezTo>
                      <a:pt x="27" y="53"/>
                      <a:pt x="39" y="29"/>
                      <a:pt x="46" y="0"/>
                    </a:cubicBezTo>
                    <a:cubicBezTo>
                      <a:pt x="48" y="0"/>
                      <a:pt x="51" y="0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0" name="Freeform 51"/>
              <p:cNvSpPr>
                <a:spLocks noChangeArrowheads="1"/>
              </p:cNvSpPr>
              <p:nvPr/>
            </p:nvSpPr>
            <p:spPr bwMode="auto">
              <a:xfrm>
                <a:off x="974725" y="284163"/>
                <a:ext cx="26988" cy="19050"/>
              </a:xfrm>
              <a:custGeom>
                <a:avLst/>
                <a:gdLst>
                  <a:gd name="T0" fmla="*/ 16938421 w 43"/>
                  <a:gd name="T1" fmla="*/ 7552404 h 31"/>
                  <a:gd name="T2" fmla="*/ 0 w 43"/>
                  <a:gd name="T3" fmla="*/ 10573367 h 31"/>
                  <a:gd name="T4" fmla="*/ 16938421 w 43"/>
                  <a:gd name="T5" fmla="*/ 7552404 h 31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31"/>
                  <a:gd name="T11" fmla="*/ 43 w 43"/>
                  <a:gd name="T12" fmla="*/ 31 h 3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31">
                    <a:moveTo>
                      <a:pt x="43" y="20"/>
                    </a:moveTo>
                    <a:cubicBezTo>
                      <a:pt x="36" y="28"/>
                      <a:pt x="15" y="31"/>
                      <a:pt x="0" y="28"/>
                    </a:cubicBezTo>
                    <a:cubicBezTo>
                      <a:pt x="8" y="18"/>
                      <a:pt x="37" y="0"/>
                      <a:pt x="43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1" name="Freeform 52"/>
              <p:cNvSpPr>
                <a:spLocks noChangeArrowheads="1"/>
              </p:cNvSpPr>
              <p:nvPr/>
            </p:nvSpPr>
            <p:spPr bwMode="auto">
              <a:xfrm>
                <a:off x="409575" y="309563"/>
                <a:ext cx="20638" cy="25400"/>
              </a:xfrm>
              <a:custGeom>
                <a:avLst/>
                <a:gdLst>
                  <a:gd name="T0" fmla="*/ 6239125 w 32"/>
                  <a:gd name="T1" fmla="*/ 0 h 40"/>
                  <a:gd name="T2" fmla="*/ 9982340 w 32"/>
                  <a:gd name="T3" fmla="*/ 0 h 40"/>
                  <a:gd name="T4" fmla="*/ 0 w 32"/>
                  <a:gd name="T5" fmla="*/ 11290301 h 40"/>
                  <a:gd name="T6" fmla="*/ 6239125 w 32"/>
                  <a:gd name="T7" fmla="*/ 0 h 4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2"/>
                  <a:gd name="T13" fmla="*/ 0 h 40"/>
                  <a:gd name="T14" fmla="*/ 32 w 32"/>
                  <a:gd name="T15" fmla="*/ 40 h 4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2" h="40">
                    <a:moveTo>
                      <a:pt x="15" y="0"/>
                    </a:moveTo>
                    <a:cubicBezTo>
                      <a:pt x="18" y="0"/>
                      <a:pt x="21" y="0"/>
                      <a:pt x="24" y="0"/>
                    </a:cubicBezTo>
                    <a:cubicBezTo>
                      <a:pt x="32" y="8"/>
                      <a:pt x="16" y="40"/>
                      <a:pt x="0" y="28"/>
                    </a:cubicBezTo>
                    <a:cubicBezTo>
                      <a:pt x="6" y="20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2" name="Freeform 53"/>
              <p:cNvSpPr>
                <a:spLocks noChangeArrowheads="1"/>
              </p:cNvSpPr>
              <p:nvPr/>
            </p:nvSpPr>
            <p:spPr bwMode="auto">
              <a:xfrm>
                <a:off x="530225" y="333375"/>
                <a:ext cx="34925" cy="68263"/>
              </a:xfrm>
              <a:custGeom>
                <a:avLst/>
                <a:gdLst>
                  <a:gd name="T0" fmla="*/ 23014261 w 53"/>
                  <a:gd name="T1" fmla="*/ 0 h 105"/>
                  <a:gd name="T2" fmla="*/ 7381696 w 53"/>
                  <a:gd name="T3" fmla="*/ 43111668 h 105"/>
                  <a:gd name="T4" fmla="*/ 0 w 53"/>
                  <a:gd name="T5" fmla="*/ 41420686 h 105"/>
                  <a:gd name="T6" fmla="*/ 23014261 w 53"/>
                  <a:gd name="T7" fmla="*/ 0 h 10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3"/>
                  <a:gd name="T13" fmla="*/ 0 h 105"/>
                  <a:gd name="T14" fmla="*/ 53 w 53"/>
                  <a:gd name="T15" fmla="*/ 105 h 10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3" h="105">
                    <a:moveTo>
                      <a:pt x="53" y="0"/>
                    </a:moveTo>
                    <a:cubicBezTo>
                      <a:pt x="42" y="33"/>
                      <a:pt x="32" y="70"/>
                      <a:pt x="17" y="102"/>
                    </a:cubicBezTo>
                    <a:cubicBezTo>
                      <a:pt x="11" y="105"/>
                      <a:pt x="2" y="104"/>
                      <a:pt x="0" y="98"/>
                    </a:cubicBezTo>
                    <a:cubicBezTo>
                      <a:pt x="27" y="75"/>
                      <a:pt x="18" y="4"/>
                      <a:pt x="5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3" name="Freeform 54"/>
              <p:cNvSpPr>
                <a:spLocks noChangeArrowheads="1"/>
              </p:cNvSpPr>
              <p:nvPr/>
            </p:nvSpPr>
            <p:spPr bwMode="auto">
              <a:xfrm>
                <a:off x="455612" y="338138"/>
                <a:ext cx="15875" cy="23813"/>
              </a:xfrm>
              <a:custGeom>
                <a:avLst/>
                <a:gdLst>
                  <a:gd name="T0" fmla="*/ 10080624 w 25"/>
                  <a:gd name="T1" fmla="*/ 0 h 36"/>
                  <a:gd name="T2" fmla="*/ 5241926 w 25"/>
                  <a:gd name="T3" fmla="*/ 14876509 h 36"/>
                  <a:gd name="T4" fmla="*/ 0 w 25"/>
                  <a:gd name="T5" fmla="*/ 15751637 h 36"/>
                  <a:gd name="T6" fmla="*/ 10080624 w 25"/>
                  <a:gd name="T7" fmla="*/ 0 h 3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36"/>
                  <a:gd name="T14" fmla="*/ 25 w 25"/>
                  <a:gd name="T15" fmla="*/ 36 h 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36">
                    <a:moveTo>
                      <a:pt x="25" y="0"/>
                    </a:moveTo>
                    <a:cubicBezTo>
                      <a:pt x="25" y="16"/>
                      <a:pt x="18" y="24"/>
                      <a:pt x="13" y="34"/>
                    </a:cubicBezTo>
                    <a:cubicBezTo>
                      <a:pt x="7" y="33"/>
                      <a:pt x="5" y="36"/>
                      <a:pt x="0" y="36"/>
                    </a:cubicBezTo>
                    <a:cubicBezTo>
                      <a:pt x="2" y="25"/>
                      <a:pt x="10" y="5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4" name="Freeform 55"/>
              <p:cNvSpPr>
                <a:spLocks noChangeArrowheads="1"/>
              </p:cNvSpPr>
              <p:nvPr/>
            </p:nvSpPr>
            <p:spPr bwMode="auto">
              <a:xfrm>
                <a:off x="966787" y="342900"/>
                <a:ext cx="36513" cy="15875"/>
              </a:xfrm>
              <a:custGeom>
                <a:avLst/>
                <a:gdLst>
                  <a:gd name="T0" fmla="*/ 23389463 w 57"/>
                  <a:gd name="T1" fmla="*/ 5240130 h 23"/>
                  <a:gd name="T2" fmla="*/ 0 w 57"/>
                  <a:gd name="T3" fmla="*/ 7145821 h 23"/>
                  <a:gd name="T4" fmla="*/ 23389463 w 57"/>
                  <a:gd name="T5" fmla="*/ 5240130 h 23"/>
                  <a:gd name="T6" fmla="*/ 0 60000 65536"/>
                  <a:gd name="T7" fmla="*/ 0 60000 65536"/>
                  <a:gd name="T8" fmla="*/ 0 60000 65536"/>
                  <a:gd name="T9" fmla="*/ 0 w 57"/>
                  <a:gd name="T10" fmla="*/ 0 h 23"/>
                  <a:gd name="T11" fmla="*/ 57 w 57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7" h="23">
                    <a:moveTo>
                      <a:pt x="57" y="11"/>
                    </a:moveTo>
                    <a:cubicBezTo>
                      <a:pt x="46" y="23"/>
                      <a:pt x="16" y="12"/>
                      <a:pt x="0" y="15"/>
                    </a:cubicBezTo>
                    <a:cubicBezTo>
                      <a:pt x="13" y="5"/>
                      <a:pt x="43" y="0"/>
                      <a:pt x="57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5" name="Freeform 56"/>
              <p:cNvSpPr>
                <a:spLocks noChangeArrowheads="1"/>
              </p:cNvSpPr>
              <p:nvPr/>
            </p:nvSpPr>
            <p:spPr bwMode="auto">
              <a:xfrm>
                <a:off x="474662" y="341313"/>
                <a:ext cx="19050" cy="30163"/>
              </a:xfrm>
              <a:custGeom>
                <a:avLst/>
                <a:gdLst>
                  <a:gd name="T0" fmla="*/ 11706534 w 31"/>
                  <a:gd name="T1" fmla="*/ 6879131 h 46"/>
                  <a:gd name="T2" fmla="*/ 0 w 31"/>
                  <a:gd name="T3" fmla="*/ 19778402 h 46"/>
                  <a:gd name="T4" fmla="*/ 11706534 w 31"/>
                  <a:gd name="T5" fmla="*/ 6879131 h 46"/>
                  <a:gd name="T6" fmla="*/ 0 60000 65536"/>
                  <a:gd name="T7" fmla="*/ 0 60000 65536"/>
                  <a:gd name="T8" fmla="*/ 0 60000 65536"/>
                  <a:gd name="T9" fmla="*/ 0 w 31"/>
                  <a:gd name="T10" fmla="*/ 0 h 46"/>
                  <a:gd name="T11" fmla="*/ 31 w 3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1" h="46">
                    <a:moveTo>
                      <a:pt x="31" y="16"/>
                    </a:moveTo>
                    <a:cubicBezTo>
                      <a:pt x="23" y="29"/>
                      <a:pt x="20" y="45"/>
                      <a:pt x="0" y="46"/>
                    </a:cubicBezTo>
                    <a:cubicBezTo>
                      <a:pt x="6" y="33"/>
                      <a:pt x="13" y="0"/>
                      <a:pt x="31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6" name="Freeform 57"/>
              <p:cNvSpPr>
                <a:spLocks noChangeArrowheads="1"/>
              </p:cNvSpPr>
              <p:nvPr/>
            </p:nvSpPr>
            <p:spPr bwMode="auto">
              <a:xfrm>
                <a:off x="490537" y="352425"/>
                <a:ext cx="17463" cy="26988"/>
              </a:xfrm>
              <a:custGeom>
                <a:avLst/>
                <a:gdLst>
                  <a:gd name="T0" fmla="*/ 10375708 w 26"/>
                  <a:gd name="T1" fmla="*/ 2599405 h 41"/>
                  <a:gd name="T2" fmla="*/ 2255414 w 26"/>
                  <a:gd name="T3" fmla="*/ 17764685 h 41"/>
                  <a:gd name="T4" fmla="*/ 10375708 w 26"/>
                  <a:gd name="T5" fmla="*/ 2599405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23" y="6"/>
                    </a:moveTo>
                    <a:cubicBezTo>
                      <a:pt x="26" y="22"/>
                      <a:pt x="18" y="36"/>
                      <a:pt x="5" y="41"/>
                    </a:cubicBezTo>
                    <a:cubicBezTo>
                      <a:pt x="0" y="32"/>
                      <a:pt x="8" y="0"/>
                      <a:pt x="2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7" name="Freeform 58"/>
              <p:cNvSpPr>
                <a:spLocks noChangeArrowheads="1"/>
              </p:cNvSpPr>
              <p:nvPr/>
            </p:nvSpPr>
            <p:spPr bwMode="auto">
              <a:xfrm>
                <a:off x="965200" y="360363"/>
                <a:ext cx="31750" cy="17463"/>
              </a:xfrm>
              <a:custGeom>
                <a:avLst/>
                <a:gdLst>
                  <a:gd name="T0" fmla="*/ 20572703 w 49"/>
                  <a:gd name="T1" fmla="*/ 5856574 h 27"/>
                  <a:gd name="T2" fmla="*/ 0 w 49"/>
                  <a:gd name="T3" fmla="*/ 6275039 h 27"/>
                  <a:gd name="T4" fmla="*/ 20572703 w 49"/>
                  <a:gd name="T5" fmla="*/ 5856574 h 27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27"/>
                  <a:gd name="T11" fmla="*/ 49 w 49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27">
                    <a:moveTo>
                      <a:pt x="49" y="14"/>
                    </a:moveTo>
                    <a:cubicBezTo>
                      <a:pt x="40" y="27"/>
                      <a:pt x="16" y="16"/>
                      <a:pt x="0" y="15"/>
                    </a:cubicBezTo>
                    <a:cubicBezTo>
                      <a:pt x="11" y="5"/>
                      <a:pt x="39" y="0"/>
                      <a:pt x="4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8" name="Freeform 59"/>
              <p:cNvSpPr>
                <a:spLocks noChangeArrowheads="1"/>
              </p:cNvSpPr>
              <p:nvPr/>
            </p:nvSpPr>
            <p:spPr bwMode="auto">
              <a:xfrm>
                <a:off x="509587" y="361950"/>
                <a:ext cx="15875" cy="28575"/>
              </a:xfrm>
              <a:custGeom>
                <a:avLst/>
                <a:gdLst>
                  <a:gd name="T0" fmla="*/ 10080624 w 25"/>
                  <a:gd name="T1" fmla="*/ 2208249 h 43"/>
                  <a:gd name="T2" fmla="*/ 0 w 25"/>
                  <a:gd name="T3" fmla="*/ 17222750 h 43"/>
                  <a:gd name="T4" fmla="*/ 10080624 w 25"/>
                  <a:gd name="T5" fmla="*/ 2208249 h 43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3"/>
                  <a:gd name="T11" fmla="*/ 25 w 25"/>
                  <a:gd name="T12" fmla="*/ 43 h 4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3">
                    <a:moveTo>
                      <a:pt x="25" y="5"/>
                    </a:moveTo>
                    <a:cubicBezTo>
                      <a:pt x="22" y="20"/>
                      <a:pt x="21" y="43"/>
                      <a:pt x="0" y="39"/>
                    </a:cubicBezTo>
                    <a:cubicBezTo>
                      <a:pt x="8" y="28"/>
                      <a:pt x="7" y="0"/>
                      <a:pt x="2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29" name="Freeform 60"/>
              <p:cNvSpPr>
                <a:spLocks noChangeArrowheads="1"/>
              </p:cNvSpPr>
              <p:nvPr/>
            </p:nvSpPr>
            <p:spPr bwMode="auto">
              <a:xfrm>
                <a:off x="631825" y="379413"/>
                <a:ext cx="30163" cy="65088"/>
              </a:xfrm>
              <a:custGeom>
                <a:avLst/>
                <a:gdLst>
                  <a:gd name="T0" fmla="*/ 18954302 w 48"/>
                  <a:gd name="T1" fmla="*/ 2492033 h 101"/>
                  <a:gd name="T2" fmla="*/ 5133365 w 48"/>
                  <a:gd name="T3" fmla="*/ 41530008 h 101"/>
                  <a:gd name="T4" fmla="*/ 0 w 48"/>
                  <a:gd name="T5" fmla="*/ 39452993 h 101"/>
                  <a:gd name="T6" fmla="*/ 12636413 w 48"/>
                  <a:gd name="T7" fmla="*/ 2492033 h 101"/>
                  <a:gd name="T8" fmla="*/ 18954302 w 48"/>
                  <a:gd name="T9" fmla="*/ 2492033 h 1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8"/>
                  <a:gd name="T16" fmla="*/ 0 h 101"/>
                  <a:gd name="T17" fmla="*/ 48 w 48"/>
                  <a:gd name="T18" fmla="*/ 101 h 10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8" h="101">
                    <a:moveTo>
                      <a:pt x="48" y="6"/>
                    </a:moveTo>
                    <a:cubicBezTo>
                      <a:pt x="33" y="38"/>
                      <a:pt x="33" y="74"/>
                      <a:pt x="13" y="100"/>
                    </a:cubicBezTo>
                    <a:cubicBezTo>
                      <a:pt x="6" y="101"/>
                      <a:pt x="4" y="97"/>
                      <a:pt x="0" y="95"/>
                    </a:cubicBezTo>
                    <a:cubicBezTo>
                      <a:pt x="16" y="72"/>
                      <a:pt x="25" y="32"/>
                      <a:pt x="32" y="6"/>
                    </a:cubicBezTo>
                    <a:cubicBezTo>
                      <a:pt x="37" y="3"/>
                      <a:pt x="44" y="0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0" name="Freeform 61"/>
              <p:cNvSpPr>
                <a:spLocks noChangeArrowheads="1"/>
              </p:cNvSpPr>
              <p:nvPr/>
            </p:nvSpPr>
            <p:spPr bwMode="auto">
              <a:xfrm>
                <a:off x="557212" y="382588"/>
                <a:ext cx="17463" cy="26988"/>
              </a:xfrm>
              <a:custGeom>
                <a:avLst/>
                <a:gdLst>
                  <a:gd name="T0" fmla="*/ 9335221 w 28"/>
                  <a:gd name="T1" fmla="*/ 0 h 42"/>
                  <a:gd name="T2" fmla="*/ 0 w 28"/>
                  <a:gd name="T3" fmla="*/ 17341716 h 42"/>
                  <a:gd name="T4" fmla="*/ 9335221 w 28"/>
                  <a:gd name="T5" fmla="*/ 0 h 42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42"/>
                  <a:gd name="T11" fmla="*/ 28 w 28"/>
                  <a:gd name="T12" fmla="*/ 42 h 4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42">
                    <a:moveTo>
                      <a:pt x="24" y="0"/>
                    </a:moveTo>
                    <a:cubicBezTo>
                      <a:pt x="28" y="18"/>
                      <a:pt x="20" y="35"/>
                      <a:pt x="0" y="42"/>
                    </a:cubicBezTo>
                    <a:cubicBezTo>
                      <a:pt x="0" y="27"/>
                      <a:pt x="7" y="5"/>
                      <a:pt x="2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1" name="Freeform 62"/>
              <p:cNvSpPr>
                <a:spLocks noChangeArrowheads="1"/>
              </p:cNvSpPr>
              <p:nvPr/>
            </p:nvSpPr>
            <p:spPr bwMode="auto">
              <a:xfrm>
                <a:off x="957262" y="379413"/>
                <a:ext cx="34925" cy="15875"/>
              </a:xfrm>
              <a:custGeom>
                <a:avLst/>
                <a:gdLst>
                  <a:gd name="T0" fmla="*/ 20496447 w 54"/>
                  <a:gd name="T1" fmla="*/ 2609606 h 26"/>
                  <a:gd name="T2" fmla="*/ 22169618 w 54"/>
                  <a:gd name="T3" fmla="*/ 8201880 h 26"/>
                  <a:gd name="T4" fmla="*/ 0 w 54"/>
                  <a:gd name="T5" fmla="*/ 4100635 h 26"/>
                  <a:gd name="T6" fmla="*/ 20496447 w 54"/>
                  <a:gd name="T7" fmla="*/ 2609606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4"/>
                  <a:gd name="T13" fmla="*/ 0 h 26"/>
                  <a:gd name="T14" fmla="*/ 54 w 54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4" h="26">
                    <a:moveTo>
                      <a:pt x="49" y="7"/>
                    </a:moveTo>
                    <a:cubicBezTo>
                      <a:pt x="53" y="10"/>
                      <a:pt x="54" y="15"/>
                      <a:pt x="53" y="22"/>
                    </a:cubicBezTo>
                    <a:cubicBezTo>
                      <a:pt x="34" y="26"/>
                      <a:pt x="19" y="13"/>
                      <a:pt x="0" y="11"/>
                    </a:cubicBezTo>
                    <a:cubicBezTo>
                      <a:pt x="12" y="0"/>
                      <a:pt x="31" y="13"/>
                      <a:pt x="49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2" name="Freeform 63"/>
              <p:cNvSpPr>
                <a:spLocks noChangeArrowheads="1"/>
              </p:cNvSpPr>
              <p:nvPr/>
            </p:nvSpPr>
            <p:spPr bwMode="auto">
              <a:xfrm>
                <a:off x="573087" y="395288"/>
                <a:ext cx="26988" cy="26988"/>
              </a:xfrm>
              <a:custGeom>
                <a:avLst/>
                <a:gdLst>
                  <a:gd name="T0" fmla="*/ 7798873 w 41"/>
                  <a:gd name="T1" fmla="*/ 0 h 41"/>
                  <a:gd name="T2" fmla="*/ 433124 w 41"/>
                  <a:gd name="T3" fmla="*/ 17764685 h 41"/>
                  <a:gd name="T4" fmla="*/ 7798873 w 41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41"/>
                  <a:gd name="T10" fmla="*/ 0 h 41"/>
                  <a:gd name="T11" fmla="*/ 41 w 41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1" h="41">
                    <a:moveTo>
                      <a:pt x="18" y="0"/>
                    </a:moveTo>
                    <a:cubicBezTo>
                      <a:pt x="41" y="9"/>
                      <a:pt x="19" y="39"/>
                      <a:pt x="1" y="41"/>
                    </a:cubicBezTo>
                    <a:cubicBezTo>
                      <a:pt x="0" y="29"/>
                      <a:pt x="16" y="17"/>
                      <a:pt x="1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3" name="Freeform 64"/>
              <p:cNvSpPr>
                <a:spLocks noChangeArrowheads="1"/>
              </p:cNvSpPr>
              <p:nvPr/>
            </p:nvSpPr>
            <p:spPr bwMode="auto">
              <a:xfrm>
                <a:off x="590550" y="400050"/>
                <a:ext cx="19050" cy="26988"/>
              </a:xfrm>
              <a:custGeom>
                <a:avLst/>
                <a:gdLst>
                  <a:gd name="T0" fmla="*/ 6854826 w 30"/>
                  <a:gd name="T1" fmla="*/ 0 h 41"/>
                  <a:gd name="T2" fmla="*/ 5645151 w 30"/>
                  <a:gd name="T3" fmla="*/ 17331561 h 41"/>
                  <a:gd name="T4" fmla="*/ 0 w 30"/>
                  <a:gd name="T5" fmla="*/ 14298374 h 41"/>
                  <a:gd name="T6" fmla="*/ 6854826 w 30"/>
                  <a:gd name="T7" fmla="*/ 0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0"/>
                  <a:gd name="T13" fmla="*/ 0 h 41"/>
                  <a:gd name="T14" fmla="*/ 30 w 30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0" h="41">
                    <a:moveTo>
                      <a:pt x="17" y="0"/>
                    </a:moveTo>
                    <a:cubicBezTo>
                      <a:pt x="30" y="11"/>
                      <a:pt x="24" y="31"/>
                      <a:pt x="14" y="40"/>
                    </a:cubicBezTo>
                    <a:cubicBezTo>
                      <a:pt x="6" y="41"/>
                      <a:pt x="4" y="36"/>
                      <a:pt x="0" y="33"/>
                    </a:cubicBezTo>
                    <a:cubicBezTo>
                      <a:pt x="14" y="30"/>
                      <a:pt x="8" y="7"/>
                      <a:pt x="1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4" name="Freeform 65"/>
              <p:cNvSpPr>
                <a:spLocks noChangeArrowheads="1"/>
              </p:cNvSpPr>
              <p:nvPr/>
            </p:nvSpPr>
            <p:spPr bwMode="auto">
              <a:xfrm>
                <a:off x="955675" y="400050"/>
                <a:ext cx="31750" cy="22225"/>
              </a:xfrm>
              <a:custGeom>
                <a:avLst/>
                <a:gdLst>
                  <a:gd name="T0" fmla="*/ 20572703 w 49"/>
                  <a:gd name="T1" fmla="*/ 4954939 h 36"/>
                  <a:gd name="T2" fmla="*/ 0 w 49"/>
                  <a:gd name="T3" fmla="*/ 1143353 h 36"/>
                  <a:gd name="T4" fmla="*/ 20572703 w 49"/>
                  <a:gd name="T5" fmla="*/ 4954939 h 36"/>
                  <a:gd name="T6" fmla="*/ 0 60000 65536"/>
                  <a:gd name="T7" fmla="*/ 0 60000 65536"/>
                  <a:gd name="T8" fmla="*/ 0 60000 65536"/>
                  <a:gd name="T9" fmla="*/ 0 w 49"/>
                  <a:gd name="T10" fmla="*/ 0 h 36"/>
                  <a:gd name="T11" fmla="*/ 49 w 49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9" h="36">
                    <a:moveTo>
                      <a:pt x="49" y="13"/>
                    </a:moveTo>
                    <a:cubicBezTo>
                      <a:pt x="40" y="36"/>
                      <a:pt x="12" y="11"/>
                      <a:pt x="0" y="3"/>
                    </a:cubicBezTo>
                    <a:cubicBezTo>
                      <a:pt x="15" y="0"/>
                      <a:pt x="36" y="7"/>
                      <a:pt x="49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5" name="Freeform 66"/>
              <p:cNvSpPr>
                <a:spLocks noChangeArrowheads="1"/>
              </p:cNvSpPr>
              <p:nvPr/>
            </p:nvSpPr>
            <p:spPr bwMode="auto">
              <a:xfrm>
                <a:off x="611187" y="412750"/>
                <a:ext cx="14288" cy="22225"/>
              </a:xfrm>
              <a:custGeom>
                <a:avLst/>
                <a:gdLst>
                  <a:gd name="T0" fmla="*/ 9721282 w 21"/>
                  <a:gd name="T1" fmla="*/ 1524265 h 36"/>
                  <a:gd name="T2" fmla="*/ 0 w 21"/>
                  <a:gd name="T3" fmla="*/ 11052616 h 36"/>
                  <a:gd name="T4" fmla="*/ 9721282 w 21"/>
                  <a:gd name="T5" fmla="*/ 1524265 h 36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36"/>
                  <a:gd name="T11" fmla="*/ 21 w 21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36">
                    <a:moveTo>
                      <a:pt x="21" y="4"/>
                    </a:moveTo>
                    <a:cubicBezTo>
                      <a:pt x="19" y="16"/>
                      <a:pt x="16" y="36"/>
                      <a:pt x="0" y="29"/>
                    </a:cubicBezTo>
                    <a:cubicBezTo>
                      <a:pt x="6" y="20"/>
                      <a:pt x="9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6" name="Freeform 67"/>
              <p:cNvSpPr>
                <a:spLocks noChangeArrowheads="1"/>
              </p:cNvSpPr>
              <p:nvPr/>
            </p:nvSpPr>
            <p:spPr bwMode="auto">
              <a:xfrm>
                <a:off x="735012" y="425450"/>
                <a:ext cx="31750" cy="68263"/>
              </a:xfrm>
              <a:custGeom>
                <a:avLst/>
                <a:gdLst>
                  <a:gd name="T0" fmla="*/ 19765930 w 51"/>
                  <a:gd name="T1" fmla="*/ 3446625 h 104"/>
                  <a:gd name="T2" fmla="*/ 16277789 w 51"/>
                  <a:gd name="T3" fmla="*/ 11201698 h 104"/>
                  <a:gd name="T4" fmla="*/ 17052863 w 51"/>
                  <a:gd name="T5" fmla="*/ 16371306 h 104"/>
                  <a:gd name="T6" fmla="*/ 13564721 w 51"/>
                  <a:gd name="T7" fmla="*/ 30157807 h 104"/>
                  <a:gd name="T8" fmla="*/ 2325221 w 51"/>
                  <a:gd name="T9" fmla="*/ 44806134 h 104"/>
                  <a:gd name="T10" fmla="*/ 13564721 w 51"/>
                  <a:gd name="T11" fmla="*/ 861820 h 104"/>
                  <a:gd name="T12" fmla="*/ 19765930 w 51"/>
                  <a:gd name="T13" fmla="*/ 3446625 h 1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1"/>
                  <a:gd name="T22" fmla="*/ 0 h 104"/>
                  <a:gd name="T23" fmla="*/ 51 w 51"/>
                  <a:gd name="T24" fmla="*/ 104 h 1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1" h="104">
                    <a:moveTo>
                      <a:pt x="51" y="8"/>
                    </a:moveTo>
                    <a:cubicBezTo>
                      <a:pt x="50" y="15"/>
                      <a:pt x="45" y="20"/>
                      <a:pt x="42" y="26"/>
                    </a:cubicBezTo>
                    <a:cubicBezTo>
                      <a:pt x="41" y="32"/>
                      <a:pt x="44" y="33"/>
                      <a:pt x="44" y="38"/>
                    </a:cubicBezTo>
                    <a:cubicBezTo>
                      <a:pt x="41" y="47"/>
                      <a:pt x="36" y="54"/>
                      <a:pt x="35" y="70"/>
                    </a:cubicBezTo>
                    <a:cubicBezTo>
                      <a:pt x="22" y="78"/>
                      <a:pt x="24" y="100"/>
                      <a:pt x="6" y="104"/>
                    </a:cubicBezTo>
                    <a:cubicBezTo>
                      <a:pt x="0" y="69"/>
                      <a:pt x="34" y="43"/>
                      <a:pt x="35" y="2"/>
                    </a:cubicBezTo>
                    <a:cubicBezTo>
                      <a:pt x="44" y="0"/>
                      <a:pt x="46" y="6"/>
                      <a:pt x="51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7" name="Freeform 68"/>
              <p:cNvSpPr>
                <a:spLocks noChangeArrowheads="1"/>
              </p:cNvSpPr>
              <p:nvPr/>
            </p:nvSpPr>
            <p:spPr bwMode="auto">
              <a:xfrm>
                <a:off x="649287" y="431800"/>
                <a:ext cx="22225" cy="22225"/>
              </a:xfrm>
              <a:custGeom>
                <a:avLst/>
                <a:gdLst>
                  <a:gd name="T0" fmla="*/ 7661274 w 35"/>
                  <a:gd name="T1" fmla="*/ 0 h 35"/>
                  <a:gd name="T2" fmla="*/ 2822575 w 35"/>
                  <a:gd name="T3" fmla="*/ 14112874 h 35"/>
                  <a:gd name="T4" fmla="*/ 7661274 w 35"/>
                  <a:gd name="T5" fmla="*/ 0 h 35"/>
                  <a:gd name="T6" fmla="*/ 0 60000 65536"/>
                  <a:gd name="T7" fmla="*/ 0 60000 65536"/>
                  <a:gd name="T8" fmla="*/ 0 60000 65536"/>
                  <a:gd name="T9" fmla="*/ 0 w 35"/>
                  <a:gd name="T10" fmla="*/ 0 h 35"/>
                  <a:gd name="T11" fmla="*/ 35 w 35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5" h="35">
                    <a:moveTo>
                      <a:pt x="19" y="0"/>
                    </a:moveTo>
                    <a:cubicBezTo>
                      <a:pt x="35" y="8"/>
                      <a:pt x="26" y="33"/>
                      <a:pt x="7" y="35"/>
                    </a:cubicBezTo>
                    <a:cubicBezTo>
                      <a:pt x="0" y="24"/>
                      <a:pt x="15" y="11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8" name="Freeform 69"/>
              <p:cNvSpPr>
                <a:spLocks noChangeArrowheads="1"/>
              </p:cNvSpPr>
              <p:nvPr/>
            </p:nvSpPr>
            <p:spPr bwMode="auto">
              <a:xfrm>
                <a:off x="669925" y="439738"/>
                <a:ext cx="17463" cy="23813"/>
              </a:xfrm>
              <a:custGeom>
                <a:avLst/>
                <a:gdLst>
                  <a:gd name="T0" fmla="*/ 6275039 w 27"/>
                  <a:gd name="T1" fmla="*/ 0 h 36"/>
                  <a:gd name="T2" fmla="*/ 2091679 w 27"/>
                  <a:gd name="T3" fmla="*/ 15751637 h 36"/>
                  <a:gd name="T4" fmla="*/ 6275039 w 27"/>
                  <a:gd name="T5" fmla="*/ 0 h 36"/>
                  <a:gd name="T6" fmla="*/ 0 60000 65536"/>
                  <a:gd name="T7" fmla="*/ 0 60000 65536"/>
                  <a:gd name="T8" fmla="*/ 0 60000 65536"/>
                  <a:gd name="T9" fmla="*/ 0 w 27"/>
                  <a:gd name="T10" fmla="*/ 0 h 36"/>
                  <a:gd name="T11" fmla="*/ 27 w 27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7" h="36">
                    <a:moveTo>
                      <a:pt x="15" y="0"/>
                    </a:moveTo>
                    <a:cubicBezTo>
                      <a:pt x="27" y="8"/>
                      <a:pt x="25" y="33"/>
                      <a:pt x="5" y="36"/>
                    </a:cubicBezTo>
                    <a:cubicBezTo>
                      <a:pt x="0" y="27"/>
                      <a:pt x="11" y="11"/>
                      <a:pt x="1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39" name="Freeform 70"/>
              <p:cNvSpPr>
                <a:spLocks noChangeArrowheads="1"/>
              </p:cNvSpPr>
              <p:nvPr/>
            </p:nvSpPr>
            <p:spPr bwMode="auto">
              <a:xfrm>
                <a:off x="947737" y="442913"/>
                <a:ext cx="33338" cy="20638"/>
              </a:xfrm>
              <a:custGeom>
                <a:avLst/>
                <a:gdLst>
                  <a:gd name="T0" fmla="*/ 21792597 w 51"/>
                  <a:gd name="T1" fmla="*/ 11342144 h 33"/>
                  <a:gd name="T2" fmla="*/ 0 w 51"/>
                  <a:gd name="T3" fmla="*/ 0 h 33"/>
                  <a:gd name="T4" fmla="*/ 21792597 w 51"/>
                  <a:gd name="T5" fmla="*/ 11342144 h 33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33"/>
                  <a:gd name="T11" fmla="*/ 51 w 51"/>
                  <a:gd name="T12" fmla="*/ 33 h 3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33">
                    <a:moveTo>
                      <a:pt x="51" y="29"/>
                    </a:moveTo>
                    <a:cubicBezTo>
                      <a:pt x="34" y="33"/>
                      <a:pt x="16" y="10"/>
                      <a:pt x="0" y="0"/>
                    </a:cubicBezTo>
                    <a:cubicBezTo>
                      <a:pt x="18" y="2"/>
                      <a:pt x="44" y="10"/>
                      <a:pt x="5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0" name="Freeform 71"/>
              <p:cNvSpPr>
                <a:spLocks noChangeArrowheads="1"/>
              </p:cNvSpPr>
              <p:nvPr/>
            </p:nvSpPr>
            <p:spPr bwMode="auto">
              <a:xfrm>
                <a:off x="687387" y="447675"/>
                <a:ext cx="17463" cy="26988"/>
              </a:xfrm>
              <a:custGeom>
                <a:avLst/>
                <a:gdLst>
                  <a:gd name="T0" fmla="*/ 11294682 w 27"/>
                  <a:gd name="T1" fmla="*/ 1733156 h 41"/>
                  <a:gd name="T2" fmla="*/ 3346429 w 27"/>
                  <a:gd name="T3" fmla="*/ 17764685 h 41"/>
                  <a:gd name="T4" fmla="*/ 0 w 27"/>
                  <a:gd name="T5" fmla="*/ 16464654 h 41"/>
                  <a:gd name="T6" fmla="*/ 11294682 w 27"/>
                  <a:gd name="T7" fmla="*/ 1733156 h 4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7"/>
                  <a:gd name="T13" fmla="*/ 0 h 41"/>
                  <a:gd name="T14" fmla="*/ 27 w 27"/>
                  <a:gd name="T15" fmla="*/ 41 h 4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7" h="41">
                    <a:moveTo>
                      <a:pt x="27" y="4"/>
                    </a:moveTo>
                    <a:cubicBezTo>
                      <a:pt x="25" y="21"/>
                      <a:pt x="18" y="33"/>
                      <a:pt x="8" y="41"/>
                    </a:cubicBezTo>
                    <a:cubicBezTo>
                      <a:pt x="5" y="40"/>
                      <a:pt x="3" y="39"/>
                      <a:pt x="0" y="38"/>
                    </a:cubicBezTo>
                    <a:cubicBezTo>
                      <a:pt x="7" y="25"/>
                      <a:pt x="10" y="0"/>
                      <a:pt x="2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1" name="Freeform 72"/>
              <p:cNvSpPr>
                <a:spLocks noChangeArrowheads="1"/>
              </p:cNvSpPr>
              <p:nvPr/>
            </p:nvSpPr>
            <p:spPr bwMode="auto">
              <a:xfrm>
                <a:off x="706437" y="454025"/>
                <a:ext cx="19050" cy="34925"/>
              </a:xfrm>
              <a:custGeom>
                <a:avLst/>
                <a:gdLst>
                  <a:gd name="T0" fmla="*/ 12513881 w 29"/>
                  <a:gd name="T1" fmla="*/ 2419350 h 55"/>
                  <a:gd name="T2" fmla="*/ 0 w 29"/>
                  <a:gd name="T3" fmla="*/ 16935450 h 55"/>
                  <a:gd name="T4" fmla="*/ 12513881 w 29"/>
                  <a:gd name="T5" fmla="*/ 2419350 h 55"/>
                  <a:gd name="T6" fmla="*/ 0 60000 65536"/>
                  <a:gd name="T7" fmla="*/ 0 60000 65536"/>
                  <a:gd name="T8" fmla="*/ 0 60000 65536"/>
                  <a:gd name="T9" fmla="*/ 0 w 29"/>
                  <a:gd name="T10" fmla="*/ 0 h 55"/>
                  <a:gd name="T11" fmla="*/ 29 w 29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9" h="55">
                    <a:moveTo>
                      <a:pt x="29" y="6"/>
                    </a:moveTo>
                    <a:cubicBezTo>
                      <a:pt x="21" y="18"/>
                      <a:pt x="21" y="55"/>
                      <a:pt x="0" y="42"/>
                    </a:cubicBezTo>
                    <a:cubicBezTo>
                      <a:pt x="10" y="31"/>
                      <a:pt x="9" y="0"/>
                      <a:pt x="2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2" name="Freeform 73"/>
              <p:cNvSpPr>
                <a:spLocks noChangeArrowheads="1"/>
              </p:cNvSpPr>
              <p:nvPr/>
            </p:nvSpPr>
            <p:spPr bwMode="auto">
              <a:xfrm>
                <a:off x="760412" y="485775"/>
                <a:ext cx="15875" cy="28575"/>
              </a:xfrm>
              <a:custGeom>
                <a:avLst/>
                <a:gdLst>
                  <a:gd name="T0" fmla="*/ 10080624 w 25"/>
                  <a:gd name="T1" fmla="*/ 1687224 h 44"/>
                  <a:gd name="T2" fmla="*/ 0 w 25"/>
                  <a:gd name="T3" fmla="*/ 16870290 h 44"/>
                  <a:gd name="T4" fmla="*/ 4032250 w 25"/>
                  <a:gd name="T5" fmla="*/ 843612 h 44"/>
                  <a:gd name="T6" fmla="*/ 10080624 w 25"/>
                  <a:gd name="T7" fmla="*/ 1687224 h 4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5"/>
                  <a:gd name="T13" fmla="*/ 0 h 44"/>
                  <a:gd name="T14" fmla="*/ 25 w 25"/>
                  <a:gd name="T15" fmla="*/ 44 h 4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5" h="44">
                    <a:moveTo>
                      <a:pt x="25" y="4"/>
                    </a:moveTo>
                    <a:cubicBezTo>
                      <a:pt x="15" y="14"/>
                      <a:pt x="18" y="44"/>
                      <a:pt x="0" y="40"/>
                    </a:cubicBezTo>
                    <a:cubicBezTo>
                      <a:pt x="5" y="29"/>
                      <a:pt x="4" y="13"/>
                      <a:pt x="10" y="2"/>
                    </a:cubicBezTo>
                    <a:cubicBezTo>
                      <a:pt x="17" y="1"/>
                      <a:pt x="19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3" name="Freeform 74"/>
              <p:cNvSpPr>
                <a:spLocks noChangeArrowheads="1"/>
              </p:cNvSpPr>
              <p:nvPr/>
            </p:nvSpPr>
            <p:spPr bwMode="auto">
              <a:xfrm>
                <a:off x="777875" y="487363"/>
                <a:ext cx="15875" cy="28575"/>
              </a:xfrm>
              <a:custGeom>
                <a:avLst/>
                <a:gdLst>
                  <a:gd name="T0" fmla="*/ 10080624 w 25"/>
                  <a:gd name="T1" fmla="*/ 3373798 h 44"/>
                  <a:gd name="T2" fmla="*/ 0 w 25"/>
                  <a:gd name="T3" fmla="*/ 17713901 h 44"/>
                  <a:gd name="T4" fmla="*/ 10080624 w 25"/>
                  <a:gd name="T5" fmla="*/ 3373798 h 44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44"/>
                  <a:gd name="T11" fmla="*/ 25 w 25"/>
                  <a:gd name="T12" fmla="*/ 44 h 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44">
                    <a:moveTo>
                      <a:pt x="25" y="8"/>
                    </a:moveTo>
                    <a:cubicBezTo>
                      <a:pt x="22" y="23"/>
                      <a:pt x="15" y="44"/>
                      <a:pt x="0" y="42"/>
                    </a:cubicBezTo>
                    <a:cubicBezTo>
                      <a:pt x="2" y="32"/>
                      <a:pt x="6" y="0"/>
                      <a:pt x="2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4" name="Freeform 75"/>
              <p:cNvSpPr>
                <a:spLocks noChangeArrowheads="1"/>
              </p:cNvSpPr>
              <p:nvPr/>
            </p:nvSpPr>
            <p:spPr bwMode="auto">
              <a:xfrm>
                <a:off x="796925" y="493713"/>
                <a:ext cx="14288" cy="31750"/>
              </a:xfrm>
              <a:custGeom>
                <a:avLst/>
                <a:gdLst>
                  <a:gd name="T0" fmla="*/ 9279406 w 22"/>
                  <a:gd name="T1" fmla="*/ 4838700 h 50"/>
                  <a:gd name="T2" fmla="*/ 843641 w 22"/>
                  <a:gd name="T3" fmla="*/ 20161249 h 50"/>
                  <a:gd name="T4" fmla="*/ 9279406 w 22"/>
                  <a:gd name="T5" fmla="*/ 4838700 h 50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50"/>
                  <a:gd name="T11" fmla="*/ 22 w 22"/>
                  <a:gd name="T12" fmla="*/ 50 h 5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50">
                    <a:moveTo>
                      <a:pt x="22" y="12"/>
                    </a:moveTo>
                    <a:cubicBezTo>
                      <a:pt x="20" y="29"/>
                      <a:pt x="15" y="44"/>
                      <a:pt x="2" y="50"/>
                    </a:cubicBezTo>
                    <a:cubicBezTo>
                      <a:pt x="0" y="37"/>
                      <a:pt x="6" y="0"/>
                      <a:pt x="22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5" name="Freeform 76"/>
              <p:cNvSpPr>
                <a:spLocks noChangeArrowheads="1"/>
              </p:cNvSpPr>
              <p:nvPr/>
            </p:nvSpPr>
            <p:spPr bwMode="auto">
              <a:xfrm>
                <a:off x="817562" y="508000"/>
                <a:ext cx="17463" cy="28575"/>
              </a:xfrm>
              <a:custGeom>
                <a:avLst/>
                <a:gdLst>
                  <a:gd name="T0" fmla="*/ 11729093 w 26"/>
                  <a:gd name="T1" fmla="*/ 3858867 h 46"/>
                  <a:gd name="T2" fmla="*/ 0 w 26"/>
                  <a:gd name="T3" fmla="*/ 17750665 h 46"/>
                  <a:gd name="T4" fmla="*/ 11729093 w 26"/>
                  <a:gd name="T5" fmla="*/ 3858867 h 46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6"/>
                  <a:gd name="T11" fmla="*/ 26 w 26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6">
                    <a:moveTo>
                      <a:pt x="26" y="10"/>
                    </a:moveTo>
                    <a:cubicBezTo>
                      <a:pt x="20" y="25"/>
                      <a:pt x="20" y="45"/>
                      <a:pt x="0" y="46"/>
                    </a:cubicBezTo>
                    <a:cubicBezTo>
                      <a:pt x="6" y="31"/>
                      <a:pt x="8" y="0"/>
                      <a:pt x="26" y="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6" name="Freeform 77"/>
              <p:cNvSpPr>
                <a:spLocks noChangeArrowheads="1"/>
              </p:cNvSpPr>
              <p:nvPr/>
            </p:nvSpPr>
            <p:spPr bwMode="auto">
              <a:xfrm>
                <a:off x="936625" y="531813"/>
                <a:ext cx="31750" cy="66675"/>
              </a:xfrm>
              <a:custGeom>
                <a:avLst/>
                <a:gdLst>
                  <a:gd name="T0" fmla="*/ 19354799 w 50"/>
                  <a:gd name="T1" fmla="*/ 1281859 h 102"/>
                  <a:gd name="T2" fmla="*/ 10483852 w 50"/>
                  <a:gd name="T3" fmla="*/ 31619639 h 102"/>
                  <a:gd name="T4" fmla="*/ 0 w 50"/>
                  <a:gd name="T5" fmla="*/ 43156382 h 102"/>
                  <a:gd name="T6" fmla="*/ 17338675 w 50"/>
                  <a:gd name="T7" fmla="*/ 427504 h 102"/>
                  <a:gd name="T8" fmla="*/ 19354799 w 50"/>
                  <a:gd name="T9" fmla="*/ 1281859 h 10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50"/>
                  <a:gd name="T16" fmla="*/ 0 h 102"/>
                  <a:gd name="T17" fmla="*/ 50 w 50"/>
                  <a:gd name="T18" fmla="*/ 102 h 10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50" h="102">
                    <a:moveTo>
                      <a:pt x="48" y="3"/>
                    </a:moveTo>
                    <a:cubicBezTo>
                      <a:pt x="50" y="28"/>
                      <a:pt x="25" y="49"/>
                      <a:pt x="26" y="74"/>
                    </a:cubicBezTo>
                    <a:cubicBezTo>
                      <a:pt x="13" y="79"/>
                      <a:pt x="19" y="102"/>
                      <a:pt x="0" y="101"/>
                    </a:cubicBezTo>
                    <a:cubicBezTo>
                      <a:pt x="13" y="67"/>
                      <a:pt x="25" y="31"/>
                      <a:pt x="43" y="1"/>
                    </a:cubicBezTo>
                    <a:cubicBezTo>
                      <a:pt x="46" y="0"/>
                      <a:pt x="46" y="3"/>
                      <a:pt x="48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7" name="Freeform 78"/>
              <p:cNvSpPr>
                <a:spLocks noChangeArrowheads="1"/>
              </p:cNvSpPr>
              <p:nvPr/>
            </p:nvSpPr>
            <p:spPr bwMode="auto">
              <a:xfrm>
                <a:off x="871537" y="536575"/>
                <a:ext cx="15875" cy="23813"/>
              </a:xfrm>
              <a:custGeom>
                <a:avLst/>
                <a:gdLst>
                  <a:gd name="T0" fmla="*/ 10080624 w 25"/>
                  <a:gd name="T1" fmla="*/ 1750255 h 36"/>
                  <a:gd name="T2" fmla="*/ 403225 w 25"/>
                  <a:gd name="T3" fmla="*/ 15751637 h 36"/>
                  <a:gd name="T4" fmla="*/ 10080624 w 25"/>
                  <a:gd name="T5" fmla="*/ 1750255 h 36"/>
                  <a:gd name="T6" fmla="*/ 0 60000 65536"/>
                  <a:gd name="T7" fmla="*/ 0 60000 65536"/>
                  <a:gd name="T8" fmla="*/ 0 60000 65536"/>
                  <a:gd name="T9" fmla="*/ 0 w 25"/>
                  <a:gd name="T10" fmla="*/ 0 h 36"/>
                  <a:gd name="T11" fmla="*/ 25 w 25"/>
                  <a:gd name="T12" fmla="*/ 36 h 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5" h="36">
                    <a:moveTo>
                      <a:pt x="25" y="4"/>
                    </a:moveTo>
                    <a:cubicBezTo>
                      <a:pt x="22" y="20"/>
                      <a:pt x="16" y="33"/>
                      <a:pt x="1" y="36"/>
                    </a:cubicBezTo>
                    <a:cubicBezTo>
                      <a:pt x="0" y="27"/>
                      <a:pt x="7" y="0"/>
                      <a:pt x="2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8" name="Freeform 79"/>
              <p:cNvSpPr>
                <a:spLocks noChangeArrowheads="1"/>
              </p:cNvSpPr>
              <p:nvPr/>
            </p:nvSpPr>
            <p:spPr bwMode="auto">
              <a:xfrm>
                <a:off x="885825" y="546100"/>
                <a:ext cx="17463" cy="23813"/>
              </a:xfrm>
              <a:custGeom>
                <a:avLst/>
                <a:gdLst>
                  <a:gd name="T0" fmla="*/ 11729093 w 26"/>
                  <a:gd name="T1" fmla="*/ 4556649 h 37"/>
                  <a:gd name="T2" fmla="*/ 1353382 w 26"/>
                  <a:gd name="T3" fmla="*/ 15325917 h 37"/>
                  <a:gd name="T4" fmla="*/ 11729093 w 26"/>
                  <a:gd name="T5" fmla="*/ 4556649 h 37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37"/>
                  <a:gd name="T11" fmla="*/ 26 w 26"/>
                  <a:gd name="T12" fmla="*/ 37 h 3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37">
                    <a:moveTo>
                      <a:pt x="26" y="11"/>
                    </a:moveTo>
                    <a:cubicBezTo>
                      <a:pt x="24" y="25"/>
                      <a:pt x="19" y="37"/>
                      <a:pt x="3" y="37"/>
                    </a:cubicBezTo>
                    <a:cubicBezTo>
                      <a:pt x="0" y="26"/>
                      <a:pt x="12" y="0"/>
                      <a:pt x="26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49" name="Freeform 80"/>
              <p:cNvSpPr>
                <a:spLocks noChangeArrowheads="1"/>
              </p:cNvSpPr>
              <p:nvPr/>
            </p:nvSpPr>
            <p:spPr bwMode="auto">
              <a:xfrm>
                <a:off x="898525" y="555625"/>
                <a:ext cx="19050" cy="22225"/>
              </a:xfrm>
              <a:custGeom>
                <a:avLst/>
                <a:gdLst>
                  <a:gd name="T0" fmla="*/ 8794977 w 28"/>
                  <a:gd name="T1" fmla="*/ 854355 h 34"/>
                  <a:gd name="T2" fmla="*/ 12960805 w 28"/>
                  <a:gd name="T3" fmla="*/ 1709364 h 34"/>
                  <a:gd name="T4" fmla="*/ 2777218 w 28"/>
                  <a:gd name="T5" fmla="*/ 14527958 h 34"/>
                  <a:gd name="T6" fmla="*/ 8794977 w 28"/>
                  <a:gd name="T7" fmla="*/ 854355 h 3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8"/>
                  <a:gd name="T13" fmla="*/ 0 h 34"/>
                  <a:gd name="T14" fmla="*/ 28 w 28"/>
                  <a:gd name="T15" fmla="*/ 34 h 3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8" h="34">
                    <a:moveTo>
                      <a:pt x="19" y="2"/>
                    </a:moveTo>
                    <a:cubicBezTo>
                      <a:pt x="24" y="0"/>
                      <a:pt x="24" y="4"/>
                      <a:pt x="28" y="4"/>
                    </a:cubicBezTo>
                    <a:cubicBezTo>
                      <a:pt x="24" y="16"/>
                      <a:pt x="23" y="34"/>
                      <a:pt x="6" y="34"/>
                    </a:cubicBezTo>
                    <a:cubicBezTo>
                      <a:pt x="0" y="20"/>
                      <a:pt x="17" y="14"/>
                      <a:pt x="19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0" name="Freeform 81"/>
              <p:cNvSpPr>
                <a:spLocks noChangeArrowheads="1"/>
              </p:cNvSpPr>
              <p:nvPr/>
            </p:nvSpPr>
            <p:spPr bwMode="auto">
              <a:xfrm>
                <a:off x="912812" y="555625"/>
                <a:ext cx="22225" cy="31750"/>
              </a:xfrm>
              <a:custGeom>
                <a:avLst/>
                <a:gdLst>
                  <a:gd name="T0" fmla="*/ 14968199 w 33"/>
                  <a:gd name="T1" fmla="*/ 5250656 h 48"/>
                  <a:gd name="T2" fmla="*/ 4535920 w 33"/>
                  <a:gd name="T3" fmla="*/ 21001301 h 48"/>
                  <a:gd name="T4" fmla="*/ 14968199 w 33"/>
                  <a:gd name="T5" fmla="*/ 5250656 h 48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48"/>
                  <a:gd name="T11" fmla="*/ 33 w 33"/>
                  <a:gd name="T12" fmla="*/ 48 h 4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48">
                    <a:moveTo>
                      <a:pt x="33" y="12"/>
                    </a:moveTo>
                    <a:cubicBezTo>
                      <a:pt x="27" y="25"/>
                      <a:pt x="19" y="37"/>
                      <a:pt x="10" y="48"/>
                    </a:cubicBezTo>
                    <a:cubicBezTo>
                      <a:pt x="0" y="40"/>
                      <a:pt x="17" y="0"/>
                      <a:pt x="33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1" name="Freeform 82"/>
              <p:cNvSpPr>
                <a:spLocks noChangeArrowheads="1"/>
              </p:cNvSpPr>
              <p:nvPr/>
            </p:nvSpPr>
            <p:spPr bwMode="auto">
              <a:xfrm>
                <a:off x="954087" y="569913"/>
                <a:ext cx="20638" cy="39688"/>
              </a:xfrm>
              <a:custGeom>
                <a:avLst/>
                <a:gdLst>
                  <a:gd name="T0" fmla="*/ 7040059 w 33"/>
                  <a:gd name="T1" fmla="*/ 13522087 h 62"/>
                  <a:gd name="T2" fmla="*/ 1955607 w 33"/>
                  <a:gd name="T3" fmla="*/ 18849240 h 62"/>
                  <a:gd name="T4" fmla="*/ 5475949 w 33"/>
                  <a:gd name="T5" fmla="*/ 409683 h 62"/>
                  <a:gd name="T6" fmla="*/ 8995665 w 33"/>
                  <a:gd name="T7" fmla="*/ 2049053 h 62"/>
                  <a:gd name="T8" fmla="*/ 7822426 w 33"/>
                  <a:gd name="T9" fmla="*/ 10653670 h 62"/>
                  <a:gd name="T10" fmla="*/ 11342144 w 33"/>
                  <a:gd name="T11" fmla="*/ 7375567 h 62"/>
                  <a:gd name="T12" fmla="*/ 4693581 w 33"/>
                  <a:gd name="T13" fmla="*/ 25405445 h 62"/>
                  <a:gd name="T14" fmla="*/ 7040059 w 33"/>
                  <a:gd name="T15" fmla="*/ 13522087 h 6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"/>
                  <a:gd name="T25" fmla="*/ 0 h 62"/>
                  <a:gd name="T26" fmla="*/ 33 w 33"/>
                  <a:gd name="T27" fmla="*/ 62 h 6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" h="62">
                    <a:moveTo>
                      <a:pt x="18" y="33"/>
                    </a:moveTo>
                    <a:cubicBezTo>
                      <a:pt x="11" y="35"/>
                      <a:pt x="14" y="47"/>
                      <a:pt x="5" y="46"/>
                    </a:cubicBezTo>
                    <a:cubicBezTo>
                      <a:pt x="0" y="36"/>
                      <a:pt x="11" y="16"/>
                      <a:pt x="14" y="1"/>
                    </a:cubicBezTo>
                    <a:cubicBezTo>
                      <a:pt x="20" y="0"/>
                      <a:pt x="20" y="4"/>
                      <a:pt x="23" y="5"/>
                    </a:cubicBezTo>
                    <a:cubicBezTo>
                      <a:pt x="23" y="13"/>
                      <a:pt x="17" y="15"/>
                      <a:pt x="20" y="26"/>
                    </a:cubicBezTo>
                    <a:cubicBezTo>
                      <a:pt x="23" y="24"/>
                      <a:pt x="23" y="17"/>
                      <a:pt x="29" y="18"/>
                    </a:cubicBezTo>
                    <a:cubicBezTo>
                      <a:pt x="33" y="30"/>
                      <a:pt x="31" y="58"/>
                      <a:pt x="12" y="62"/>
                    </a:cubicBezTo>
                    <a:cubicBezTo>
                      <a:pt x="7" y="52"/>
                      <a:pt x="17" y="43"/>
                      <a:pt x="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2" name="Freeform 83"/>
              <p:cNvSpPr>
                <a:spLocks noChangeArrowheads="1"/>
              </p:cNvSpPr>
              <p:nvPr/>
            </p:nvSpPr>
            <p:spPr bwMode="auto">
              <a:xfrm>
                <a:off x="976312" y="590550"/>
                <a:ext cx="12700" cy="20638"/>
              </a:xfrm>
              <a:custGeom>
                <a:avLst/>
                <a:gdLst>
                  <a:gd name="T0" fmla="*/ 5807911 w 19"/>
                  <a:gd name="T1" fmla="*/ 0 h 32"/>
                  <a:gd name="T2" fmla="*/ 8488947 w 19"/>
                  <a:gd name="T3" fmla="*/ 831969 h 32"/>
                  <a:gd name="T4" fmla="*/ 4914899 w 19"/>
                  <a:gd name="T5" fmla="*/ 13310219 h 32"/>
                  <a:gd name="T6" fmla="*/ 0 w 19"/>
                  <a:gd name="T7" fmla="*/ 13310219 h 32"/>
                  <a:gd name="T8" fmla="*/ 5807911 w 19"/>
                  <a:gd name="T9" fmla="*/ 0 h 3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32"/>
                  <a:gd name="T17" fmla="*/ 19 w 19"/>
                  <a:gd name="T18" fmla="*/ 32 h 32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32">
                    <a:moveTo>
                      <a:pt x="13" y="0"/>
                    </a:moveTo>
                    <a:cubicBezTo>
                      <a:pt x="16" y="0"/>
                      <a:pt x="16" y="2"/>
                      <a:pt x="19" y="2"/>
                    </a:cubicBezTo>
                    <a:cubicBezTo>
                      <a:pt x="18" y="14"/>
                      <a:pt x="17" y="23"/>
                      <a:pt x="11" y="32"/>
                    </a:cubicBezTo>
                    <a:cubicBezTo>
                      <a:pt x="7" y="32"/>
                      <a:pt x="3" y="32"/>
                      <a:pt x="0" y="32"/>
                    </a:cubicBezTo>
                    <a:cubicBezTo>
                      <a:pt x="3" y="20"/>
                      <a:pt x="8" y="11"/>
                      <a:pt x="1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3" name="Freeform 84"/>
              <p:cNvSpPr>
                <a:spLocks noChangeArrowheads="1"/>
              </p:cNvSpPr>
              <p:nvPr/>
            </p:nvSpPr>
            <p:spPr bwMode="auto">
              <a:xfrm>
                <a:off x="244475" y="620713"/>
                <a:ext cx="239713" cy="71438"/>
              </a:xfrm>
              <a:custGeom>
                <a:avLst/>
                <a:gdLst>
                  <a:gd name="T0" fmla="*/ 154054473 w 373"/>
                  <a:gd name="T1" fmla="*/ 8543857 h 112"/>
                  <a:gd name="T2" fmla="*/ 154054473 w 373"/>
                  <a:gd name="T3" fmla="*/ 10170985 h 112"/>
                  <a:gd name="T4" fmla="*/ 137120973 w 373"/>
                  <a:gd name="T5" fmla="*/ 23189927 h 112"/>
                  <a:gd name="T6" fmla="*/ 59887120 w 373"/>
                  <a:gd name="T7" fmla="*/ 44752088 h 112"/>
                  <a:gd name="T8" fmla="*/ 21889720 w 373"/>
                  <a:gd name="T9" fmla="*/ 39870057 h 112"/>
                  <a:gd name="T10" fmla="*/ 0 w 373"/>
                  <a:gd name="T11" fmla="*/ 33360909 h 112"/>
                  <a:gd name="T12" fmla="*/ 85080775 w 373"/>
                  <a:gd name="T13" fmla="*/ 37022106 h 112"/>
                  <a:gd name="T14" fmla="*/ 95819657 w 373"/>
                  <a:gd name="T15" fmla="*/ 34581095 h 112"/>
                  <a:gd name="T16" fmla="*/ 106557896 w 373"/>
                  <a:gd name="T17" fmla="*/ 28478888 h 112"/>
                  <a:gd name="T18" fmla="*/ 119361009 w 373"/>
                  <a:gd name="T19" fmla="*/ 26444820 h 112"/>
                  <a:gd name="T20" fmla="*/ 145794339 w 373"/>
                  <a:gd name="T21" fmla="*/ 12611998 h 112"/>
                  <a:gd name="T22" fmla="*/ 127621786 w 373"/>
                  <a:gd name="T23" fmla="*/ 2441011 h 112"/>
                  <a:gd name="T24" fmla="*/ 128447606 w 373"/>
                  <a:gd name="T25" fmla="*/ 1627128 h 112"/>
                  <a:gd name="T26" fmla="*/ 154054473 w 373"/>
                  <a:gd name="T27" fmla="*/ 8543857 h 112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373"/>
                  <a:gd name="T43" fmla="*/ 0 h 112"/>
                  <a:gd name="T44" fmla="*/ 373 w 373"/>
                  <a:gd name="T45" fmla="*/ 112 h 112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373" h="112">
                    <a:moveTo>
                      <a:pt x="373" y="21"/>
                    </a:moveTo>
                    <a:cubicBezTo>
                      <a:pt x="372" y="23"/>
                      <a:pt x="371" y="25"/>
                      <a:pt x="373" y="25"/>
                    </a:cubicBezTo>
                    <a:cubicBezTo>
                      <a:pt x="367" y="39"/>
                      <a:pt x="348" y="49"/>
                      <a:pt x="332" y="57"/>
                    </a:cubicBezTo>
                    <a:cubicBezTo>
                      <a:pt x="279" y="85"/>
                      <a:pt x="214" y="105"/>
                      <a:pt x="145" y="110"/>
                    </a:cubicBezTo>
                    <a:cubicBezTo>
                      <a:pt x="111" y="112"/>
                      <a:pt x="83" y="104"/>
                      <a:pt x="53" y="98"/>
                    </a:cubicBezTo>
                    <a:cubicBezTo>
                      <a:pt x="35" y="95"/>
                      <a:pt x="15" y="92"/>
                      <a:pt x="0" y="82"/>
                    </a:cubicBezTo>
                    <a:cubicBezTo>
                      <a:pt x="73" y="92"/>
                      <a:pt x="142" y="100"/>
                      <a:pt x="206" y="91"/>
                    </a:cubicBezTo>
                    <a:cubicBezTo>
                      <a:pt x="214" y="90"/>
                      <a:pt x="225" y="88"/>
                      <a:pt x="232" y="85"/>
                    </a:cubicBezTo>
                    <a:cubicBezTo>
                      <a:pt x="242" y="82"/>
                      <a:pt x="249" y="74"/>
                      <a:pt x="258" y="70"/>
                    </a:cubicBezTo>
                    <a:cubicBezTo>
                      <a:pt x="268" y="67"/>
                      <a:pt x="278" y="68"/>
                      <a:pt x="289" y="65"/>
                    </a:cubicBezTo>
                    <a:cubicBezTo>
                      <a:pt x="312" y="58"/>
                      <a:pt x="332" y="40"/>
                      <a:pt x="353" y="31"/>
                    </a:cubicBezTo>
                    <a:cubicBezTo>
                      <a:pt x="345" y="15"/>
                      <a:pt x="327" y="12"/>
                      <a:pt x="309" y="6"/>
                    </a:cubicBezTo>
                    <a:cubicBezTo>
                      <a:pt x="309" y="5"/>
                      <a:pt x="310" y="4"/>
                      <a:pt x="311" y="4"/>
                    </a:cubicBezTo>
                    <a:cubicBezTo>
                      <a:pt x="334" y="0"/>
                      <a:pt x="354" y="15"/>
                      <a:pt x="37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4" name="Freeform 85"/>
              <p:cNvSpPr>
                <a:spLocks noChangeArrowheads="1"/>
              </p:cNvSpPr>
              <p:nvPr/>
            </p:nvSpPr>
            <p:spPr bwMode="auto">
              <a:xfrm>
                <a:off x="198437" y="654050"/>
                <a:ext cx="33338" cy="30163"/>
              </a:xfrm>
              <a:custGeom>
                <a:avLst/>
                <a:gdLst>
                  <a:gd name="T0" fmla="*/ 21792597 w 51"/>
                  <a:gd name="T1" fmla="*/ 8169583 h 46"/>
                  <a:gd name="T2" fmla="*/ 0 w 51"/>
                  <a:gd name="T3" fmla="*/ 5589336 h 46"/>
                  <a:gd name="T4" fmla="*/ 21792597 w 51"/>
                  <a:gd name="T5" fmla="*/ 8169583 h 46"/>
                  <a:gd name="T6" fmla="*/ 0 60000 65536"/>
                  <a:gd name="T7" fmla="*/ 0 60000 65536"/>
                  <a:gd name="T8" fmla="*/ 0 60000 65536"/>
                  <a:gd name="T9" fmla="*/ 0 w 51"/>
                  <a:gd name="T10" fmla="*/ 0 h 46"/>
                  <a:gd name="T11" fmla="*/ 51 w 51"/>
                  <a:gd name="T12" fmla="*/ 46 h 4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1" h="46">
                    <a:moveTo>
                      <a:pt x="51" y="19"/>
                    </a:moveTo>
                    <a:cubicBezTo>
                      <a:pt x="43" y="46"/>
                      <a:pt x="18" y="11"/>
                      <a:pt x="0" y="13"/>
                    </a:cubicBezTo>
                    <a:cubicBezTo>
                      <a:pt x="11" y="0"/>
                      <a:pt x="39" y="14"/>
                      <a:pt x="51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5" name="Freeform 86"/>
              <p:cNvSpPr>
                <a:spLocks noChangeArrowheads="1"/>
              </p:cNvSpPr>
              <p:nvPr/>
            </p:nvSpPr>
            <p:spPr bwMode="auto">
              <a:xfrm>
                <a:off x="796925" y="739775"/>
                <a:ext cx="14288" cy="14288"/>
              </a:xfrm>
              <a:custGeom>
                <a:avLst/>
                <a:gdLst>
                  <a:gd name="T0" fmla="*/ 9258623 w 21"/>
                  <a:gd name="T1" fmla="*/ 3473226 h 23"/>
                  <a:gd name="T2" fmla="*/ 8795284 w 21"/>
                  <a:gd name="T3" fmla="*/ 7718005 h 23"/>
                  <a:gd name="T4" fmla="*/ 9258623 w 21"/>
                  <a:gd name="T5" fmla="*/ 3473226 h 23"/>
                  <a:gd name="T6" fmla="*/ 0 60000 65536"/>
                  <a:gd name="T7" fmla="*/ 0 60000 65536"/>
                  <a:gd name="T8" fmla="*/ 0 60000 65536"/>
                  <a:gd name="T9" fmla="*/ 0 w 21"/>
                  <a:gd name="T10" fmla="*/ 0 h 23"/>
                  <a:gd name="T11" fmla="*/ 21 w 21"/>
                  <a:gd name="T12" fmla="*/ 23 h 23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" h="23">
                    <a:moveTo>
                      <a:pt x="20" y="9"/>
                    </a:moveTo>
                    <a:cubicBezTo>
                      <a:pt x="21" y="13"/>
                      <a:pt x="21" y="18"/>
                      <a:pt x="19" y="20"/>
                    </a:cubicBezTo>
                    <a:cubicBezTo>
                      <a:pt x="0" y="23"/>
                      <a:pt x="5" y="0"/>
                      <a:pt x="2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6" name="Freeform 87"/>
              <p:cNvSpPr>
                <a:spLocks noChangeArrowheads="1"/>
              </p:cNvSpPr>
              <p:nvPr/>
            </p:nvSpPr>
            <p:spPr bwMode="auto">
              <a:xfrm>
                <a:off x="781050" y="752475"/>
                <a:ext cx="12700" cy="12700"/>
              </a:xfrm>
              <a:custGeom>
                <a:avLst/>
                <a:gdLst>
                  <a:gd name="T0" fmla="*/ 8064499 w 20"/>
                  <a:gd name="T1" fmla="*/ 2681036 h 19"/>
                  <a:gd name="T2" fmla="*/ 2016125 w 20"/>
                  <a:gd name="T3" fmla="*/ 7595268 h 19"/>
                  <a:gd name="T4" fmla="*/ 403225 w 20"/>
                  <a:gd name="T5" fmla="*/ 1787358 h 19"/>
                  <a:gd name="T6" fmla="*/ 8064499 w 20"/>
                  <a:gd name="T7" fmla="*/ 2681036 h 1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"/>
                  <a:gd name="T13" fmla="*/ 0 h 19"/>
                  <a:gd name="T14" fmla="*/ 20 w 20"/>
                  <a:gd name="T15" fmla="*/ 19 h 1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" h="19">
                    <a:moveTo>
                      <a:pt x="20" y="6"/>
                    </a:moveTo>
                    <a:cubicBezTo>
                      <a:pt x="19" y="13"/>
                      <a:pt x="15" y="19"/>
                      <a:pt x="5" y="17"/>
                    </a:cubicBezTo>
                    <a:cubicBezTo>
                      <a:pt x="2" y="14"/>
                      <a:pt x="0" y="11"/>
                      <a:pt x="1" y="4"/>
                    </a:cubicBezTo>
                    <a:cubicBezTo>
                      <a:pt x="6" y="0"/>
                      <a:pt x="17" y="1"/>
                      <a:pt x="20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7" name="Freeform 88"/>
              <p:cNvSpPr>
                <a:spLocks noChangeArrowheads="1"/>
              </p:cNvSpPr>
              <p:nvPr/>
            </p:nvSpPr>
            <p:spPr bwMode="auto">
              <a:xfrm>
                <a:off x="798512" y="758825"/>
                <a:ext cx="12700" cy="11113"/>
              </a:xfrm>
              <a:custGeom>
                <a:avLst/>
                <a:gdLst>
                  <a:gd name="T0" fmla="*/ 8488947 w 19"/>
                  <a:gd name="T1" fmla="*/ 2736723 h 19"/>
                  <a:gd name="T2" fmla="*/ 7595268 w 19"/>
                  <a:gd name="T3" fmla="*/ 5815608 h 19"/>
                  <a:gd name="T4" fmla="*/ 2681036 w 19"/>
                  <a:gd name="T5" fmla="*/ 6499935 h 19"/>
                  <a:gd name="T6" fmla="*/ 0 w 19"/>
                  <a:gd name="T7" fmla="*/ 4105376 h 19"/>
                  <a:gd name="T8" fmla="*/ 8488947 w 19"/>
                  <a:gd name="T9" fmla="*/ 2736723 h 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9"/>
                  <a:gd name="T16" fmla="*/ 0 h 19"/>
                  <a:gd name="T17" fmla="*/ 19 w 19"/>
                  <a:gd name="T18" fmla="*/ 19 h 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9" h="19">
                    <a:moveTo>
                      <a:pt x="19" y="8"/>
                    </a:moveTo>
                    <a:cubicBezTo>
                      <a:pt x="18" y="10"/>
                      <a:pt x="17" y="13"/>
                      <a:pt x="17" y="17"/>
                    </a:cubicBezTo>
                    <a:cubicBezTo>
                      <a:pt x="13" y="19"/>
                      <a:pt x="13" y="18"/>
                      <a:pt x="6" y="19"/>
                    </a:cubicBezTo>
                    <a:cubicBezTo>
                      <a:pt x="4" y="17"/>
                      <a:pt x="3" y="14"/>
                      <a:pt x="0" y="12"/>
                    </a:cubicBezTo>
                    <a:cubicBezTo>
                      <a:pt x="1" y="0"/>
                      <a:pt x="14" y="1"/>
                      <a:pt x="19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8" name="Freeform 8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1563" cy="806450"/>
              </a:xfrm>
              <a:custGeom>
                <a:avLst/>
                <a:gdLst>
                  <a:gd name="T0" fmla="*/ 98159836 w 1658"/>
                  <a:gd name="T1" fmla="*/ 60964515 h 1248"/>
                  <a:gd name="T2" fmla="*/ 249367841 w 1658"/>
                  <a:gd name="T3" fmla="*/ 102721569 h 1248"/>
                  <a:gd name="T4" fmla="*/ 394310670 w 1658"/>
                  <a:gd name="T5" fmla="*/ 50525256 h 1248"/>
                  <a:gd name="T6" fmla="*/ 449865185 w 1658"/>
                  <a:gd name="T7" fmla="*/ 38833664 h 1248"/>
                  <a:gd name="T8" fmla="*/ 585200062 w 1658"/>
                  <a:gd name="T9" fmla="*/ 72656743 h 1248"/>
                  <a:gd name="T10" fmla="*/ 658715854 w 1658"/>
                  <a:gd name="T11" fmla="*/ 181223800 h 1248"/>
                  <a:gd name="T12" fmla="*/ 692549735 w 1658"/>
                  <a:gd name="T13" fmla="*/ 328207009 h 1248"/>
                  <a:gd name="T14" fmla="*/ 556379033 w 1658"/>
                  <a:gd name="T15" fmla="*/ 378732972 h 1248"/>
                  <a:gd name="T16" fmla="*/ 401829059 w 1658"/>
                  <a:gd name="T17" fmla="*/ 300648142 h 1248"/>
                  <a:gd name="T18" fmla="*/ 340009328 w 1658"/>
                  <a:gd name="T19" fmla="*/ 267659956 h 1248"/>
                  <a:gd name="T20" fmla="*/ 398905205 w 1658"/>
                  <a:gd name="T21" fmla="*/ 340316759 h 1248"/>
                  <a:gd name="T22" fmla="*/ 499571345 w 1658"/>
                  <a:gd name="T23" fmla="*/ 436774732 h 1248"/>
                  <a:gd name="T24" fmla="*/ 482863240 w 1658"/>
                  <a:gd name="T25" fmla="*/ 496068816 h 1248"/>
                  <a:gd name="T26" fmla="*/ 427308726 w 1658"/>
                  <a:gd name="T27" fmla="*/ 439280025 h 1248"/>
                  <a:gd name="T28" fmla="*/ 181700402 w 1658"/>
                  <a:gd name="T29" fmla="*/ 211288606 h 1248"/>
                  <a:gd name="T30" fmla="*/ 124057657 w 1658"/>
                  <a:gd name="T31" fmla="*/ 158257390 h 1248"/>
                  <a:gd name="T32" fmla="*/ 22555823 w 1658"/>
                  <a:gd name="T33" fmla="*/ 37163254 h 1248"/>
                  <a:gd name="T34" fmla="*/ 291138104 w 1658"/>
                  <a:gd name="T35" fmla="*/ 240101089 h 1248"/>
                  <a:gd name="T36" fmla="*/ 421879173 w 1658"/>
                  <a:gd name="T37" fmla="*/ 302317906 h 1248"/>
                  <a:gd name="T38" fmla="*/ 644514094 w 1658"/>
                  <a:gd name="T39" fmla="*/ 410885630 h 1248"/>
                  <a:gd name="T40" fmla="*/ 601908167 w 1658"/>
                  <a:gd name="T41" fmla="*/ 265990191 h 1248"/>
                  <a:gd name="T42" fmla="*/ 650779310 w 1658"/>
                  <a:gd name="T43" fmla="*/ 207112902 h 1248"/>
                  <a:gd name="T44" fmla="*/ 634071205 w 1658"/>
                  <a:gd name="T45" fmla="*/ 134038698 h 1248"/>
                  <a:gd name="T46" fmla="*/ 548442489 w 1658"/>
                  <a:gd name="T47" fmla="*/ 111072976 h 1248"/>
                  <a:gd name="T48" fmla="*/ 489964120 w 1658"/>
                  <a:gd name="T49" fmla="*/ 95622485 h 1248"/>
                  <a:gd name="T50" fmla="*/ 416030819 w 1658"/>
                  <a:gd name="T51" fmla="*/ 91446782 h 1248"/>
                  <a:gd name="T52" fmla="*/ 329567005 w 1658"/>
                  <a:gd name="T53" fmla="*/ 107314713 h 1248"/>
                  <a:gd name="T54" fmla="*/ 359641287 w 1658"/>
                  <a:gd name="T55" fmla="*/ 164103504 h 1248"/>
                  <a:gd name="T56" fmla="*/ 302833519 w 1658"/>
                  <a:gd name="T57" fmla="*/ 136962078 h 1248"/>
                  <a:gd name="T58" fmla="*/ 233495399 w 1658"/>
                  <a:gd name="T59" fmla="*/ 158257390 h 1248"/>
                  <a:gd name="T60" fmla="*/ 239760616 w 1658"/>
                  <a:gd name="T61" fmla="*/ 190828176 h 1248"/>
                  <a:gd name="T62" fmla="*/ 263569601 w 1658"/>
                  <a:gd name="T63" fmla="*/ 192080499 h 1248"/>
                  <a:gd name="T64" fmla="*/ 55136380 w 1658"/>
                  <a:gd name="T65" fmla="*/ 87689166 h 1248"/>
                  <a:gd name="T66" fmla="*/ 43858473 w 1658"/>
                  <a:gd name="T67" fmla="*/ 42591937 h 1248"/>
                  <a:gd name="T68" fmla="*/ 57225216 w 1658"/>
                  <a:gd name="T69" fmla="*/ 41338957 h 1248"/>
                  <a:gd name="T70" fmla="*/ 117791795 w 1658"/>
                  <a:gd name="T71" fmla="*/ 96875455 h 1248"/>
                  <a:gd name="T72" fmla="*/ 259392575 w 1658"/>
                  <a:gd name="T73" fmla="*/ 229243743 h 1248"/>
                  <a:gd name="T74" fmla="*/ 410600620 w 1658"/>
                  <a:gd name="T75" fmla="*/ 366205862 h 1248"/>
                  <a:gd name="T76" fmla="*/ 440675468 w 1658"/>
                  <a:gd name="T77" fmla="*/ 395853227 h 1248"/>
                  <a:gd name="T78" fmla="*/ 446105667 w 1658"/>
                  <a:gd name="T79" fmla="*/ 392094964 h 1248"/>
                  <a:gd name="T80" fmla="*/ 227229537 w 1658"/>
                  <a:gd name="T81" fmla="*/ 187487355 h 1248"/>
                  <a:gd name="T82" fmla="*/ 91058956 w 1658"/>
                  <a:gd name="T83" fmla="*/ 74327153 h 1248"/>
                  <a:gd name="T84" fmla="*/ 154967523 w 1658"/>
                  <a:gd name="T85" fmla="*/ 158257390 h 1248"/>
                  <a:gd name="T86" fmla="*/ 380108910 w 1658"/>
                  <a:gd name="T87" fmla="*/ 368293713 h 1248"/>
                  <a:gd name="T88" fmla="*/ 261898920 w 1658"/>
                  <a:gd name="T89" fmla="*/ 240935971 h 1248"/>
                  <a:gd name="T90" fmla="*/ 79363520 w 1658"/>
                  <a:gd name="T91" fmla="*/ 88524048 h 1248"/>
                  <a:gd name="T92" fmla="*/ 236836762 w 1658"/>
                  <a:gd name="T93" fmla="*/ 245529115 h 1248"/>
                  <a:gd name="T94" fmla="*/ 58895897 w 1658"/>
                  <a:gd name="T95" fmla="*/ 91446782 h 1248"/>
                  <a:gd name="T96" fmla="*/ 136588736 w 1658"/>
                  <a:gd name="T97" fmla="*/ 159927801 h 1248"/>
                  <a:gd name="T98" fmla="*/ 411436284 w 1658"/>
                  <a:gd name="T99" fmla="*/ 415478774 h 1248"/>
                  <a:gd name="T100" fmla="*/ 430233226 w 1658"/>
                  <a:gd name="T101" fmla="*/ 440950436 h 1248"/>
                  <a:gd name="T102" fmla="*/ 469497144 w 1658"/>
                  <a:gd name="T103" fmla="*/ 407962249 h 1248"/>
                  <a:gd name="T104" fmla="*/ 459472410 w 1658"/>
                  <a:gd name="T105" fmla="*/ 458070690 h 1248"/>
                  <a:gd name="T106" fmla="*/ 446105667 w 1658"/>
                  <a:gd name="T107" fmla="*/ 449301843 h 1248"/>
                  <a:gd name="T108" fmla="*/ 490799784 w 1658"/>
                  <a:gd name="T109" fmla="*/ 437609614 h 1248"/>
                  <a:gd name="T110" fmla="*/ 502913354 w 1658"/>
                  <a:gd name="T111" fmla="*/ 448048873 h 1248"/>
                  <a:gd name="T112" fmla="*/ 475344851 w 1658"/>
                  <a:gd name="T113" fmla="*/ 486465086 h 1248"/>
                  <a:gd name="T114" fmla="*/ 512102424 w 1658"/>
                  <a:gd name="T115" fmla="*/ 473103094 h 1248"/>
                  <a:gd name="T116" fmla="*/ 519203304 w 1658"/>
                  <a:gd name="T117" fmla="*/ 462663835 h 124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w 1658"/>
                  <a:gd name="T178" fmla="*/ 0 h 1248"/>
                  <a:gd name="T179" fmla="*/ 1658 w 1658"/>
                  <a:gd name="T180" fmla="*/ 1248 h 1248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T177" t="T178" r="T179" b="T180"/>
                <a:pathLst>
                  <a:path w="1658" h="1248">
                    <a:moveTo>
                      <a:pt x="34" y="3"/>
                    </a:moveTo>
                    <a:cubicBezTo>
                      <a:pt x="47" y="15"/>
                      <a:pt x="56" y="33"/>
                      <a:pt x="77" y="38"/>
                    </a:cubicBezTo>
                    <a:cubicBezTo>
                      <a:pt x="106" y="85"/>
                      <a:pt x="180" y="112"/>
                      <a:pt x="233" y="134"/>
                    </a:cubicBezTo>
                    <a:cubicBezTo>
                      <a:pt x="235" y="137"/>
                      <a:pt x="235" y="141"/>
                      <a:pt x="235" y="146"/>
                    </a:cubicBezTo>
                    <a:cubicBezTo>
                      <a:pt x="260" y="157"/>
                      <a:pt x="267" y="185"/>
                      <a:pt x="294" y="195"/>
                    </a:cubicBezTo>
                    <a:cubicBezTo>
                      <a:pt x="289" y="199"/>
                      <a:pt x="296" y="198"/>
                      <a:pt x="295" y="204"/>
                    </a:cubicBezTo>
                    <a:cubicBezTo>
                      <a:pt x="375" y="269"/>
                      <a:pt x="449" y="346"/>
                      <a:pt x="525" y="413"/>
                    </a:cubicBezTo>
                    <a:cubicBezTo>
                      <a:pt x="541" y="356"/>
                      <a:pt x="575" y="302"/>
                      <a:pt x="597" y="246"/>
                    </a:cubicBezTo>
                    <a:cubicBezTo>
                      <a:pt x="606" y="242"/>
                      <a:pt x="616" y="249"/>
                      <a:pt x="621" y="255"/>
                    </a:cubicBezTo>
                    <a:cubicBezTo>
                      <a:pt x="658" y="270"/>
                      <a:pt x="691" y="285"/>
                      <a:pt x="727" y="304"/>
                    </a:cubicBezTo>
                    <a:cubicBezTo>
                      <a:pt x="773" y="247"/>
                      <a:pt x="839" y="161"/>
                      <a:pt x="930" y="131"/>
                    </a:cubicBezTo>
                    <a:cubicBezTo>
                      <a:pt x="936" y="129"/>
                      <a:pt x="937" y="124"/>
                      <a:pt x="944" y="121"/>
                    </a:cubicBezTo>
                    <a:cubicBezTo>
                      <a:pt x="961" y="113"/>
                      <a:pt x="996" y="103"/>
                      <a:pt x="1015" y="97"/>
                    </a:cubicBezTo>
                    <a:cubicBezTo>
                      <a:pt x="1023" y="94"/>
                      <a:pt x="1029" y="98"/>
                      <a:pt x="1038" y="97"/>
                    </a:cubicBezTo>
                    <a:cubicBezTo>
                      <a:pt x="1045" y="96"/>
                      <a:pt x="1052" y="92"/>
                      <a:pt x="1060" y="91"/>
                    </a:cubicBezTo>
                    <a:cubicBezTo>
                      <a:pt x="1066" y="90"/>
                      <a:pt x="1070" y="93"/>
                      <a:pt x="1077" y="93"/>
                    </a:cubicBezTo>
                    <a:cubicBezTo>
                      <a:pt x="1106" y="93"/>
                      <a:pt x="1137" y="79"/>
                      <a:pt x="1158" y="91"/>
                    </a:cubicBezTo>
                    <a:cubicBezTo>
                      <a:pt x="1218" y="87"/>
                      <a:pt x="1263" y="106"/>
                      <a:pt x="1307" y="112"/>
                    </a:cubicBezTo>
                    <a:cubicBezTo>
                      <a:pt x="1314" y="120"/>
                      <a:pt x="1327" y="121"/>
                      <a:pt x="1330" y="133"/>
                    </a:cubicBezTo>
                    <a:cubicBezTo>
                      <a:pt x="1360" y="138"/>
                      <a:pt x="1377" y="158"/>
                      <a:pt x="1401" y="174"/>
                    </a:cubicBezTo>
                    <a:cubicBezTo>
                      <a:pt x="1411" y="180"/>
                      <a:pt x="1424" y="182"/>
                      <a:pt x="1433" y="189"/>
                    </a:cubicBezTo>
                    <a:cubicBezTo>
                      <a:pt x="1444" y="197"/>
                      <a:pt x="1456" y="214"/>
                      <a:pt x="1471" y="229"/>
                    </a:cubicBezTo>
                    <a:cubicBezTo>
                      <a:pt x="1501" y="257"/>
                      <a:pt x="1520" y="283"/>
                      <a:pt x="1539" y="325"/>
                    </a:cubicBezTo>
                    <a:cubicBezTo>
                      <a:pt x="1553" y="356"/>
                      <a:pt x="1571" y="396"/>
                      <a:pt x="1577" y="434"/>
                    </a:cubicBezTo>
                    <a:cubicBezTo>
                      <a:pt x="1578" y="447"/>
                      <a:pt x="1576" y="460"/>
                      <a:pt x="1579" y="474"/>
                    </a:cubicBezTo>
                    <a:cubicBezTo>
                      <a:pt x="1590" y="551"/>
                      <a:pt x="1569" y="637"/>
                      <a:pt x="1545" y="718"/>
                    </a:cubicBezTo>
                    <a:cubicBezTo>
                      <a:pt x="1575" y="739"/>
                      <a:pt x="1611" y="756"/>
                      <a:pt x="1650" y="773"/>
                    </a:cubicBezTo>
                    <a:cubicBezTo>
                      <a:pt x="1652" y="778"/>
                      <a:pt x="1655" y="782"/>
                      <a:pt x="1658" y="786"/>
                    </a:cubicBezTo>
                    <a:cubicBezTo>
                      <a:pt x="1615" y="850"/>
                      <a:pt x="1579" y="938"/>
                      <a:pt x="1539" y="1010"/>
                    </a:cubicBezTo>
                    <a:cubicBezTo>
                      <a:pt x="1533" y="1009"/>
                      <a:pt x="1523" y="1009"/>
                      <a:pt x="1522" y="997"/>
                    </a:cubicBezTo>
                    <a:cubicBezTo>
                      <a:pt x="1474" y="976"/>
                      <a:pt x="1430" y="942"/>
                      <a:pt x="1379" y="929"/>
                    </a:cubicBezTo>
                    <a:cubicBezTo>
                      <a:pt x="1365" y="920"/>
                      <a:pt x="1354" y="908"/>
                      <a:pt x="1332" y="907"/>
                    </a:cubicBezTo>
                    <a:cubicBezTo>
                      <a:pt x="1282" y="873"/>
                      <a:pt x="1219" y="851"/>
                      <a:pt x="1168" y="818"/>
                    </a:cubicBezTo>
                    <a:cubicBezTo>
                      <a:pt x="1144" y="817"/>
                      <a:pt x="1113" y="796"/>
                      <a:pt x="1091" y="783"/>
                    </a:cubicBezTo>
                    <a:cubicBezTo>
                      <a:pt x="1078" y="775"/>
                      <a:pt x="1060" y="774"/>
                      <a:pt x="1049" y="767"/>
                    </a:cubicBezTo>
                    <a:cubicBezTo>
                      <a:pt x="1023" y="753"/>
                      <a:pt x="991" y="736"/>
                      <a:pt x="962" y="720"/>
                    </a:cubicBezTo>
                    <a:cubicBezTo>
                      <a:pt x="941" y="708"/>
                      <a:pt x="919" y="702"/>
                      <a:pt x="902" y="690"/>
                    </a:cubicBezTo>
                    <a:cubicBezTo>
                      <a:pt x="891" y="682"/>
                      <a:pt x="874" y="671"/>
                      <a:pt x="861" y="664"/>
                    </a:cubicBezTo>
                    <a:cubicBezTo>
                      <a:pt x="849" y="658"/>
                      <a:pt x="835" y="657"/>
                      <a:pt x="823" y="651"/>
                    </a:cubicBezTo>
                    <a:cubicBezTo>
                      <a:pt x="820" y="649"/>
                      <a:pt x="817" y="643"/>
                      <a:pt x="814" y="641"/>
                    </a:cubicBezTo>
                    <a:cubicBezTo>
                      <a:pt x="788" y="626"/>
                      <a:pt x="759" y="617"/>
                      <a:pt x="733" y="602"/>
                    </a:cubicBezTo>
                    <a:cubicBezTo>
                      <a:pt x="756" y="636"/>
                      <a:pt x="796" y="654"/>
                      <a:pt x="819" y="688"/>
                    </a:cubicBezTo>
                    <a:cubicBezTo>
                      <a:pt x="829" y="691"/>
                      <a:pt x="832" y="700"/>
                      <a:pt x="844" y="702"/>
                    </a:cubicBezTo>
                    <a:cubicBezTo>
                      <a:pt x="877" y="743"/>
                      <a:pt x="922" y="773"/>
                      <a:pt x="955" y="815"/>
                    </a:cubicBezTo>
                    <a:cubicBezTo>
                      <a:pt x="960" y="816"/>
                      <a:pt x="963" y="819"/>
                      <a:pt x="968" y="820"/>
                    </a:cubicBezTo>
                    <a:cubicBezTo>
                      <a:pt x="1012" y="871"/>
                      <a:pt x="1069" y="907"/>
                      <a:pt x="1111" y="960"/>
                    </a:cubicBezTo>
                    <a:cubicBezTo>
                      <a:pt x="1139" y="957"/>
                      <a:pt x="1155" y="973"/>
                      <a:pt x="1151" y="997"/>
                    </a:cubicBezTo>
                    <a:cubicBezTo>
                      <a:pt x="1164" y="1014"/>
                      <a:pt x="1181" y="1035"/>
                      <a:pt x="1196" y="1046"/>
                    </a:cubicBezTo>
                    <a:cubicBezTo>
                      <a:pt x="1210" y="1057"/>
                      <a:pt x="1229" y="1046"/>
                      <a:pt x="1243" y="1059"/>
                    </a:cubicBezTo>
                    <a:cubicBezTo>
                      <a:pt x="1244" y="1071"/>
                      <a:pt x="1253" y="1074"/>
                      <a:pt x="1251" y="1090"/>
                    </a:cubicBezTo>
                    <a:cubicBezTo>
                      <a:pt x="1271" y="1101"/>
                      <a:pt x="1276" y="1122"/>
                      <a:pt x="1298" y="1135"/>
                    </a:cubicBezTo>
                    <a:cubicBezTo>
                      <a:pt x="1312" y="1228"/>
                      <a:pt x="1184" y="1248"/>
                      <a:pt x="1156" y="1188"/>
                    </a:cubicBezTo>
                    <a:cubicBezTo>
                      <a:pt x="1135" y="1192"/>
                      <a:pt x="1109" y="1177"/>
                      <a:pt x="1117" y="1152"/>
                    </a:cubicBezTo>
                    <a:cubicBezTo>
                      <a:pt x="1088" y="1125"/>
                      <a:pt x="1068" y="1088"/>
                      <a:pt x="1021" y="1080"/>
                    </a:cubicBezTo>
                    <a:cubicBezTo>
                      <a:pt x="1020" y="1073"/>
                      <a:pt x="1016" y="1069"/>
                      <a:pt x="1013" y="1063"/>
                    </a:cubicBezTo>
                    <a:cubicBezTo>
                      <a:pt x="1014" y="1057"/>
                      <a:pt x="1018" y="1054"/>
                      <a:pt x="1023" y="1052"/>
                    </a:cubicBezTo>
                    <a:cubicBezTo>
                      <a:pt x="1016" y="1045"/>
                      <a:pt x="1011" y="1036"/>
                      <a:pt x="1000" y="1033"/>
                    </a:cubicBezTo>
                    <a:cubicBezTo>
                      <a:pt x="1001" y="1029"/>
                      <a:pt x="999" y="1028"/>
                      <a:pt x="998" y="1026"/>
                    </a:cubicBezTo>
                    <a:cubicBezTo>
                      <a:pt x="926" y="958"/>
                      <a:pt x="853" y="894"/>
                      <a:pt x="782" y="826"/>
                    </a:cubicBezTo>
                    <a:cubicBezTo>
                      <a:pt x="669" y="719"/>
                      <a:pt x="545" y="617"/>
                      <a:pt x="435" y="506"/>
                    </a:cubicBezTo>
                    <a:cubicBezTo>
                      <a:pt x="426" y="497"/>
                      <a:pt x="416" y="488"/>
                      <a:pt x="407" y="479"/>
                    </a:cubicBezTo>
                    <a:cubicBezTo>
                      <a:pt x="392" y="466"/>
                      <a:pt x="378" y="453"/>
                      <a:pt x="363" y="440"/>
                    </a:cubicBezTo>
                    <a:cubicBezTo>
                      <a:pt x="349" y="426"/>
                      <a:pt x="331" y="417"/>
                      <a:pt x="316" y="404"/>
                    </a:cubicBezTo>
                    <a:cubicBezTo>
                      <a:pt x="309" y="397"/>
                      <a:pt x="305" y="387"/>
                      <a:pt x="297" y="379"/>
                    </a:cubicBezTo>
                    <a:cubicBezTo>
                      <a:pt x="281" y="363"/>
                      <a:pt x="257" y="348"/>
                      <a:pt x="239" y="330"/>
                    </a:cubicBezTo>
                    <a:cubicBezTo>
                      <a:pt x="204" y="298"/>
                      <a:pt x="170" y="260"/>
                      <a:pt x="130" y="230"/>
                    </a:cubicBezTo>
                    <a:cubicBezTo>
                      <a:pt x="113" y="240"/>
                      <a:pt x="100" y="222"/>
                      <a:pt x="107" y="206"/>
                    </a:cubicBezTo>
                    <a:cubicBezTo>
                      <a:pt x="92" y="161"/>
                      <a:pt x="77" y="127"/>
                      <a:pt x="54" y="89"/>
                    </a:cubicBezTo>
                    <a:cubicBezTo>
                      <a:pt x="33" y="76"/>
                      <a:pt x="26" y="48"/>
                      <a:pt x="7" y="33"/>
                    </a:cubicBezTo>
                    <a:cubicBezTo>
                      <a:pt x="13" y="25"/>
                      <a:pt x="0" y="25"/>
                      <a:pt x="5" y="19"/>
                    </a:cubicBezTo>
                    <a:cubicBezTo>
                      <a:pt x="11" y="12"/>
                      <a:pt x="19" y="0"/>
                      <a:pt x="34" y="3"/>
                    </a:cubicBezTo>
                    <a:close/>
                    <a:moveTo>
                      <a:pt x="697" y="575"/>
                    </a:moveTo>
                    <a:cubicBezTo>
                      <a:pt x="724" y="576"/>
                      <a:pt x="753" y="596"/>
                      <a:pt x="770" y="607"/>
                    </a:cubicBezTo>
                    <a:cubicBezTo>
                      <a:pt x="796" y="615"/>
                      <a:pt x="820" y="625"/>
                      <a:pt x="840" y="636"/>
                    </a:cubicBezTo>
                    <a:cubicBezTo>
                      <a:pt x="870" y="652"/>
                      <a:pt x="901" y="677"/>
                      <a:pt x="942" y="683"/>
                    </a:cubicBezTo>
                    <a:cubicBezTo>
                      <a:pt x="957" y="704"/>
                      <a:pt x="985" y="710"/>
                      <a:pt x="1010" y="724"/>
                    </a:cubicBezTo>
                    <a:cubicBezTo>
                      <a:pt x="1028" y="734"/>
                      <a:pt x="1046" y="746"/>
                      <a:pt x="1066" y="750"/>
                    </a:cubicBezTo>
                    <a:cubicBezTo>
                      <a:pt x="1085" y="764"/>
                      <a:pt x="1105" y="777"/>
                      <a:pt x="1130" y="784"/>
                    </a:cubicBezTo>
                    <a:cubicBezTo>
                      <a:pt x="1245" y="849"/>
                      <a:pt x="1373" y="903"/>
                      <a:pt x="1488" y="965"/>
                    </a:cubicBezTo>
                    <a:cubicBezTo>
                      <a:pt x="1504" y="974"/>
                      <a:pt x="1523" y="987"/>
                      <a:pt x="1543" y="984"/>
                    </a:cubicBezTo>
                    <a:cubicBezTo>
                      <a:pt x="1571" y="916"/>
                      <a:pt x="1605" y="854"/>
                      <a:pt x="1637" y="790"/>
                    </a:cubicBezTo>
                    <a:cubicBezTo>
                      <a:pt x="1601" y="769"/>
                      <a:pt x="1560" y="743"/>
                      <a:pt x="1516" y="724"/>
                    </a:cubicBezTo>
                    <a:cubicBezTo>
                      <a:pt x="1522" y="714"/>
                      <a:pt x="1529" y="706"/>
                      <a:pt x="1531" y="692"/>
                    </a:cubicBezTo>
                    <a:cubicBezTo>
                      <a:pt x="1503" y="674"/>
                      <a:pt x="1458" y="662"/>
                      <a:pt x="1441" y="637"/>
                    </a:cubicBezTo>
                    <a:cubicBezTo>
                      <a:pt x="1479" y="643"/>
                      <a:pt x="1499" y="666"/>
                      <a:pt x="1537" y="671"/>
                    </a:cubicBezTo>
                    <a:cubicBezTo>
                      <a:pt x="1556" y="619"/>
                      <a:pt x="1554" y="570"/>
                      <a:pt x="1558" y="513"/>
                    </a:cubicBezTo>
                    <a:cubicBezTo>
                      <a:pt x="1531" y="492"/>
                      <a:pt x="1477" y="531"/>
                      <a:pt x="1456" y="511"/>
                    </a:cubicBezTo>
                    <a:cubicBezTo>
                      <a:pt x="1488" y="506"/>
                      <a:pt x="1521" y="484"/>
                      <a:pt x="1558" y="496"/>
                    </a:cubicBezTo>
                    <a:cubicBezTo>
                      <a:pt x="1560" y="441"/>
                      <a:pt x="1553" y="384"/>
                      <a:pt x="1526" y="340"/>
                    </a:cubicBezTo>
                    <a:cubicBezTo>
                      <a:pt x="1512" y="349"/>
                      <a:pt x="1496" y="363"/>
                      <a:pt x="1481" y="377"/>
                    </a:cubicBezTo>
                    <a:cubicBezTo>
                      <a:pt x="1469" y="388"/>
                      <a:pt x="1449" y="419"/>
                      <a:pt x="1435" y="398"/>
                    </a:cubicBezTo>
                    <a:cubicBezTo>
                      <a:pt x="1461" y="378"/>
                      <a:pt x="1493" y="348"/>
                      <a:pt x="1518" y="321"/>
                    </a:cubicBezTo>
                    <a:cubicBezTo>
                      <a:pt x="1510" y="312"/>
                      <a:pt x="1501" y="301"/>
                      <a:pt x="1501" y="289"/>
                    </a:cubicBezTo>
                    <a:cubicBezTo>
                      <a:pt x="1469" y="246"/>
                      <a:pt x="1430" y="210"/>
                      <a:pt x="1381" y="185"/>
                    </a:cubicBezTo>
                    <a:cubicBezTo>
                      <a:pt x="1370" y="197"/>
                      <a:pt x="1360" y="215"/>
                      <a:pt x="1351" y="232"/>
                    </a:cubicBezTo>
                    <a:cubicBezTo>
                      <a:pt x="1343" y="248"/>
                      <a:pt x="1332" y="273"/>
                      <a:pt x="1313" y="266"/>
                    </a:cubicBezTo>
                    <a:cubicBezTo>
                      <a:pt x="1332" y="237"/>
                      <a:pt x="1347" y="203"/>
                      <a:pt x="1367" y="176"/>
                    </a:cubicBezTo>
                    <a:cubicBezTo>
                      <a:pt x="1319" y="135"/>
                      <a:pt x="1252" y="116"/>
                      <a:pt x="1173" y="110"/>
                    </a:cubicBezTo>
                    <a:cubicBezTo>
                      <a:pt x="1173" y="131"/>
                      <a:pt x="1167" y="168"/>
                      <a:pt x="1173" y="202"/>
                    </a:cubicBezTo>
                    <a:cubicBezTo>
                      <a:pt x="1175" y="212"/>
                      <a:pt x="1187" y="223"/>
                      <a:pt x="1173" y="229"/>
                    </a:cubicBezTo>
                    <a:cubicBezTo>
                      <a:pt x="1153" y="201"/>
                      <a:pt x="1165" y="143"/>
                      <a:pt x="1158" y="110"/>
                    </a:cubicBezTo>
                    <a:cubicBezTo>
                      <a:pt x="1077" y="109"/>
                      <a:pt x="1034" y="114"/>
                      <a:pt x="966" y="134"/>
                    </a:cubicBezTo>
                    <a:cubicBezTo>
                      <a:pt x="976" y="177"/>
                      <a:pt x="1006" y="201"/>
                      <a:pt x="1019" y="240"/>
                    </a:cubicBezTo>
                    <a:cubicBezTo>
                      <a:pt x="1005" y="243"/>
                      <a:pt x="1001" y="227"/>
                      <a:pt x="996" y="219"/>
                    </a:cubicBezTo>
                    <a:cubicBezTo>
                      <a:pt x="980" y="192"/>
                      <a:pt x="965" y="163"/>
                      <a:pt x="944" y="142"/>
                    </a:cubicBezTo>
                    <a:cubicBezTo>
                      <a:pt x="888" y="167"/>
                      <a:pt x="836" y="197"/>
                      <a:pt x="800" y="242"/>
                    </a:cubicBezTo>
                    <a:cubicBezTo>
                      <a:pt x="826" y="264"/>
                      <a:pt x="871" y="278"/>
                      <a:pt x="887" y="304"/>
                    </a:cubicBezTo>
                    <a:cubicBezTo>
                      <a:pt x="851" y="292"/>
                      <a:pt x="820" y="268"/>
                      <a:pt x="789" y="257"/>
                    </a:cubicBezTo>
                    <a:cubicBezTo>
                      <a:pt x="772" y="276"/>
                      <a:pt x="753" y="293"/>
                      <a:pt x="744" y="319"/>
                    </a:cubicBezTo>
                    <a:cubicBezTo>
                      <a:pt x="750" y="316"/>
                      <a:pt x="752" y="320"/>
                      <a:pt x="761" y="319"/>
                    </a:cubicBezTo>
                    <a:cubicBezTo>
                      <a:pt x="781" y="328"/>
                      <a:pt x="798" y="340"/>
                      <a:pt x="815" y="353"/>
                    </a:cubicBezTo>
                    <a:cubicBezTo>
                      <a:pt x="832" y="365"/>
                      <a:pt x="853" y="374"/>
                      <a:pt x="861" y="393"/>
                    </a:cubicBezTo>
                    <a:cubicBezTo>
                      <a:pt x="833" y="399"/>
                      <a:pt x="817" y="363"/>
                      <a:pt x="787" y="359"/>
                    </a:cubicBezTo>
                    <a:cubicBezTo>
                      <a:pt x="784" y="356"/>
                      <a:pt x="785" y="351"/>
                      <a:pt x="780" y="351"/>
                    </a:cubicBezTo>
                    <a:cubicBezTo>
                      <a:pt x="767" y="345"/>
                      <a:pt x="755" y="338"/>
                      <a:pt x="744" y="330"/>
                    </a:cubicBezTo>
                    <a:cubicBezTo>
                      <a:pt x="735" y="332"/>
                      <a:pt x="733" y="328"/>
                      <a:pt x="725" y="328"/>
                    </a:cubicBezTo>
                    <a:cubicBezTo>
                      <a:pt x="691" y="300"/>
                      <a:pt x="648" y="281"/>
                      <a:pt x="603" y="264"/>
                    </a:cubicBezTo>
                    <a:cubicBezTo>
                      <a:pt x="602" y="278"/>
                      <a:pt x="594" y="286"/>
                      <a:pt x="589" y="298"/>
                    </a:cubicBezTo>
                    <a:cubicBezTo>
                      <a:pt x="581" y="319"/>
                      <a:pt x="571" y="341"/>
                      <a:pt x="563" y="360"/>
                    </a:cubicBezTo>
                    <a:cubicBezTo>
                      <a:pt x="561" y="366"/>
                      <a:pt x="562" y="374"/>
                      <a:pt x="559" y="379"/>
                    </a:cubicBezTo>
                    <a:cubicBezTo>
                      <a:pt x="558" y="381"/>
                      <a:pt x="553" y="381"/>
                      <a:pt x="552" y="383"/>
                    </a:cubicBezTo>
                    <a:cubicBezTo>
                      <a:pt x="550" y="386"/>
                      <a:pt x="552" y="392"/>
                      <a:pt x="550" y="396"/>
                    </a:cubicBezTo>
                    <a:cubicBezTo>
                      <a:pt x="546" y="406"/>
                      <a:pt x="535" y="412"/>
                      <a:pt x="540" y="426"/>
                    </a:cubicBezTo>
                    <a:cubicBezTo>
                      <a:pt x="548" y="430"/>
                      <a:pt x="562" y="454"/>
                      <a:pt x="574" y="457"/>
                    </a:cubicBezTo>
                    <a:cubicBezTo>
                      <a:pt x="587" y="457"/>
                      <a:pt x="583" y="440"/>
                      <a:pt x="599" y="443"/>
                    </a:cubicBezTo>
                    <a:cubicBezTo>
                      <a:pt x="600" y="459"/>
                      <a:pt x="589" y="461"/>
                      <a:pt x="582" y="468"/>
                    </a:cubicBezTo>
                    <a:cubicBezTo>
                      <a:pt x="592" y="474"/>
                      <a:pt x="599" y="485"/>
                      <a:pt x="610" y="490"/>
                    </a:cubicBezTo>
                    <a:cubicBezTo>
                      <a:pt x="619" y="482"/>
                      <a:pt x="617" y="463"/>
                      <a:pt x="631" y="460"/>
                    </a:cubicBezTo>
                    <a:cubicBezTo>
                      <a:pt x="642" y="473"/>
                      <a:pt x="624" y="485"/>
                      <a:pt x="620" y="498"/>
                    </a:cubicBezTo>
                    <a:cubicBezTo>
                      <a:pt x="644" y="525"/>
                      <a:pt x="670" y="550"/>
                      <a:pt x="697" y="575"/>
                    </a:cubicBezTo>
                    <a:close/>
                    <a:moveTo>
                      <a:pt x="73" y="91"/>
                    </a:moveTo>
                    <a:cubicBezTo>
                      <a:pt x="98" y="128"/>
                      <a:pt x="120" y="181"/>
                      <a:pt x="132" y="210"/>
                    </a:cubicBezTo>
                    <a:cubicBezTo>
                      <a:pt x="132" y="200"/>
                      <a:pt x="139" y="198"/>
                      <a:pt x="143" y="191"/>
                    </a:cubicBezTo>
                    <a:cubicBezTo>
                      <a:pt x="134" y="179"/>
                      <a:pt x="119" y="163"/>
                      <a:pt x="118" y="149"/>
                    </a:cubicBezTo>
                    <a:cubicBezTo>
                      <a:pt x="145" y="161"/>
                      <a:pt x="147" y="196"/>
                      <a:pt x="181" y="200"/>
                    </a:cubicBezTo>
                    <a:cubicBezTo>
                      <a:pt x="186" y="147"/>
                      <a:pt x="127" y="139"/>
                      <a:pt x="105" y="102"/>
                    </a:cubicBezTo>
                    <a:cubicBezTo>
                      <a:pt x="147" y="113"/>
                      <a:pt x="161" y="152"/>
                      <a:pt x="203" y="163"/>
                    </a:cubicBezTo>
                    <a:cubicBezTo>
                      <a:pt x="208" y="153"/>
                      <a:pt x="205" y="148"/>
                      <a:pt x="209" y="138"/>
                    </a:cubicBezTo>
                    <a:cubicBezTo>
                      <a:pt x="189" y="126"/>
                      <a:pt x="168" y="124"/>
                      <a:pt x="148" y="112"/>
                    </a:cubicBezTo>
                    <a:cubicBezTo>
                      <a:pt x="144" y="109"/>
                      <a:pt x="142" y="103"/>
                      <a:pt x="137" y="99"/>
                    </a:cubicBezTo>
                    <a:cubicBezTo>
                      <a:pt x="118" y="84"/>
                      <a:pt x="97" y="73"/>
                      <a:pt x="77" y="68"/>
                    </a:cubicBezTo>
                    <a:cubicBezTo>
                      <a:pt x="78" y="81"/>
                      <a:pt x="73" y="83"/>
                      <a:pt x="73" y="91"/>
                    </a:cubicBezTo>
                    <a:close/>
                    <a:moveTo>
                      <a:pt x="218" y="178"/>
                    </a:moveTo>
                    <a:cubicBezTo>
                      <a:pt x="243" y="192"/>
                      <a:pt x="253" y="222"/>
                      <a:pt x="282" y="232"/>
                    </a:cubicBezTo>
                    <a:cubicBezTo>
                      <a:pt x="291" y="256"/>
                      <a:pt x="321" y="264"/>
                      <a:pt x="335" y="281"/>
                    </a:cubicBezTo>
                    <a:cubicBezTo>
                      <a:pt x="336" y="283"/>
                      <a:pt x="335" y="287"/>
                      <a:pt x="337" y="289"/>
                    </a:cubicBezTo>
                    <a:cubicBezTo>
                      <a:pt x="343" y="295"/>
                      <a:pt x="351" y="298"/>
                      <a:pt x="358" y="304"/>
                    </a:cubicBezTo>
                    <a:cubicBezTo>
                      <a:pt x="441" y="387"/>
                      <a:pt x="532" y="471"/>
                      <a:pt x="621" y="549"/>
                    </a:cubicBezTo>
                    <a:cubicBezTo>
                      <a:pt x="636" y="574"/>
                      <a:pt x="666" y="584"/>
                      <a:pt x="680" y="609"/>
                    </a:cubicBezTo>
                    <a:cubicBezTo>
                      <a:pt x="713" y="633"/>
                      <a:pt x="743" y="662"/>
                      <a:pt x="776" y="686"/>
                    </a:cubicBezTo>
                    <a:cubicBezTo>
                      <a:pt x="832" y="751"/>
                      <a:pt x="903" y="799"/>
                      <a:pt x="959" y="864"/>
                    </a:cubicBezTo>
                    <a:cubicBezTo>
                      <a:pt x="972" y="865"/>
                      <a:pt x="973" y="878"/>
                      <a:pt x="983" y="877"/>
                    </a:cubicBezTo>
                    <a:cubicBezTo>
                      <a:pt x="984" y="882"/>
                      <a:pt x="985" y="883"/>
                      <a:pt x="989" y="888"/>
                    </a:cubicBezTo>
                    <a:cubicBezTo>
                      <a:pt x="1006" y="895"/>
                      <a:pt x="1021" y="915"/>
                      <a:pt x="1034" y="928"/>
                    </a:cubicBezTo>
                    <a:cubicBezTo>
                      <a:pt x="1038" y="931"/>
                      <a:pt x="1046" y="934"/>
                      <a:pt x="1049" y="937"/>
                    </a:cubicBezTo>
                    <a:cubicBezTo>
                      <a:pt x="1052" y="940"/>
                      <a:pt x="1052" y="946"/>
                      <a:pt x="1055" y="948"/>
                    </a:cubicBezTo>
                    <a:cubicBezTo>
                      <a:pt x="1057" y="951"/>
                      <a:pt x="1066" y="954"/>
                      <a:pt x="1070" y="958"/>
                    </a:cubicBezTo>
                    <a:cubicBezTo>
                      <a:pt x="1085" y="973"/>
                      <a:pt x="1104" y="1009"/>
                      <a:pt x="1108" y="969"/>
                    </a:cubicBezTo>
                    <a:cubicBezTo>
                      <a:pt x="1099" y="966"/>
                      <a:pt x="1096" y="957"/>
                      <a:pt x="1085" y="956"/>
                    </a:cubicBezTo>
                    <a:cubicBezTo>
                      <a:pt x="1086" y="950"/>
                      <a:pt x="1076" y="942"/>
                      <a:pt x="1068" y="939"/>
                    </a:cubicBezTo>
                    <a:cubicBezTo>
                      <a:pt x="1026" y="891"/>
                      <a:pt x="977" y="850"/>
                      <a:pt x="929" y="809"/>
                    </a:cubicBezTo>
                    <a:cubicBezTo>
                      <a:pt x="921" y="795"/>
                      <a:pt x="909" y="785"/>
                      <a:pt x="895" y="779"/>
                    </a:cubicBezTo>
                    <a:cubicBezTo>
                      <a:pt x="875" y="754"/>
                      <a:pt x="851" y="734"/>
                      <a:pt x="827" y="715"/>
                    </a:cubicBezTo>
                    <a:cubicBezTo>
                      <a:pt x="736" y="623"/>
                      <a:pt x="637" y="539"/>
                      <a:pt x="544" y="449"/>
                    </a:cubicBezTo>
                    <a:cubicBezTo>
                      <a:pt x="535" y="447"/>
                      <a:pt x="525" y="445"/>
                      <a:pt x="522" y="438"/>
                    </a:cubicBezTo>
                    <a:cubicBezTo>
                      <a:pt x="521" y="432"/>
                      <a:pt x="528" y="433"/>
                      <a:pt x="523" y="428"/>
                    </a:cubicBezTo>
                    <a:cubicBezTo>
                      <a:pt x="421" y="337"/>
                      <a:pt x="324" y="243"/>
                      <a:pt x="224" y="155"/>
                    </a:cubicBezTo>
                    <a:cubicBezTo>
                      <a:pt x="223" y="164"/>
                      <a:pt x="222" y="168"/>
                      <a:pt x="218" y="178"/>
                    </a:cubicBezTo>
                    <a:close/>
                    <a:moveTo>
                      <a:pt x="190" y="212"/>
                    </a:moveTo>
                    <a:cubicBezTo>
                      <a:pt x="226" y="239"/>
                      <a:pt x="256" y="275"/>
                      <a:pt x="288" y="304"/>
                    </a:cubicBezTo>
                    <a:cubicBezTo>
                      <a:pt x="302" y="317"/>
                      <a:pt x="325" y="332"/>
                      <a:pt x="333" y="342"/>
                    </a:cubicBezTo>
                    <a:cubicBezTo>
                      <a:pt x="344" y="356"/>
                      <a:pt x="358" y="367"/>
                      <a:pt x="371" y="379"/>
                    </a:cubicBezTo>
                    <a:cubicBezTo>
                      <a:pt x="422" y="430"/>
                      <a:pt x="476" y="476"/>
                      <a:pt x="527" y="524"/>
                    </a:cubicBezTo>
                    <a:cubicBezTo>
                      <a:pt x="550" y="546"/>
                      <a:pt x="584" y="572"/>
                      <a:pt x="601" y="590"/>
                    </a:cubicBezTo>
                    <a:cubicBezTo>
                      <a:pt x="627" y="620"/>
                      <a:pt x="660" y="653"/>
                      <a:pt x="691" y="675"/>
                    </a:cubicBezTo>
                    <a:cubicBezTo>
                      <a:pt x="759" y="749"/>
                      <a:pt x="845" y="805"/>
                      <a:pt x="910" y="882"/>
                    </a:cubicBezTo>
                    <a:cubicBezTo>
                      <a:pt x="965" y="922"/>
                      <a:pt x="1019" y="979"/>
                      <a:pt x="1072" y="1027"/>
                    </a:cubicBezTo>
                    <a:cubicBezTo>
                      <a:pt x="1078" y="1018"/>
                      <a:pt x="1089" y="1014"/>
                      <a:pt x="1092" y="1003"/>
                    </a:cubicBezTo>
                    <a:cubicBezTo>
                      <a:pt x="986" y="909"/>
                      <a:pt x="887" y="809"/>
                      <a:pt x="778" y="718"/>
                    </a:cubicBezTo>
                    <a:cubicBezTo>
                      <a:pt x="733" y="665"/>
                      <a:pt x="674" y="627"/>
                      <a:pt x="627" y="577"/>
                    </a:cubicBezTo>
                    <a:cubicBezTo>
                      <a:pt x="507" y="466"/>
                      <a:pt x="390" y="350"/>
                      <a:pt x="265" y="244"/>
                    </a:cubicBezTo>
                    <a:cubicBezTo>
                      <a:pt x="246" y="220"/>
                      <a:pt x="224" y="199"/>
                      <a:pt x="199" y="181"/>
                    </a:cubicBezTo>
                    <a:cubicBezTo>
                      <a:pt x="199" y="180"/>
                      <a:pt x="198" y="179"/>
                      <a:pt x="196" y="180"/>
                    </a:cubicBezTo>
                    <a:cubicBezTo>
                      <a:pt x="198" y="194"/>
                      <a:pt x="195" y="201"/>
                      <a:pt x="190" y="212"/>
                    </a:cubicBezTo>
                    <a:close/>
                    <a:moveTo>
                      <a:pt x="927" y="916"/>
                    </a:moveTo>
                    <a:cubicBezTo>
                      <a:pt x="928" y="910"/>
                      <a:pt x="924" y="909"/>
                      <a:pt x="923" y="905"/>
                    </a:cubicBezTo>
                    <a:cubicBezTo>
                      <a:pt x="875" y="861"/>
                      <a:pt x="826" y="820"/>
                      <a:pt x="780" y="777"/>
                    </a:cubicBezTo>
                    <a:cubicBezTo>
                      <a:pt x="710" y="712"/>
                      <a:pt x="641" y="647"/>
                      <a:pt x="567" y="588"/>
                    </a:cubicBezTo>
                    <a:cubicBezTo>
                      <a:pt x="567" y="585"/>
                      <a:pt x="567" y="581"/>
                      <a:pt x="567" y="577"/>
                    </a:cubicBezTo>
                    <a:cubicBezTo>
                      <a:pt x="435" y="457"/>
                      <a:pt x="305" y="335"/>
                      <a:pt x="175" y="214"/>
                    </a:cubicBezTo>
                    <a:cubicBezTo>
                      <a:pt x="161" y="220"/>
                      <a:pt x="156" y="206"/>
                      <a:pt x="148" y="208"/>
                    </a:cubicBezTo>
                    <a:cubicBezTo>
                      <a:pt x="149" y="212"/>
                      <a:pt x="141" y="216"/>
                      <a:pt x="141" y="219"/>
                    </a:cubicBezTo>
                    <a:cubicBezTo>
                      <a:pt x="141" y="221"/>
                      <a:pt x="176" y="253"/>
                      <a:pt x="179" y="255"/>
                    </a:cubicBezTo>
                    <a:cubicBezTo>
                      <a:pt x="192" y="269"/>
                      <a:pt x="205" y="277"/>
                      <a:pt x="218" y="289"/>
                    </a:cubicBezTo>
                    <a:cubicBezTo>
                      <a:pt x="243" y="312"/>
                      <a:pt x="269" y="342"/>
                      <a:pt x="295" y="357"/>
                    </a:cubicBezTo>
                    <a:cubicBezTo>
                      <a:pt x="299" y="371"/>
                      <a:pt x="318" y="376"/>
                      <a:pt x="327" y="383"/>
                    </a:cubicBezTo>
                    <a:cubicBezTo>
                      <a:pt x="338" y="391"/>
                      <a:pt x="346" y="407"/>
                      <a:pt x="358" y="419"/>
                    </a:cubicBezTo>
                    <a:cubicBezTo>
                      <a:pt x="412" y="475"/>
                      <a:pt x="473" y="527"/>
                      <a:pt x="529" y="579"/>
                    </a:cubicBezTo>
                    <a:cubicBezTo>
                      <a:pt x="554" y="602"/>
                      <a:pt x="586" y="626"/>
                      <a:pt x="604" y="651"/>
                    </a:cubicBezTo>
                    <a:cubicBezTo>
                      <a:pt x="729" y="756"/>
                      <a:pt x="861" y="883"/>
                      <a:pt x="985" y="995"/>
                    </a:cubicBezTo>
                    <a:cubicBezTo>
                      <a:pt x="992" y="1002"/>
                      <a:pt x="1003" y="1008"/>
                      <a:pt x="1013" y="1018"/>
                    </a:cubicBezTo>
                    <a:cubicBezTo>
                      <a:pt x="1030" y="1034"/>
                      <a:pt x="1037" y="1053"/>
                      <a:pt x="1055" y="1035"/>
                    </a:cubicBezTo>
                    <a:cubicBezTo>
                      <a:pt x="1015" y="992"/>
                      <a:pt x="973" y="953"/>
                      <a:pt x="927" y="916"/>
                    </a:cubicBezTo>
                    <a:close/>
                    <a:moveTo>
                      <a:pt x="1030" y="1056"/>
                    </a:moveTo>
                    <a:cubicBezTo>
                      <a:pt x="1034" y="1088"/>
                      <a:pt x="1079" y="1064"/>
                      <a:pt x="1096" y="1050"/>
                    </a:cubicBezTo>
                    <a:cubicBezTo>
                      <a:pt x="1115" y="1035"/>
                      <a:pt x="1126" y="1011"/>
                      <a:pt x="1134" y="999"/>
                    </a:cubicBezTo>
                    <a:cubicBezTo>
                      <a:pt x="1127" y="996"/>
                      <a:pt x="1131" y="986"/>
                      <a:pt x="1136" y="984"/>
                    </a:cubicBezTo>
                    <a:cubicBezTo>
                      <a:pt x="1130" y="983"/>
                      <a:pt x="1133" y="974"/>
                      <a:pt x="1124" y="977"/>
                    </a:cubicBezTo>
                    <a:cubicBezTo>
                      <a:pt x="1112" y="1016"/>
                      <a:pt x="1076" y="1050"/>
                      <a:pt x="1030" y="1056"/>
                    </a:cubicBezTo>
                    <a:close/>
                    <a:moveTo>
                      <a:pt x="1068" y="1076"/>
                    </a:moveTo>
                    <a:cubicBezTo>
                      <a:pt x="1078" y="1084"/>
                      <a:pt x="1077" y="1103"/>
                      <a:pt x="1091" y="1105"/>
                    </a:cubicBezTo>
                    <a:cubicBezTo>
                      <a:pt x="1093" y="1105"/>
                      <a:pt x="1094" y="1099"/>
                      <a:pt x="1100" y="1097"/>
                    </a:cubicBezTo>
                    <a:cubicBezTo>
                      <a:pt x="1129" y="1086"/>
                      <a:pt x="1152" y="1071"/>
                      <a:pt x="1160" y="1048"/>
                    </a:cubicBezTo>
                    <a:cubicBezTo>
                      <a:pt x="1160" y="1041"/>
                      <a:pt x="1150" y="1034"/>
                      <a:pt x="1158" y="1029"/>
                    </a:cubicBezTo>
                    <a:cubicBezTo>
                      <a:pt x="1152" y="1024"/>
                      <a:pt x="1150" y="1016"/>
                      <a:pt x="1141" y="1012"/>
                    </a:cubicBezTo>
                    <a:cubicBezTo>
                      <a:pt x="1127" y="1044"/>
                      <a:pt x="1102" y="1064"/>
                      <a:pt x="1068" y="1076"/>
                    </a:cubicBezTo>
                    <a:close/>
                    <a:moveTo>
                      <a:pt x="1140" y="1095"/>
                    </a:moveTo>
                    <a:cubicBezTo>
                      <a:pt x="1128" y="1104"/>
                      <a:pt x="1106" y="1103"/>
                      <a:pt x="1098" y="1116"/>
                    </a:cubicBezTo>
                    <a:cubicBezTo>
                      <a:pt x="1106" y="1121"/>
                      <a:pt x="1123" y="1114"/>
                      <a:pt x="1132" y="1108"/>
                    </a:cubicBezTo>
                    <a:cubicBezTo>
                      <a:pt x="1155" y="1095"/>
                      <a:pt x="1177" y="1074"/>
                      <a:pt x="1175" y="1048"/>
                    </a:cubicBezTo>
                    <a:cubicBezTo>
                      <a:pt x="1166" y="1067"/>
                      <a:pt x="1153" y="1081"/>
                      <a:pt x="1140" y="1095"/>
                    </a:cubicBezTo>
                    <a:close/>
                    <a:moveTo>
                      <a:pt x="1115" y="1129"/>
                    </a:moveTo>
                    <a:cubicBezTo>
                      <a:pt x="1121" y="1136"/>
                      <a:pt x="1128" y="1143"/>
                      <a:pt x="1134" y="1150"/>
                    </a:cubicBezTo>
                    <a:cubicBezTo>
                      <a:pt x="1162" y="1129"/>
                      <a:pt x="1189" y="1107"/>
                      <a:pt x="1204" y="1073"/>
                    </a:cubicBezTo>
                    <a:cubicBezTo>
                      <a:pt x="1197" y="1072"/>
                      <a:pt x="1194" y="1072"/>
                      <a:pt x="1188" y="1067"/>
                    </a:cubicBezTo>
                    <a:cubicBezTo>
                      <a:pt x="1174" y="1097"/>
                      <a:pt x="1146" y="1115"/>
                      <a:pt x="1115" y="1129"/>
                    </a:cubicBezTo>
                    <a:close/>
                    <a:moveTo>
                      <a:pt x="1224" y="1075"/>
                    </a:moveTo>
                    <a:cubicBezTo>
                      <a:pt x="1203" y="1112"/>
                      <a:pt x="1172" y="1140"/>
                      <a:pt x="1138" y="1165"/>
                    </a:cubicBezTo>
                    <a:cubicBezTo>
                      <a:pt x="1164" y="1170"/>
                      <a:pt x="1181" y="1150"/>
                      <a:pt x="1200" y="1140"/>
                    </a:cubicBezTo>
                    <a:cubicBezTo>
                      <a:pt x="1210" y="1120"/>
                      <a:pt x="1241" y="1109"/>
                      <a:pt x="1234" y="1076"/>
                    </a:cubicBezTo>
                    <a:cubicBezTo>
                      <a:pt x="1228" y="1078"/>
                      <a:pt x="1229" y="1074"/>
                      <a:pt x="1224" y="1075"/>
                    </a:cubicBezTo>
                    <a:close/>
                    <a:moveTo>
                      <a:pt x="1226" y="1133"/>
                    </a:moveTo>
                    <a:cubicBezTo>
                      <a:pt x="1217" y="1150"/>
                      <a:pt x="1189" y="1159"/>
                      <a:pt x="1188" y="1169"/>
                    </a:cubicBezTo>
                    <a:cubicBezTo>
                      <a:pt x="1188" y="1174"/>
                      <a:pt x="1211" y="1189"/>
                      <a:pt x="1204" y="1193"/>
                    </a:cubicBezTo>
                    <a:cubicBezTo>
                      <a:pt x="1225" y="1228"/>
                      <a:pt x="1278" y="1192"/>
                      <a:pt x="1283" y="1156"/>
                    </a:cubicBezTo>
                    <a:cubicBezTo>
                      <a:pt x="1277" y="1138"/>
                      <a:pt x="1263" y="1117"/>
                      <a:pt x="1243" y="1108"/>
                    </a:cubicBezTo>
                    <a:cubicBezTo>
                      <a:pt x="1237" y="1115"/>
                      <a:pt x="1231" y="1125"/>
                      <a:pt x="1226" y="11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59" name="Freeform 90"/>
              <p:cNvSpPr>
                <a:spLocks noChangeArrowheads="1"/>
              </p:cNvSpPr>
              <p:nvPr/>
            </p:nvSpPr>
            <p:spPr bwMode="auto">
              <a:xfrm>
                <a:off x="841375" y="477838"/>
                <a:ext cx="36513" cy="71438"/>
              </a:xfrm>
              <a:custGeom>
                <a:avLst/>
                <a:gdLst>
                  <a:gd name="T0" fmla="*/ 20273345 w 55"/>
                  <a:gd name="T1" fmla="*/ 828295 h 111"/>
                  <a:gd name="T2" fmla="*/ 24239989 w 55"/>
                  <a:gd name="T3" fmla="*/ 1656589 h 111"/>
                  <a:gd name="T4" fmla="*/ 7492468 w 55"/>
                  <a:gd name="T5" fmla="*/ 43077122 h 111"/>
                  <a:gd name="T6" fmla="*/ 0 w 55"/>
                  <a:gd name="T7" fmla="*/ 44319886 h 111"/>
                  <a:gd name="T8" fmla="*/ 9255050 w 55"/>
                  <a:gd name="T9" fmla="*/ 27337587 h 111"/>
                  <a:gd name="T10" fmla="*/ 9255050 w 55"/>
                  <a:gd name="T11" fmla="*/ 26508649 h 111"/>
                  <a:gd name="T12" fmla="*/ 20273345 w 55"/>
                  <a:gd name="T13" fmla="*/ 828295 h 1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111"/>
                  <a:gd name="T23" fmla="*/ 55 w 55"/>
                  <a:gd name="T24" fmla="*/ 111 h 1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111">
                    <a:moveTo>
                      <a:pt x="46" y="2"/>
                    </a:moveTo>
                    <a:cubicBezTo>
                      <a:pt x="51" y="0"/>
                      <a:pt x="51" y="5"/>
                      <a:pt x="55" y="4"/>
                    </a:cubicBezTo>
                    <a:cubicBezTo>
                      <a:pt x="41" y="40"/>
                      <a:pt x="31" y="69"/>
                      <a:pt x="17" y="104"/>
                    </a:cubicBezTo>
                    <a:cubicBezTo>
                      <a:pt x="10" y="106"/>
                      <a:pt x="9" y="111"/>
                      <a:pt x="0" y="107"/>
                    </a:cubicBezTo>
                    <a:cubicBezTo>
                      <a:pt x="9" y="96"/>
                      <a:pt x="18" y="74"/>
                      <a:pt x="21" y="66"/>
                    </a:cubicBezTo>
                    <a:cubicBezTo>
                      <a:pt x="21" y="67"/>
                      <a:pt x="18" y="54"/>
                      <a:pt x="21" y="64"/>
                    </a:cubicBezTo>
                    <a:cubicBezTo>
                      <a:pt x="27" y="47"/>
                      <a:pt x="33" y="17"/>
                      <a:pt x="46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0" name="Freeform 91"/>
              <p:cNvSpPr>
                <a:spLocks noChangeArrowheads="1"/>
              </p:cNvSpPr>
              <p:nvPr/>
            </p:nvSpPr>
            <p:spPr bwMode="auto">
              <a:xfrm>
                <a:off x="938212" y="192088"/>
                <a:ext cx="26988" cy="23813"/>
              </a:xfrm>
              <a:custGeom>
                <a:avLst/>
                <a:gdLst>
                  <a:gd name="T0" fmla="*/ 17341716 w 42"/>
                  <a:gd name="T1" fmla="*/ 1864130 h 39"/>
                  <a:gd name="T2" fmla="*/ 0 w 42"/>
                  <a:gd name="T3" fmla="*/ 14539973 h 39"/>
                  <a:gd name="T4" fmla="*/ 14038258 w 42"/>
                  <a:gd name="T5" fmla="*/ 373070 h 39"/>
                  <a:gd name="T6" fmla="*/ 17341716 w 42"/>
                  <a:gd name="T7" fmla="*/ 1864130 h 3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39"/>
                  <a:gd name="T14" fmla="*/ 42 w 42"/>
                  <a:gd name="T15" fmla="*/ 39 h 3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39">
                    <a:moveTo>
                      <a:pt x="42" y="5"/>
                    </a:moveTo>
                    <a:cubicBezTo>
                      <a:pt x="37" y="25"/>
                      <a:pt x="18" y="38"/>
                      <a:pt x="0" y="39"/>
                    </a:cubicBezTo>
                    <a:cubicBezTo>
                      <a:pt x="10" y="25"/>
                      <a:pt x="23" y="14"/>
                      <a:pt x="34" y="1"/>
                    </a:cubicBezTo>
                    <a:cubicBezTo>
                      <a:pt x="39" y="0"/>
                      <a:pt x="38" y="5"/>
                      <a:pt x="42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861" name="Freeform 92"/>
              <p:cNvSpPr>
                <a:spLocks noEditPoints="1" noChangeArrowheads="1"/>
              </p:cNvSpPr>
              <p:nvPr/>
            </p:nvSpPr>
            <p:spPr bwMode="auto">
              <a:xfrm>
                <a:off x="12700" y="525463"/>
                <a:ext cx="508000" cy="247650"/>
              </a:xfrm>
              <a:custGeom>
                <a:avLst/>
                <a:gdLst>
                  <a:gd name="T0" fmla="*/ 325408513 w 787"/>
                  <a:gd name="T1" fmla="*/ 102317508 h 384"/>
                  <a:gd name="T2" fmla="*/ 320825542 w 787"/>
                  <a:gd name="T3" fmla="*/ 118954552 h 384"/>
                  <a:gd name="T4" fmla="*/ 189161923 w 787"/>
                  <a:gd name="T5" fmla="*/ 159714892 h 384"/>
                  <a:gd name="T6" fmla="*/ 157496129 w 787"/>
                  <a:gd name="T7" fmla="*/ 152643971 h 384"/>
                  <a:gd name="T8" fmla="*/ 136246631 w 787"/>
                  <a:gd name="T9" fmla="*/ 149732794 h 384"/>
                  <a:gd name="T10" fmla="*/ 125413389 w 787"/>
                  <a:gd name="T11" fmla="*/ 144741745 h 384"/>
                  <a:gd name="T12" fmla="*/ 84581026 w 787"/>
                  <a:gd name="T13" fmla="*/ 136006926 h 384"/>
                  <a:gd name="T14" fmla="*/ 45415335 w 787"/>
                  <a:gd name="T15" fmla="*/ 125193525 h 384"/>
                  <a:gd name="T16" fmla="*/ 21665848 w 787"/>
                  <a:gd name="T17" fmla="*/ 106476608 h 384"/>
                  <a:gd name="T18" fmla="*/ 2082994 w 787"/>
                  <a:gd name="T19" fmla="*/ 55318176 h 384"/>
                  <a:gd name="T20" fmla="*/ 1249667 w 787"/>
                  <a:gd name="T21" fmla="*/ 39097096 h 384"/>
                  <a:gd name="T22" fmla="*/ 16249545 w 787"/>
                  <a:gd name="T23" fmla="*/ 24123305 h 384"/>
                  <a:gd name="T24" fmla="*/ 56248577 w 787"/>
                  <a:gd name="T25" fmla="*/ 14557177 h 384"/>
                  <a:gd name="T26" fmla="*/ 66664833 w 787"/>
                  <a:gd name="T27" fmla="*/ 10814052 h 384"/>
                  <a:gd name="T28" fmla="*/ 73748429 w 787"/>
                  <a:gd name="T29" fmla="*/ 9982100 h 384"/>
                  <a:gd name="T30" fmla="*/ 86247698 w 787"/>
                  <a:gd name="T31" fmla="*/ 4575076 h 384"/>
                  <a:gd name="T32" fmla="*/ 134996964 w 787"/>
                  <a:gd name="T33" fmla="*/ 7902873 h 384"/>
                  <a:gd name="T34" fmla="*/ 151246504 w 787"/>
                  <a:gd name="T35" fmla="*/ 13309898 h 384"/>
                  <a:gd name="T36" fmla="*/ 168745711 w 787"/>
                  <a:gd name="T37" fmla="*/ 17884973 h 384"/>
                  <a:gd name="T38" fmla="*/ 180412320 w 787"/>
                  <a:gd name="T39" fmla="*/ 25787203 h 384"/>
                  <a:gd name="T40" fmla="*/ 238327529 w 787"/>
                  <a:gd name="T41" fmla="*/ 42008273 h 384"/>
                  <a:gd name="T42" fmla="*/ 261243679 w 787"/>
                  <a:gd name="T43" fmla="*/ 46167383 h 384"/>
                  <a:gd name="T44" fmla="*/ 272076276 w 787"/>
                  <a:gd name="T45" fmla="*/ 50742457 h 384"/>
                  <a:gd name="T46" fmla="*/ 309158973 w 787"/>
                  <a:gd name="T47" fmla="*/ 56149480 h 384"/>
                  <a:gd name="T48" fmla="*/ 325408513 w 787"/>
                  <a:gd name="T49" fmla="*/ 102317508 h 384"/>
                  <a:gd name="T50" fmla="*/ 196244874 w 787"/>
                  <a:gd name="T51" fmla="*/ 153475920 h 384"/>
                  <a:gd name="T52" fmla="*/ 251660750 w 787"/>
                  <a:gd name="T53" fmla="*/ 144741745 h 384"/>
                  <a:gd name="T54" fmla="*/ 316241924 w 787"/>
                  <a:gd name="T55" fmla="*/ 114379478 h 384"/>
                  <a:gd name="T56" fmla="*/ 311241966 w 787"/>
                  <a:gd name="T57" fmla="*/ 64052351 h 384"/>
                  <a:gd name="T58" fmla="*/ 279159872 w 787"/>
                  <a:gd name="T59" fmla="*/ 56981429 h 384"/>
                  <a:gd name="T60" fmla="*/ 207911442 w 787"/>
                  <a:gd name="T61" fmla="*/ 42840232 h 384"/>
                  <a:gd name="T62" fmla="*/ 155829476 w 787"/>
                  <a:gd name="T63" fmla="*/ 22460052 h 384"/>
                  <a:gd name="T64" fmla="*/ 133330312 w 787"/>
                  <a:gd name="T65" fmla="*/ 14557177 h 384"/>
                  <a:gd name="T66" fmla="*/ 24165827 w 787"/>
                  <a:gd name="T67" fmla="*/ 28699024 h 384"/>
                  <a:gd name="T68" fmla="*/ 7499939 w 787"/>
                  <a:gd name="T69" fmla="*/ 35769301 h 384"/>
                  <a:gd name="T70" fmla="*/ 22499175 w 787"/>
                  <a:gd name="T71" fmla="*/ 57813378 h 384"/>
                  <a:gd name="T72" fmla="*/ 49165626 w 787"/>
                  <a:gd name="T73" fmla="*/ 67379501 h 384"/>
                  <a:gd name="T74" fmla="*/ 71248450 w 787"/>
                  <a:gd name="T75" fmla="*/ 71954576 h 384"/>
                  <a:gd name="T76" fmla="*/ 90831316 w 787"/>
                  <a:gd name="T77" fmla="*/ 79025497 h 384"/>
                  <a:gd name="T78" fmla="*/ 111247487 w 787"/>
                  <a:gd name="T79" fmla="*/ 85264489 h 384"/>
                  <a:gd name="T80" fmla="*/ 10833247 w 787"/>
                  <a:gd name="T81" fmla="*/ 58645327 h 384"/>
                  <a:gd name="T82" fmla="*/ 19582850 w 787"/>
                  <a:gd name="T83" fmla="*/ 91503462 h 384"/>
                  <a:gd name="T84" fmla="*/ 36665722 w 787"/>
                  <a:gd name="T85" fmla="*/ 111883631 h 384"/>
                  <a:gd name="T86" fmla="*/ 47081988 w 787"/>
                  <a:gd name="T87" fmla="*/ 118122604 h 384"/>
                  <a:gd name="T88" fmla="*/ 89164663 w 787"/>
                  <a:gd name="T89" fmla="*/ 131431852 h 384"/>
                  <a:gd name="T90" fmla="*/ 122913410 w 787"/>
                  <a:gd name="T91" fmla="*/ 136838875 h 384"/>
                  <a:gd name="T92" fmla="*/ 157496129 w 787"/>
                  <a:gd name="T93" fmla="*/ 146405643 h 384"/>
                  <a:gd name="T94" fmla="*/ 158329455 w 787"/>
                  <a:gd name="T95" fmla="*/ 123529627 h 384"/>
                  <a:gd name="T96" fmla="*/ 196244874 w 787"/>
                  <a:gd name="T97" fmla="*/ 153475920 h 384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787"/>
                  <a:gd name="T148" fmla="*/ 0 h 384"/>
                  <a:gd name="T149" fmla="*/ 787 w 787"/>
                  <a:gd name="T150" fmla="*/ 384 h 384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787" h="384">
                    <a:moveTo>
                      <a:pt x="781" y="246"/>
                    </a:moveTo>
                    <a:cubicBezTo>
                      <a:pt x="787" y="260"/>
                      <a:pt x="771" y="267"/>
                      <a:pt x="770" y="286"/>
                    </a:cubicBezTo>
                    <a:cubicBezTo>
                      <a:pt x="686" y="341"/>
                      <a:pt x="574" y="383"/>
                      <a:pt x="454" y="384"/>
                    </a:cubicBezTo>
                    <a:cubicBezTo>
                      <a:pt x="425" y="384"/>
                      <a:pt x="404" y="373"/>
                      <a:pt x="378" y="367"/>
                    </a:cubicBezTo>
                    <a:cubicBezTo>
                      <a:pt x="362" y="363"/>
                      <a:pt x="343" y="364"/>
                      <a:pt x="327" y="360"/>
                    </a:cubicBezTo>
                    <a:cubicBezTo>
                      <a:pt x="318" y="357"/>
                      <a:pt x="310" y="351"/>
                      <a:pt x="301" y="348"/>
                    </a:cubicBezTo>
                    <a:cubicBezTo>
                      <a:pt x="268" y="340"/>
                      <a:pt x="235" y="337"/>
                      <a:pt x="203" y="327"/>
                    </a:cubicBezTo>
                    <a:cubicBezTo>
                      <a:pt x="171" y="318"/>
                      <a:pt x="140" y="307"/>
                      <a:pt x="109" y="301"/>
                    </a:cubicBezTo>
                    <a:cubicBezTo>
                      <a:pt x="88" y="288"/>
                      <a:pt x="68" y="276"/>
                      <a:pt x="52" y="256"/>
                    </a:cubicBezTo>
                    <a:cubicBezTo>
                      <a:pt x="26" y="223"/>
                      <a:pt x="20" y="178"/>
                      <a:pt x="5" y="133"/>
                    </a:cubicBezTo>
                    <a:cubicBezTo>
                      <a:pt x="10" y="118"/>
                      <a:pt x="0" y="109"/>
                      <a:pt x="3" y="94"/>
                    </a:cubicBezTo>
                    <a:cubicBezTo>
                      <a:pt x="5" y="83"/>
                      <a:pt x="27" y="65"/>
                      <a:pt x="39" y="58"/>
                    </a:cubicBezTo>
                    <a:cubicBezTo>
                      <a:pt x="65" y="44"/>
                      <a:pt x="103" y="42"/>
                      <a:pt x="135" y="35"/>
                    </a:cubicBezTo>
                    <a:cubicBezTo>
                      <a:pt x="144" y="34"/>
                      <a:pt x="152" y="28"/>
                      <a:pt x="160" y="26"/>
                    </a:cubicBezTo>
                    <a:cubicBezTo>
                      <a:pt x="166" y="25"/>
                      <a:pt x="172" y="25"/>
                      <a:pt x="177" y="24"/>
                    </a:cubicBezTo>
                    <a:cubicBezTo>
                      <a:pt x="188" y="21"/>
                      <a:pt x="199" y="13"/>
                      <a:pt x="207" y="11"/>
                    </a:cubicBezTo>
                    <a:cubicBezTo>
                      <a:pt x="247" y="1"/>
                      <a:pt x="285" y="14"/>
                      <a:pt x="324" y="19"/>
                    </a:cubicBezTo>
                    <a:cubicBezTo>
                      <a:pt x="338" y="20"/>
                      <a:pt x="351" y="27"/>
                      <a:pt x="363" y="32"/>
                    </a:cubicBezTo>
                    <a:cubicBezTo>
                      <a:pt x="375" y="36"/>
                      <a:pt x="395" y="39"/>
                      <a:pt x="405" y="43"/>
                    </a:cubicBezTo>
                    <a:cubicBezTo>
                      <a:pt x="415" y="48"/>
                      <a:pt x="422" y="57"/>
                      <a:pt x="433" y="62"/>
                    </a:cubicBezTo>
                    <a:cubicBezTo>
                      <a:pt x="472" y="79"/>
                      <a:pt x="523" y="92"/>
                      <a:pt x="572" y="101"/>
                    </a:cubicBezTo>
                    <a:cubicBezTo>
                      <a:pt x="591" y="105"/>
                      <a:pt x="610" y="106"/>
                      <a:pt x="627" y="111"/>
                    </a:cubicBezTo>
                    <a:cubicBezTo>
                      <a:pt x="634" y="113"/>
                      <a:pt x="640" y="121"/>
                      <a:pt x="653" y="122"/>
                    </a:cubicBezTo>
                    <a:cubicBezTo>
                      <a:pt x="689" y="126"/>
                      <a:pt x="724" y="119"/>
                      <a:pt x="742" y="135"/>
                    </a:cubicBezTo>
                    <a:cubicBezTo>
                      <a:pt x="776" y="156"/>
                      <a:pt x="782" y="213"/>
                      <a:pt x="781" y="246"/>
                    </a:cubicBezTo>
                    <a:close/>
                    <a:moveTo>
                      <a:pt x="471" y="369"/>
                    </a:moveTo>
                    <a:cubicBezTo>
                      <a:pt x="517" y="368"/>
                      <a:pt x="562" y="360"/>
                      <a:pt x="604" y="348"/>
                    </a:cubicBezTo>
                    <a:cubicBezTo>
                      <a:pt x="667" y="330"/>
                      <a:pt x="713" y="301"/>
                      <a:pt x="759" y="275"/>
                    </a:cubicBezTo>
                    <a:cubicBezTo>
                      <a:pt x="782" y="243"/>
                      <a:pt x="767" y="181"/>
                      <a:pt x="747" y="154"/>
                    </a:cubicBezTo>
                    <a:cubicBezTo>
                      <a:pt x="725" y="138"/>
                      <a:pt x="701" y="138"/>
                      <a:pt x="670" y="137"/>
                    </a:cubicBezTo>
                    <a:cubicBezTo>
                      <a:pt x="613" y="136"/>
                      <a:pt x="546" y="99"/>
                      <a:pt x="499" y="103"/>
                    </a:cubicBezTo>
                    <a:cubicBezTo>
                      <a:pt x="460" y="84"/>
                      <a:pt x="416" y="70"/>
                      <a:pt x="374" y="54"/>
                    </a:cubicBezTo>
                    <a:cubicBezTo>
                      <a:pt x="359" y="45"/>
                      <a:pt x="345" y="35"/>
                      <a:pt x="320" y="35"/>
                    </a:cubicBezTo>
                    <a:cubicBezTo>
                      <a:pt x="227" y="0"/>
                      <a:pt x="144" y="56"/>
                      <a:pt x="58" y="69"/>
                    </a:cubicBezTo>
                    <a:cubicBezTo>
                      <a:pt x="42" y="82"/>
                      <a:pt x="32" y="82"/>
                      <a:pt x="18" y="86"/>
                    </a:cubicBezTo>
                    <a:cubicBezTo>
                      <a:pt x="17" y="114"/>
                      <a:pt x="31" y="131"/>
                      <a:pt x="54" y="139"/>
                    </a:cubicBezTo>
                    <a:cubicBezTo>
                      <a:pt x="77" y="147"/>
                      <a:pt x="93" y="155"/>
                      <a:pt x="118" y="162"/>
                    </a:cubicBezTo>
                    <a:cubicBezTo>
                      <a:pt x="135" y="166"/>
                      <a:pt x="155" y="167"/>
                      <a:pt x="171" y="173"/>
                    </a:cubicBezTo>
                    <a:cubicBezTo>
                      <a:pt x="184" y="178"/>
                      <a:pt x="206" y="187"/>
                      <a:pt x="218" y="190"/>
                    </a:cubicBezTo>
                    <a:cubicBezTo>
                      <a:pt x="237" y="194"/>
                      <a:pt x="259" y="189"/>
                      <a:pt x="267" y="205"/>
                    </a:cubicBezTo>
                    <a:cubicBezTo>
                      <a:pt x="181" y="201"/>
                      <a:pt x="105" y="172"/>
                      <a:pt x="26" y="141"/>
                    </a:cubicBezTo>
                    <a:cubicBezTo>
                      <a:pt x="34" y="169"/>
                      <a:pt x="39" y="195"/>
                      <a:pt x="47" y="220"/>
                    </a:cubicBezTo>
                    <a:cubicBezTo>
                      <a:pt x="61" y="236"/>
                      <a:pt x="71" y="256"/>
                      <a:pt x="88" y="269"/>
                    </a:cubicBezTo>
                    <a:cubicBezTo>
                      <a:pt x="100" y="268"/>
                      <a:pt x="104" y="279"/>
                      <a:pt x="113" y="284"/>
                    </a:cubicBezTo>
                    <a:cubicBezTo>
                      <a:pt x="139" y="299"/>
                      <a:pt x="187" y="308"/>
                      <a:pt x="214" y="316"/>
                    </a:cubicBezTo>
                    <a:cubicBezTo>
                      <a:pt x="241" y="324"/>
                      <a:pt x="269" y="323"/>
                      <a:pt x="295" y="329"/>
                    </a:cubicBezTo>
                    <a:cubicBezTo>
                      <a:pt x="325" y="336"/>
                      <a:pt x="348" y="355"/>
                      <a:pt x="378" y="352"/>
                    </a:cubicBezTo>
                    <a:cubicBezTo>
                      <a:pt x="375" y="340"/>
                      <a:pt x="370" y="310"/>
                      <a:pt x="380" y="297"/>
                    </a:cubicBezTo>
                    <a:cubicBezTo>
                      <a:pt x="369" y="361"/>
                      <a:pt x="424" y="370"/>
                      <a:pt x="471" y="3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2" name="Group 85"/>
            <p:cNvGrpSpPr/>
            <p:nvPr/>
          </p:nvGrpSpPr>
          <p:grpSpPr bwMode="auto">
            <a:xfrm>
              <a:off x="3199162" y="2727027"/>
              <a:ext cx="276759" cy="1532452"/>
              <a:chOff x="0" y="0"/>
              <a:chExt cx="277813" cy="1538288"/>
            </a:xfrm>
          </p:grpSpPr>
          <p:sp>
            <p:nvSpPr>
              <p:cNvPr id="23790" name="Freeform 93"/>
              <p:cNvSpPr>
                <a:spLocks noChangeArrowheads="1"/>
              </p:cNvSpPr>
              <p:nvPr/>
            </p:nvSpPr>
            <p:spPr bwMode="auto">
              <a:xfrm>
                <a:off x="93662" y="31750"/>
                <a:ext cx="158750" cy="46038"/>
              </a:xfrm>
              <a:custGeom>
                <a:avLst/>
                <a:gdLst>
                  <a:gd name="T0" fmla="*/ 102863535 w 245"/>
                  <a:gd name="T1" fmla="*/ 19624973 h 72"/>
                  <a:gd name="T2" fmla="*/ 79351674 w 245"/>
                  <a:gd name="T3" fmla="*/ 22077779 h 72"/>
                  <a:gd name="T4" fmla="*/ 60458485 w 245"/>
                  <a:gd name="T5" fmla="*/ 20851374 h 72"/>
                  <a:gd name="T6" fmla="*/ 36526756 w 245"/>
                  <a:gd name="T7" fmla="*/ 13900917 h 72"/>
                  <a:gd name="T8" fmla="*/ 0 w 245"/>
                  <a:gd name="T9" fmla="*/ 12674517 h 72"/>
                  <a:gd name="T10" fmla="*/ 46183948 w 245"/>
                  <a:gd name="T11" fmla="*/ 4906243 h 72"/>
                  <a:gd name="T12" fmla="*/ 73474038 w 245"/>
                  <a:gd name="T13" fmla="*/ 12674517 h 72"/>
                  <a:gd name="T14" fmla="*/ 102863535 w 245"/>
                  <a:gd name="T15" fmla="*/ 19624973 h 7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5"/>
                  <a:gd name="T25" fmla="*/ 0 h 72"/>
                  <a:gd name="T26" fmla="*/ 245 w 245"/>
                  <a:gd name="T27" fmla="*/ 72 h 7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5" h="72">
                    <a:moveTo>
                      <a:pt x="245" y="48"/>
                    </a:moveTo>
                    <a:cubicBezTo>
                      <a:pt x="231" y="72"/>
                      <a:pt x="208" y="57"/>
                      <a:pt x="189" y="54"/>
                    </a:cubicBezTo>
                    <a:cubicBezTo>
                      <a:pt x="174" y="51"/>
                      <a:pt x="157" y="54"/>
                      <a:pt x="144" y="51"/>
                    </a:cubicBezTo>
                    <a:cubicBezTo>
                      <a:pt x="125" y="46"/>
                      <a:pt x="111" y="36"/>
                      <a:pt x="87" y="34"/>
                    </a:cubicBezTo>
                    <a:cubicBezTo>
                      <a:pt x="51" y="31"/>
                      <a:pt x="30" y="44"/>
                      <a:pt x="0" y="31"/>
                    </a:cubicBezTo>
                    <a:cubicBezTo>
                      <a:pt x="25" y="0"/>
                      <a:pt x="76" y="3"/>
                      <a:pt x="110" y="12"/>
                    </a:cubicBezTo>
                    <a:cubicBezTo>
                      <a:pt x="132" y="8"/>
                      <a:pt x="158" y="14"/>
                      <a:pt x="175" y="31"/>
                    </a:cubicBezTo>
                    <a:cubicBezTo>
                      <a:pt x="201" y="36"/>
                      <a:pt x="223" y="35"/>
                      <a:pt x="245" y="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1" name="Freeform 94"/>
              <p:cNvSpPr>
                <a:spLocks noChangeArrowheads="1"/>
              </p:cNvSpPr>
              <p:nvPr/>
            </p:nvSpPr>
            <p:spPr bwMode="auto">
              <a:xfrm>
                <a:off x="147637" y="207963"/>
                <a:ext cx="19050" cy="15875"/>
              </a:xfrm>
              <a:custGeom>
                <a:avLst/>
                <a:gdLst>
                  <a:gd name="T0" fmla="*/ 9493469 w 29"/>
                  <a:gd name="T1" fmla="*/ 437224 h 24"/>
                  <a:gd name="T2" fmla="*/ 12082300 w 29"/>
                  <a:gd name="T3" fmla="*/ 7875323 h 24"/>
                  <a:gd name="T4" fmla="*/ 0 w 29"/>
                  <a:gd name="T5" fmla="*/ 7875323 h 24"/>
                  <a:gd name="T6" fmla="*/ 0 w 29"/>
                  <a:gd name="T7" fmla="*/ 1750219 h 24"/>
                  <a:gd name="T8" fmla="*/ 9493469 w 29"/>
                  <a:gd name="T9" fmla="*/ 437224 h 2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9"/>
                  <a:gd name="T16" fmla="*/ 0 h 24"/>
                  <a:gd name="T17" fmla="*/ 29 w 29"/>
                  <a:gd name="T18" fmla="*/ 24 h 24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9" h="24">
                    <a:moveTo>
                      <a:pt x="22" y="1"/>
                    </a:moveTo>
                    <a:cubicBezTo>
                      <a:pt x="24" y="7"/>
                      <a:pt x="29" y="10"/>
                      <a:pt x="28" y="18"/>
                    </a:cubicBezTo>
                    <a:cubicBezTo>
                      <a:pt x="19" y="24"/>
                      <a:pt x="11" y="23"/>
                      <a:pt x="0" y="18"/>
                    </a:cubicBezTo>
                    <a:cubicBezTo>
                      <a:pt x="0" y="14"/>
                      <a:pt x="0" y="9"/>
                      <a:pt x="0" y="4"/>
                    </a:cubicBezTo>
                    <a:cubicBezTo>
                      <a:pt x="4" y="0"/>
                      <a:pt x="14" y="2"/>
                      <a:pt x="22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2" name="Freeform 95"/>
              <p:cNvSpPr>
                <a:spLocks noChangeArrowheads="1"/>
              </p:cNvSpPr>
              <p:nvPr/>
            </p:nvSpPr>
            <p:spPr bwMode="auto">
              <a:xfrm>
                <a:off x="146050" y="261938"/>
                <a:ext cx="20638" cy="19050"/>
              </a:xfrm>
              <a:custGeom>
                <a:avLst/>
                <a:gdLst>
                  <a:gd name="T0" fmla="*/ 13296200 w 31"/>
                  <a:gd name="T1" fmla="*/ 3883573 h 29"/>
                  <a:gd name="T2" fmla="*/ 10637225 w 31"/>
                  <a:gd name="T3" fmla="*/ 11219138 h 29"/>
                  <a:gd name="T4" fmla="*/ 886103 w 31"/>
                  <a:gd name="T5" fmla="*/ 3020411 h 29"/>
                  <a:gd name="T6" fmla="*/ 13296200 w 31"/>
                  <a:gd name="T7" fmla="*/ 3883573 h 2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29"/>
                  <a:gd name="T14" fmla="*/ 31 w 31"/>
                  <a:gd name="T15" fmla="*/ 29 h 2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29">
                    <a:moveTo>
                      <a:pt x="30" y="9"/>
                    </a:moveTo>
                    <a:cubicBezTo>
                      <a:pt x="31" y="18"/>
                      <a:pt x="24" y="18"/>
                      <a:pt x="24" y="26"/>
                    </a:cubicBezTo>
                    <a:cubicBezTo>
                      <a:pt x="8" y="29"/>
                      <a:pt x="0" y="22"/>
                      <a:pt x="2" y="7"/>
                    </a:cubicBezTo>
                    <a:cubicBezTo>
                      <a:pt x="12" y="0"/>
                      <a:pt x="23" y="0"/>
                      <a:pt x="30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3" name="Freeform 96"/>
              <p:cNvSpPr>
                <a:spLocks noEditPoints="1" noChangeArrowheads="1"/>
              </p:cNvSpPr>
              <p:nvPr/>
            </p:nvSpPr>
            <p:spPr bwMode="auto">
              <a:xfrm>
                <a:off x="123825" y="384175"/>
                <a:ext cx="60325" cy="404813"/>
              </a:xfrm>
              <a:custGeom>
                <a:avLst/>
                <a:gdLst>
                  <a:gd name="T0" fmla="*/ 19357264 w 94"/>
                  <a:gd name="T1" fmla="*/ 260945146 h 628"/>
                  <a:gd name="T2" fmla="*/ 11119696 w 94"/>
                  <a:gd name="T3" fmla="*/ 219808942 h 628"/>
                  <a:gd name="T4" fmla="*/ 10296322 w 94"/>
                  <a:gd name="T5" fmla="*/ 186152106 h 628"/>
                  <a:gd name="T6" fmla="*/ 7824923 w 94"/>
                  <a:gd name="T7" fmla="*/ 120500189 h 628"/>
                  <a:gd name="T8" fmla="*/ 12355716 w 94"/>
                  <a:gd name="T9" fmla="*/ 1246669 h 628"/>
                  <a:gd name="T10" fmla="*/ 23063405 w 94"/>
                  <a:gd name="T11" fmla="*/ 1246669 h 628"/>
                  <a:gd name="T12" fmla="*/ 30888967 w 94"/>
                  <a:gd name="T13" fmla="*/ 12881175 h 628"/>
                  <a:gd name="T14" fmla="*/ 28829575 w 94"/>
                  <a:gd name="T15" fmla="*/ 65651897 h 628"/>
                  <a:gd name="T16" fmla="*/ 35831123 w 94"/>
                  <a:gd name="T17" fmla="*/ 127563787 h 628"/>
                  <a:gd name="T18" fmla="*/ 34595103 w 94"/>
                  <a:gd name="T19" fmla="*/ 147508554 h 628"/>
                  <a:gd name="T20" fmla="*/ 37889874 w 94"/>
                  <a:gd name="T21" fmla="*/ 166207298 h 628"/>
                  <a:gd name="T22" fmla="*/ 29652947 w 94"/>
                  <a:gd name="T23" fmla="*/ 252634880 h 628"/>
                  <a:gd name="T24" fmla="*/ 19357264 w 94"/>
                  <a:gd name="T25" fmla="*/ 260945146 h 628"/>
                  <a:gd name="T26" fmla="*/ 12355716 w 94"/>
                  <a:gd name="T27" fmla="*/ 66482794 h 628"/>
                  <a:gd name="T28" fmla="*/ 19357264 w 94"/>
                  <a:gd name="T29" fmla="*/ 145015861 h 628"/>
                  <a:gd name="T30" fmla="*/ 19357264 w 94"/>
                  <a:gd name="T31" fmla="*/ 250557314 h 628"/>
                  <a:gd name="T32" fmla="*/ 29652947 w 94"/>
                  <a:gd name="T33" fmla="*/ 135874053 h 628"/>
                  <a:gd name="T34" fmla="*/ 20592643 w 94"/>
                  <a:gd name="T35" fmla="*/ 73546392 h 628"/>
                  <a:gd name="T36" fmla="*/ 19357264 w 94"/>
                  <a:gd name="T37" fmla="*/ 12881175 h 628"/>
                  <a:gd name="T38" fmla="*/ 12355716 w 94"/>
                  <a:gd name="T39" fmla="*/ 66482794 h 62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4"/>
                  <a:gd name="T61" fmla="*/ 0 h 628"/>
                  <a:gd name="T62" fmla="*/ 94 w 94"/>
                  <a:gd name="T63" fmla="*/ 628 h 62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4" h="628">
                    <a:moveTo>
                      <a:pt x="47" y="628"/>
                    </a:moveTo>
                    <a:cubicBezTo>
                      <a:pt x="0" y="628"/>
                      <a:pt x="24" y="569"/>
                      <a:pt x="27" y="529"/>
                    </a:cubicBezTo>
                    <a:cubicBezTo>
                      <a:pt x="30" y="505"/>
                      <a:pt x="26" y="477"/>
                      <a:pt x="25" y="448"/>
                    </a:cubicBezTo>
                    <a:cubicBezTo>
                      <a:pt x="22" y="384"/>
                      <a:pt x="34" y="332"/>
                      <a:pt x="19" y="290"/>
                    </a:cubicBezTo>
                    <a:cubicBezTo>
                      <a:pt x="23" y="194"/>
                      <a:pt x="0" y="97"/>
                      <a:pt x="30" y="3"/>
                    </a:cubicBezTo>
                    <a:cubicBezTo>
                      <a:pt x="42" y="0"/>
                      <a:pt x="43" y="2"/>
                      <a:pt x="56" y="3"/>
                    </a:cubicBezTo>
                    <a:cubicBezTo>
                      <a:pt x="63" y="11"/>
                      <a:pt x="66" y="24"/>
                      <a:pt x="75" y="31"/>
                    </a:cubicBezTo>
                    <a:cubicBezTo>
                      <a:pt x="78" y="75"/>
                      <a:pt x="67" y="116"/>
                      <a:pt x="70" y="158"/>
                    </a:cubicBezTo>
                    <a:cubicBezTo>
                      <a:pt x="72" y="203"/>
                      <a:pt x="83" y="252"/>
                      <a:pt x="87" y="307"/>
                    </a:cubicBezTo>
                    <a:cubicBezTo>
                      <a:pt x="88" y="323"/>
                      <a:pt x="83" y="339"/>
                      <a:pt x="84" y="355"/>
                    </a:cubicBezTo>
                    <a:cubicBezTo>
                      <a:pt x="84" y="370"/>
                      <a:pt x="92" y="385"/>
                      <a:pt x="92" y="400"/>
                    </a:cubicBezTo>
                    <a:cubicBezTo>
                      <a:pt x="94" y="473"/>
                      <a:pt x="94" y="538"/>
                      <a:pt x="72" y="608"/>
                    </a:cubicBezTo>
                    <a:cubicBezTo>
                      <a:pt x="60" y="610"/>
                      <a:pt x="60" y="626"/>
                      <a:pt x="47" y="628"/>
                    </a:cubicBezTo>
                    <a:close/>
                    <a:moveTo>
                      <a:pt x="30" y="160"/>
                    </a:moveTo>
                    <a:cubicBezTo>
                      <a:pt x="32" y="221"/>
                      <a:pt x="47" y="283"/>
                      <a:pt x="47" y="349"/>
                    </a:cubicBezTo>
                    <a:cubicBezTo>
                      <a:pt x="47" y="430"/>
                      <a:pt x="42" y="518"/>
                      <a:pt x="47" y="603"/>
                    </a:cubicBezTo>
                    <a:cubicBezTo>
                      <a:pt x="85" y="525"/>
                      <a:pt x="77" y="423"/>
                      <a:pt x="72" y="327"/>
                    </a:cubicBezTo>
                    <a:cubicBezTo>
                      <a:pt x="70" y="279"/>
                      <a:pt x="57" y="228"/>
                      <a:pt x="50" y="177"/>
                    </a:cubicBezTo>
                    <a:cubicBezTo>
                      <a:pt x="43" y="127"/>
                      <a:pt x="62" y="67"/>
                      <a:pt x="47" y="31"/>
                    </a:cubicBezTo>
                    <a:cubicBezTo>
                      <a:pt x="36" y="67"/>
                      <a:pt x="29" y="112"/>
                      <a:pt x="30" y="1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4" name="Freeform 97"/>
              <p:cNvSpPr>
                <a:spLocks noChangeArrowheads="1"/>
              </p:cNvSpPr>
              <p:nvPr/>
            </p:nvSpPr>
            <p:spPr bwMode="auto">
              <a:xfrm>
                <a:off x="165100" y="1319213"/>
                <a:ext cx="28575" cy="38100"/>
              </a:xfrm>
              <a:custGeom>
                <a:avLst/>
                <a:gdLst>
                  <a:gd name="T0" fmla="*/ 11039919 w 43"/>
                  <a:gd name="T1" fmla="*/ 0 h 59"/>
                  <a:gd name="T2" fmla="*/ 0 w 43"/>
                  <a:gd name="T3" fmla="*/ 24603563 h 59"/>
                  <a:gd name="T4" fmla="*/ 11039919 w 43"/>
                  <a:gd name="T5" fmla="*/ 0 h 59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59"/>
                  <a:gd name="T11" fmla="*/ 43 w 43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59">
                    <a:moveTo>
                      <a:pt x="25" y="0"/>
                    </a:moveTo>
                    <a:cubicBezTo>
                      <a:pt x="43" y="16"/>
                      <a:pt x="16" y="50"/>
                      <a:pt x="0" y="59"/>
                    </a:cubicBezTo>
                    <a:cubicBezTo>
                      <a:pt x="4" y="34"/>
                      <a:pt x="11" y="14"/>
                      <a:pt x="2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5" name="Freeform 9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277813" cy="1538288"/>
              </a:xfrm>
              <a:custGeom>
                <a:avLst/>
                <a:gdLst>
                  <a:gd name="T0" fmla="*/ 20129462 w 429"/>
                  <a:gd name="T1" fmla="*/ 193837862 h 2380"/>
                  <a:gd name="T2" fmla="*/ 16355350 w 429"/>
                  <a:gd name="T3" fmla="*/ 116135566 h 2380"/>
                  <a:gd name="T4" fmla="*/ 50743295 w 429"/>
                  <a:gd name="T5" fmla="*/ 10443552 h 2380"/>
                  <a:gd name="T6" fmla="*/ 161874312 w 429"/>
                  <a:gd name="T7" fmla="*/ 114047244 h 2380"/>
                  <a:gd name="T8" fmla="*/ 153486822 w 429"/>
                  <a:gd name="T9" fmla="*/ 206788562 h 2380"/>
                  <a:gd name="T10" fmla="*/ 146357586 w 429"/>
                  <a:gd name="T11" fmla="*/ 251488090 h 2380"/>
                  <a:gd name="T12" fmla="*/ 153486822 w 429"/>
                  <a:gd name="T13" fmla="*/ 651697544 h 2380"/>
                  <a:gd name="T14" fmla="*/ 141744855 w 429"/>
                  <a:gd name="T15" fmla="*/ 860156974 h 2380"/>
                  <a:gd name="T16" fmla="*/ 67097993 w 429"/>
                  <a:gd name="T17" fmla="*/ 991749702 h 2380"/>
                  <a:gd name="T18" fmla="*/ 11741972 w 429"/>
                  <a:gd name="T19" fmla="*/ 837597795 h 2380"/>
                  <a:gd name="T20" fmla="*/ 13838845 w 429"/>
                  <a:gd name="T21" fmla="*/ 570653068 h 2380"/>
                  <a:gd name="T22" fmla="*/ 11741972 w 429"/>
                  <a:gd name="T23" fmla="*/ 417754414 h 2380"/>
                  <a:gd name="T24" fmla="*/ 106098673 w 429"/>
                  <a:gd name="T25" fmla="*/ 824647743 h 2380"/>
                  <a:gd name="T26" fmla="*/ 84711591 w 429"/>
                  <a:gd name="T27" fmla="*/ 912794194 h 2380"/>
                  <a:gd name="T28" fmla="*/ 63743515 w 429"/>
                  <a:gd name="T29" fmla="*/ 890653198 h 2380"/>
                  <a:gd name="T30" fmla="*/ 59130137 w 429"/>
                  <a:gd name="T31" fmla="*/ 945796922 h 2380"/>
                  <a:gd name="T32" fmla="*/ 78001340 w 429"/>
                  <a:gd name="T33" fmla="*/ 936605978 h 2380"/>
                  <a:gd name="T34" fmla="*/ 97711831 w 429"/>
                  <a:gd name="T35" fmla="*/ 932846223 h 2380"/>
                  <a:gd name="T36" fmla="*/ 121615399 w 429"/>
                  <a:gd name="T37" fmla="*/ 851801746 h 2380"/>
                  <a:gd name="T38" fmla="*/ 117841288 w 429"/>
                  <a:gd name="T39" fmla="*/ 824647743 h 2380"/>
                  <a:gd name="T40" fmla="*/ 61227009 w 429"/>
                  <a:gd name="T41" fmla="*/ 18798782 h 2380"/>
                  <a:gd name="T42" fmla="*/ 162712931 w 429"/>
                  <a:gd name="T43" fmla="*/ 33837808 h 2380"/>
                  <a:gd name="T44" fmla="*/ 159357806 w 429"/>
                  <a:gd name="T45" fmla="*/ 123237541 h 2380"/>
                  <a:gd name="T46" fmla="*/ 28097323 w 429"/>
                  <a:gd name="T47" fmla="*/ 116135566 h 2380"/>
                  <a:gd name="T48" fmla="*/ 43614058 w 429"/>
                  <a:gd name="T49" fmla="*/ 142036318 h 2380"/>
                  <a:gd name="T50" fmla="*/ 115744415 w 429"/>
                  <a:gd name="T51" fmla="*/ 128250549 h 2380"/>
                  <a:gd name="T52" fmla="*/ 134615619 w 429"/>
                  <a:gd name="T53" fmla="*/ 197598264 h 2380"/>
                  <a:gd name="T54" fmla="*/ 126228129 w 429"/>
                  <a:gd name="T55" fmla="*/ 197598264 h 2380"/>
                  <a:gd name="T56" fmla="*/ 15097097 w 429"/>
                  <a:gd name="T57" fmla="*/ 222245764 h 2380"/>
                  <a:gd name="T58" fmla="*/ 145099981 w 429"/>
                  <a:gd name="T59" fmla="*/ 233942565 h 2380"/>
                  <a:gd name="T60" fmla="*/ 145099981 w 429"/>
                  <a:gd name="T61" fmla="*/ 211801569 h 2380"/>
                  <a:gd name="T62" fmla="*/ 139228349 w 429"/>
                  <a:gd name="T63" fmla="*/ 736501291 h 2380"/>
                  <a:gd name="T64" fmla="*/ 139228349 w 429"/>
                  <a:gd name="T65" fmla="*/ 480000113 h 2380"/>
                  <a:gd name="T66" fmla="*/ 132099761 w 429"/>
                  <a:gd name="T67" fmla="*/ 305796098 h 2380"/>
                  <a:gd name="T68" fmla="*/ 26000450 w 429"/>
                  <a:gd name="T69" fmla="*/ 320000049 h 2380"/>
                  <a:gd name="T70" fmla="*/ 22226339 w 429"/>
                  <a:gd name="T71" fmla="*/ 564804345 h 2380"/>
                  <a:gd name="T72" fmla="*/ 18871209 w 429"/>
                  <a:gd name="T73" fmla="*/ 738590259 h 2380"/>
                  <a:gd name="T74" fmla="*/ 65840387 w 429"/>
                  <a:gd name="T75" fmla="*/ 827154246 h 2380"/>
                  <a:gd name="T76" fmla="*/ 127486382 w 429"/>
                  <a:gd name="T77" fmla="*/ 835091292 h 2380"/>
                  <a:gd name="T78" fmla="*/ 134615619 w 429"/>
                  <a:gd name="T79" fmla="*/ 237702321 h 2380"/>
                  <a:gd name="T80" fmla="*/ 68356246 w 429"/>
                  <a:gd name="T81" fmla="*/ 943707953 h 2380"/>
                  <a:gd name="T82" fmla="*/ 85969216 w 429"/>
                  <a:gd name="T83" fmla="*/ 941201450 h 2380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429"/>
                  <a:gd name="T127" fmla="*/ 0 h 2380"/>
                  <a:gd name="T128" fmla="*/ 429 w 429"/>
                  <a:gd name="T129" fmla="*/ 2380 h 2380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429" h="2380">
                    <a:moveTo>
                      <a:pt x="36" y="566"/>
                    </a:moveTo>
                    <a:cubicBezTo>
                      <a:pt x="26" y="552"/>
                      <a:pt x="9" y="544"/>
                      <a:pt x="0" y="529"/>
                    </a:cubicBezTo>
                    <a:cubicBezTo>
                      <a:pt x="4" y="487"/>
                      <a:pt x="31" y="492"/>
                      <a:pt x="48" y="464"/>
                    </a:cubicBezTo>
                    <a:cubicBezTo>
                      <a:pt x="64" y="437"/>
                      <a:pt x="58" y="370"/>
                      <a:pt x="53" y="329"/>
                    </a:cubicBezTo>
                    <a:cubicBezTo>
                      <a:pt x="52" y="320"/>
                      <a:pt x="51" y="302"/>
                      <a:pt x="50" y="298"/>
                    </a:cubicBezTo>
                    <a:cubicBezTo>
                      <a:pt x="47" y="288"/>
                      <a:pt x="39" y="288"/>
                      <a:pt x="39" y="278"/>
                    </a:cubicBezTo>
                    <a:cubicBezTo>
                      <a:pt x="40" y="263"/>
                      <a:pt x="55" y="250"/>
                      <a:pt x="62" y="239"/>
                    </a:cubicBezTo>
                    <a:cubicBezTo>
                      <a:pt x="68" y="180"/>
                      <a:pt x="36" y="124"/>
                      <a:pt x="62" y="81"/>
                    </a:cubicBezTo>
                    <a:cubicBezTo>
                      <a:pt x="76" y="57"/>
                      <a:pt x="99" y="47"/>
                      <a:pt x="121" y="25"/>
                    </a:cubicBezTo>
                    <a:cubicBezTo>
                      <a:pt x="192" y="7"/>
                      <a:pt x="254" y="0"/>
                      <a:pt x="321" y="14"/>
                    </a:cubicBezTo>
                    <a:cubicBezTo>
                      <a:pt x="358" y="41"/>
                      <a:pt x="405" y="59"/>
                      <a:pt x="425" y="104"/>
                    </a:cubicBezTo>
                    <a:cubicBezTo>
                      <a:pt x="429" y="172"/>
                      <a:pt x="394" y="209"/>
                      <a:pt x="386" y="273"/>
                    </a:cubicBezTo>
                    <a:cubicBezTo>
                      <a:pt x="403" y="291"/>
                      <a:pt x="415" y="317"/>
                      <a:pt x="405" y="340"/>
                    </a:cubicBezTo>
                    <a:cubicBezTo>
                      <a:pt x="400" y="347"/>
                      <a:pt x="385" y="344"/>
                      <a:pt x="377" y="349"/>
                    </a:cubicBezTo>
                    <a:cubicBezTo>
                      <a:pt x="364" y="394"/>
                      <a:pt x="374" y="446"/>
                      <a:pt x="366" y="495"/>
                    </a:cubicBezTo>
                    <a:cubicBezTo>
                      <a:pt x="382" y="504"/>
                      <a:pt x="392" y="518"/>
                      <a:pt x="400" y="535"/>
                    </a:cubicBezTo>
                    <a:cubicBezTo>
                      <a:pt x="390" y="556"/>
                      <a:pt x="380" y="577"/>
                      <a:pt x="346" y="574"/>
                    </a:cubicBezTo>
                    <a:cubicBezTo>
                      <a:pt x="345" y="585"/>
                      <a:pt x="343" y="593"/>
                      <a:pt x="349" y="602"/>
                    </a:cubicBezTo>
                    <a:cubicBezTo>
                      <a:pt x="330" y="665"/>
                      <a:pt x="345" y="725"/>
                      <a:pt x="349" y="791"/>
                    </a:cubicBezTo>
                    <a:cubicBezTo>
                      <a:pt x="357" y="947"/>
                      <a:pt x="354" y="1104"/>
                      <a:pt x="352" y="1256"/>
                    </a:cubicBezTo>
                    <a:cubicBezTo>
                      <a:pt x="351" y="1361"/>
                      <a:pt x="359" y="1466"/>
                      <a:pt x="366" y="1560"/>
                    </a:cubicBezTo>
                    <a:cubicBezTo>
                      <a:pt x="354" y="1582"/>
                      <a:pt x="364" y="1632"/>
                      <a:pt x="349" y="1647"/>
                    </a:cubicBezTo>
                    <a:cubicBezTo>
                      <a:pt x="363" y="1766"/>
                      <a:pt x="339" y="1917"/>
                      <a:pt x="352" y="2008"/>
                    </a:cubicBezTo>
                    <a:cubicBezTo>
                      <a:pt x="337" y="2022"/>
                      <a:pt x="343" y="2041"/>
                      <a:pt x="338" y="2059"/>
                    </a:cubicBezTo>
                    <a:cubicBezTo>
                      <a:pt x="330" y="2083"/>
                      <a:pt x="312" y="2107"/>
                      <a:pt x="301" y="2132"/>
                    </a:cubicBezTo>
                    <a:cubicBezTo>
                      <a:pt x="267" y="2209"/>
                      <a:pt x="230" y="2290"/>
                      <a:pt x="194" y="2368"/>
                    </a:cubicBezTo>
                    <a:cubicBezTo>
                      <a:pt x="180" y="2370"/>
                      <a:pt x="175" y="2380"/>
                      <a:pt x="160" y="2374"/>
                    </a:cubicBezTo>
                    <a:cubicBezTo>
                      <a:pt x="148" y="2349"/>
                      <a:pt x="148" y="2321"/>
                      <a:pt x="126" y="2298"/>
                    </a:cubicBezTo>
                    <a:cubicBezTo>
                      <a:pt x="126" y="2292"/>
                      <a:pt x="127" y="2287"/>
                      <a:pt x="129" y="2284"/>
                    </a:cubicBezTo>
                    <a:cubicBezTo>
                      <a:pt x="85" y="2203"/>
                      <a:pt x="64" y="2099"/>
                      <a:pt x="28" y="2005"/>
                    </a:cubicBezTo>
                    <a:cubicBezTo>
                      <a:pt x="45" y="1913"/>
                      <a:pt x="19" y="1813"/>
                      <a:pt x="19" y="1715"/>
                    </a:cubicBezTo>
                    <a:cubicBezTo>
                      <a:pt x="19" y="1642"/>
                      <a:pt x="30" y="1570"/>
                      <a:pt x="31" y="1498"/>
                    </a:cubicBezTo>
                    <a:cubicBezTo>
                      <a:pt x="31" y="1453"/>
                      <a:pt x="19" y="1406"/>
                      <a:pt x="33" y="1366"/>
                    </a:cubicBezTo>
                    <a:cubicBezTo>
                      <a:pt x="16" y="1302"/>
                      <a:pt x="26" y="1275"/>
                      <a:pt x="25" y="1202"/>
                    </a:cubicBezTo>
                    <a:cubicBezTo>
                      <a:pt x="24" y="1156"/>
                      <a:pt x="33" y="1109"/>
                      <a:pt x="33" y="1064"/>
                    </a:cubicBezTo>
                    <a:cubicBezTo>
                      <a:pt x="34" y="1044"/>
                      <a:pt x="28" y="1022"/>
                      <a:pt x="28" y="1000"/>
                    </a:cubicBezTo>
                    <a:cubicBezTo>
                      <a:pt x="28" y="865"/>
                      <a:pt x="20" y="691"/>
                      <a:pt x="36" y="566"/>
                    </a:cubicBezTo>
                    <a:close/>
                    <a:moveTo>
                      <a:pt x="281" y="1974"/>
                    </a:moveTo>
                    <a:cubicBezTo>
                      <a:pt x="270" y="1967"/>
                      <a:pt x="268" y="1972"/>
                      <a:pt x="253" y="1974"/>
                    </a:cubicBezTo>
                    <a:cubicBezTo>
                      <a:pt x="248" y="1988"/>
                      <a:pt x="240" y="1998"/>
                      <a:pt x="231" y="2008"/>
                    </a:cubicBezTo>
                    <a:cubicBezTo>
                      <a:pt x="236" y="2021"/>
                      <a:pt x="226" y="2033"/>
                      <a:pt x="222" y="2042"/>
                    </a:cubicBezTo>
                    <a:cubicBezTo>
                      <a:pt x="205" y="2085"/>
                      <a:pt x="214" y="2142"/>
                      <a:pt x="202" y="2185"/>
                    </a:cubicBezTo>
                    <a:cubicBezTo>
                      <a:pt x="201" y="2192"/>
                      <a:pt x="199" y="2201"/>
                      <a:pt x="188" y="2202"/>
                    </a:cubicBezTo>
                    <a:cubicBezTo>
                      <a:pt x="184" y="2133"/>
                      <a:pt x="216" y="2062"/>
                      <a:pt x="191" y="1994"/>
                    </a:cubicBezTo>
                    <a:cubicBezTo>
                      <a:pt x="132" y="2010"/>
                      <a:pt x="189" y="2096"/>
                      <a:pt x="152" y="2132"/>
                    </a:cubicBezTo>
                    <a:cubicBezTo>
                      <a:pt x="147" y="2072"/>
                      <a:pt x="147" y="2004"/>
                      <a:pt x="115" y="1963"/>
                    </a:cubicBezTo>
                    <a:cubicBezTo>
                      <a:pt x="78" y="1958"/>
                      <a:pt x="74" y="2005"/>
                      <a:pt x="62" y="2033"/>
                    </a:cubicBezTo>
                    <a:cubicBezTo>
                      <a:pt x="87" y="2101"/>
                      <a:pt x="103" y="2199"/>
                      <a:pt x="141" y="2264"/>
                    </a:cubicBezTo>
                    <a:cubicBezTo>
                      <a:pt x="154" y="2237"/>
                      <a:pt x="135" y="2203"/>
                      <a:pt x="141" y="2183"/>
                    </a:cubicBezTo>
                    <a:cubicBezTo>
                      <a:pt x="174" y="2182"/>
                      <a:pt x="155" y="2210"/>
                      <a:pt x="160" y="2230"/>
                    </a:cubicBezTo>
                    <a:cubicBezTo>
                      <a:pt x="170" y="2233"/>
                      <a:pt x="176" y="2239"/>
                      <a:pt x="186" y="2242"/>
                    </a:cubicBezTo>
                    <a:cubicBezTo>
                      <a:pt x="193" y="2232"/>
                      <a:pt x="201" y="2224"/>
                      <a:pt x="214" y="2219"/>
                    </a:cubicBezTo>
                    <a:cubicBezTo>
                      <a:pt x="223" y="2198"/>
                      <a:pt x="213" y="2162"/>
                      <a:pt x="239" y="2152"/>
                    </a:cubicBezTo>
                    <a:cubicBezTo>
                      <a:pt x="257" y="2175"/>
                      <a:pt x="218" y="2212"/>
                      <a:pt x="233" y="2233"/>
                    </a:cubicBezTo>
                    <a:cubicBezTo>
                      <a:pt x="261" y="2177"/>
                      <a:pt x="279" y="2111"/>
                      <a:pt x="310" y="2059"/>
                    </a:cubicBezTo>
                    <a:cubicBezTo>
                      <a:pt x="322" y="2055"/>
                      <a:pt x="325" y="2042"/>
                      <a:pt x="324" y="2025"/>
                    </a:cubicBezTo>
                    <a:cubicBezTo>
                      <a:pt x="312" y="2029"/>
                      <a:pt x="306" y="2039"/>
                      <a:pt x="290" y="2039"/>
                    </a:cubicBezTo>
                    <a:cubicBezTo>
                      <a:pt x="290" y="2030"/>
                      <a:pt x="278" y="2032"/>
                      <a:pt x="279" y="2022"/>
                    </a:cubicBezTo>
                    <a:cubicBezTo>
                      <a:pt x="284" y="2005"/>
                      <a:pt x="281" y="1987"/>
                      <a:pt x="279" y="1977"/>
                    </a:cubicBezTo>
                    <a:cubicBezTo>
                      <a:pt x="279" y="1980"/>
                      <a:pt x="282" y="1979"/>
                      <a:pt x="281" y="1974"/>
                    </a:cubicBezTo>
                    <a:close/>
                    <a:moveTo>
                      <a:pt x="388" y="81"/>
                    </a:moveTo>
                    <a:cubicBezTo>
                      <a:pt x="352" y="47"/>
                      <a:pt x="287" y="23"/>
                      <a:pt x="225" y="28"/>
                    </a:cubicBezTo>
                    <a:cubicBezTo>
                      <a:pt x="207" y="29"/>
                      <a:pt x="160" y="37"/>
                      <a:pt x="146" y="45"/>
                    </a:cubicBezTo>
                    <a:cubicBezTo>
                      <a:pt x="83" y="81"/>
                      <a:pt x="117" y="147"/>
                      <a:pt x="107" y="222"/>
                    </a:cubicBezTo>
                    <a:cubicBezTo>
                      <a:pt x="210" y="224"/>
                      <a:pt x="288" y="214"/>
                      <a:pt x="357" y="256"/>
                    </a:cubicBezTo>
                    <a:cubicBezTo>
                      <a:pt x="371" y="201"/>
                      <a:pt x="429" y="142"/>
                      <a:pt x="388" y="81"/>
                    </a:cubicBezTo>
                    <a:close/>
                    <a:moveTo>
                      <a:pt x="84" y="290"/>
                    </a:moveTo>
                    <a:cubicBezTo>
                      <a:pt x="176" y="247"/>
                      <a:pt x="297" y="289"/>
                      <a:pt x="383" y="323"/>
                    </a:cubicBezTo>
                    <a:cubicBezTo>
                      <a:pt x="387" y="311"/>
                      <a:pt x="383" y="307"/>
                      <a:pt x="380" y="295"/>
                    </a:cubicBezTo>
                    <a:cubicBezTo>
                      <a:pt x="360" y="298"/>
                      <a:pt x="340" y="293"/>
                      <a:pt x="343" y="270"/>
                    </a:cubicBezTo>
                    <a:cubicBezTo>
                      <a:pt x="302" y="242"/>
                      <a:pt x="242" y="238"/>
                      <a:pt x="186" y="236"/>
                    </a:cubicBezTo>
                    <a:cubicBezTo>
                      <a:pt x="136" y="235"/>
                      <a:pt x="77" y="242"/>
                      <a:pt x="67" y="278"/>
                    </a:cubicBezTo>
                    <a:cubicBezTo>
                      <a:pt x="79" y="282"/>
                      <a:pt x="78" y="284"/>
                      <a:pt x="84" y="290"/>
                    </a:cubicBezTo>
                    <a:close/>
                    <a:moveTo>
                      <a:pt x="87" y="323"/>
                    </a:moveTo>
                    <a:cubicBezTo>
                      <a:pt x="95" y="326"/>
                      <a:pt x="104" y="329"/>
                      <a:pt x="104" y="340"/>
                    </a:cubicBezTo>
                    <a:cubicBezTo>
                      <a:pt x="93" y="372"/>
                      <a:pt x="95" y="414"/>
                      <a:pt x="95" y="450"/>
                    </a:cubicBezTo>
                    <a:cubicBezTo>
                      <a:pt x="143" y="445"/>
                      <a:pt x="227" y="441"/>
                      <a:pt x="264" y="459"/>
                    </a:cubicBezTo>
                    <a:cubicBezTo>
                      <a:pt x="278" y="417"/>
                      <a:pt x="272" y="350"/>
                      <a:pt x="276" y="307"/>
                    </a:cubicBezTo>
                    <a:cubicBezTo>
                      <a:pt x="213" y="292"/>
                      <a:pt x="130" y="277"/>
                      <a:pt x="87" y="323"/>
                    </a:cubicBezTo>
                    <a:close/>
                    <a:moveTo>
                      <a:pt x="301" y="473"/>
                    </a:moveTo>
                    <a:cubicBezTo>
                      <a:pt x="310" y="469"/>
                      <a:pt x="317" y="481"/>
                      <a:pt x="321" y="473"/>
                    </a:cubicBezTo>
                    <a:cubicBezTo>
                      <a:pt x="336" y="435"/>
                      <a:pt x="330" y="378"/>
                      <a:pt x="341" y="329"/>
                    </a:cubicBezTo>
                    <a:cubicBezTo>
                      <a:pt x="327" y="320"/>
                      <a:pt x="316" y="325"/>
                      <a:pt x="304" y="318"/>
                    </a:cubicBezTo>
                    <a:cubicBezTo>
                      <a:pt x="299" y="377"/>
                      <a:pt x="292" y="426"/>
                      <a:pt x="301" y="473"/>
                    </a:cubicBezTo>
                    <a:close/>
                    <a:moveTo>
                      <a:pt x="98" y="476"/>
                    </a:moveTo>
                    <a:cubicBezTo>
                      <a:pt x="93" y="480"/>
                      <a:pt x="92" y="489"/>
                      <a:pt x="84" y="490"/>
                    </a:cubicBezTo>
                    <a:cubicBezTo>
                      <a:pt x="62" y="477"/>
                      <a:pt x="27" y="505"/>
                      <a:pt x="36" y="532"/>
                    </a:cubicBezTo>
                    <a:cubicBezTo>
                      <a:pt x="41" y="527"/>
                      <a:pt x="50" y="540"/>
                      <a:pt x="59" y="540"/>
                    </a:cubicBezTo>
                    <a:cubicBezTo>
                      <a:pt x="148" y="511"/>
                      <a:pt x="246" y="509"/>
                      <a:pt x="343" y="543"/>
                    </a:cubicBezTo>
                    <a:cubicBezTo>
                      <a:pt x="337" y="549"/>
                      <a:pt x="344" y="554"/>
                      <a:pt x="346" y="560"/>
                    </a:cubicBezTo>
                    <a:cubicBezTo>
                      <a:pt x="373" y="560"/>
                      <a:pt x="378" y="528"/>
                      <a:pt x="363" y="515"/>
                    </a:cubicBezTo>
                    <a:cubicBezTo>
                      <a:pt x="357" y="520"/>
                      <a:pt x="359" y="531"/>
                      <a:pt x="346" y="529"/>
                    </a:cubicBezTo>
                    <a:cubicBezTo>
                      <a:pt x="339" y="523"/>
                      <a:pt x="347" y="515"/>
                      <a:pt x="346" y="507"/>
                    </a:cubicBezTo>
                    <a:cubicBezTo>
                      <a:pt x="267" y="473"/>
                      <a:pt x="190" y="451"/>
                      <a:pt x="98" y="476"/>
                    </a:cubicBezTo>
                    <a:close/>
                    <a:moveTo>
                      <a:pt x="324" y="1791"/>
                    </a:moveTo>
                    <a:cubicBezTo>
                      <a:pt x="325" y="1781"/>
                      <a:pt x="331" y="1773"/>
                      <a:pt x="332" y="1763"/>
                    </a:cubicBezTo>
                    <a:cubicBezTo>
                      <a:pt x="338" y="1690"/>
                      <a:pt x="332" y="1605"/>
                      <a:pt x="326" y="1521"/>
                    </a:cubicBezTo>
                    <a:cubicBezTo>
                      <a:pt x="324" y="1490"/>
                      <a:pt x="326" y="1455"/>
                      <a:pt x="338" y="1436"/>
                    </a:cubicBezTo>
                    <a:cubicBezTo>
                      <a:pt x="321" y="1347"/>
                      <a:pt x="339" y="1238"/>
                      <a:pt x="332" y="1149"/>
                    </a:cubicBezTo>
                    <a:cubicBezTo>
                      <a:pt x="327" y="1076"/>
                      <a:pt x="337" y="996"/>
                      <a:pt x="338" y="932"/>
                    </a:cubicBezTo>
                    <a:cubicBezTo>
                      <a:pt x="338" y="895"/>
                      <a:pt x="327" y="868"/>
                      <a:pt x="324" y="839"/>
                    </a:cubicBezTo>
                    <a:cubicBezTo>
                      <a:pt x="319" y="798"/>
                      <a:pt x="329" y="762"/>
                      <a:pt x="315" y="732"/>
                    </a:cubicBezTo>
                    <a:cubicBezTo>
                      <a:pt x="319" y="692"/>
                      <a:pt x="319" y="634"/>
                      <a:pt x="321" y="585"/>
                    </a:cubicBezTo>
                    <a:cubicBezTo>
                      <a:pt x="277" y="544"/>
                      <a:pt x="158" y="533"/>
                      <a:pt x="90" y="560"/>
                    </a:cubicBezTo>
                    <a:cubicBezTo>
                      <a:pt x="72" y="613"/>
                      <a:pt x="73" y="698"/>
                      <a:pt x="62" y="766"/>
                    </a:cubicBezTo>
                    <a:cubicBezTo>
                      <a:pt x="42" y="885"/>
                      <a:pt x="53" y="1039"/>
                      <a:pt x="53" y="1169"/>
                    </a:cubicBezTo>
                    <a:cubicBezTo>
                      <a:pt x="53" y="1229"/>
                      <a:pt x="60" y="1285"/>
                      <a:pt x="62" y="1332"/>
                    </a:cubicBezTo>
                    <a:cubicBezTo>
                      <a:pt x="51" y="1337"/>
                      <a:pt x="54" y="1344"/>
                      <a:pt x="53" y="1352"/>
                    </a:cubicBezTo>
                    <a:cubicBezTo>
                      <a:pt x="50" y="1382"/>
                      <a:pt x="51" y="1407"/>
                      <a:pt x="50" y="1436"/>
                    </a:cubicBezTo>
                    <a:cubicBezTo>
                      <a:pt x="50" y="1456"/>
                      <a:pt x="54" y="1474"/>
                      <a:pt x="53" y="1495"/>
                    </a:cubicBezTo>
                    <a:cubicBezTo>
                      <a:pt x="51" y="1582"/>
                      <a:pt x="38" y="1681"/>
                      <a:pt x="45" y="1768"/>
                    </a:cubicBezTo>
                    <a:cubicBezTo>
                      <a:pt x="50" y="1840"/>
                      <a:pt x="54" y="1912"/>
                      <a:pt x="59" y="1980"/>
                    </a:cubicBezTo>
                    <a:cubicBezTo>
                      <a:pt x="69" y="1948"/>
                      <a:pt x="100" y="1931"/>
                      <a:pt x="126" y="1946"/>
                    </a:cubicBezTo>
                    <a:cubicBezTo>
                      <a:pt x="142" y="1955"/>
                      <a:pt x="139" y="1974"/>
                      <a:pt x="157" y="1980"/>
                    </a:cubicBezTo>
                    <a:cubicBezTo>
                      <a:pt x="184" y="1964"/>
                      <a:pt x="197" y="1991"/>
                      <a:pt x="214" y="1991"/>
                    </a:cubicBezTo>
                    <a:cubicBezTo>
                      <a:pt x="224" y="1964"/>
                      <a:pt x="259" y="1937"/>
                      <a:pt x="293" y="1952"/>
                    </a:cubicBezTo>
                    <a:cubicBezTo>
                      <a:pt x="299" y="1969"/>
                      <a:pt x="304" y="1981"/>
                      <a:pt x="304" y="1999"/>
                    </a:cubicBezTo>
                    <a:cubicBezTo>
                      <a:pt x="314" y="1998"/>
                      <a:pt x="311" y="1998"/>
                      <a:pt x="324" y="1997"/>
                    </a:cubicBezTo>
                    <a:cubicBezTo>
                      <a:pt x="336" y="1923"/>
                      <a:pt x="316" y="1859"/>
                      <a:pt x="324" y="1791"/>
                    </a:cubicBezTo>
                    <a:close/>
                    <a:moveTo>
                      <a:pt x="321" y="569"/>
                    </a:moveTo>
                    <a:cubicBezTo>
                      <a:pt x="313" y="569"/>
                      <a:pt x="301" y="559"/>
                      <a:pt x="295" y="566"/>
                    </a:cubicBezTo>
                    <a:cubicBezTo>
                      <a:pt x="304" y="565"/>
                      <a:pt x="314" y="577"/>
                      <a:pt x="321" y="569"/>
                    </a:cubicBezTo>
                    <a:close/>
                    <a:moveTo>
                      <a:pt x="163" y="2259"/>
                    </a:moveTo>
                    <a:cubicBezTo>
                      <a:pt x="141" y="2292"/>
                      <a:pt x="162" y="2335"/>
                      <a:pt x="180" y="2352"/>
                    </a:cubicBezTo>
                    <a:cubicBezTo>
                      <a:pt x="194" y="2322"/>
                      <a:pt x="209" y="2292"/>
                      <a:pt x="222" y="2261"/>
                    </a:cubicBezTo>
                    <a:cubicBezTo>
                      <a:pt x="216" y="2254"/>
                      <a:pt x="205" y="2268"/>
                      <a:pt x="205" y="2253"/>
                    </a:cubicBezTo>
                    <a:cubicBezTo>
                      <a:pt x="205" y="2251"/>
                      <a:pt x="205" y="2250"/>
                      <a:pt x="202" y="2250"/>
                    </a:cubicBezTo>
                    <a:cubicBezTo>
                      <a:pt x="205" y="2284"/>
                      <a:pt x="173" y="2276"/>
                      <a:pt x="163" y="22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96" name="Freeform 99"/>
              <p:cNvSpPr>
                <a:spLocks noEditPoints="1" noChangeArrowheads="1"/>
              </p:cNvSpPr>
              <p:nvPr/>
            </p:nvSpPr>
            <p:spPr bwMode="auto">
              <a:xfrm>
                <a:off x="119062" y="833438"/>
                <a:ext cx="60325" cy="333375"/>
              </a:xfrm>
              <a:custGeom>
                <a:avLst/>
                <a:gdLst>
                  <a:gd name="T0" fmla="*/ 34922336 w 93"/>
                  <a:gd name="T1" fmla="*/ 4190167 h 515"/>
                  <a:gd name="T2" fmla="*/ 36184620 w 93"/>
                  <a:gd name="T3" fmla="*/ 150433658 h 515"/>
                  <a:gd name="T4" fmla="*/ 32818745 w 93"/>
                  <a:gd name="T5" fmla="*/ 188147132 h 515"/>
                  <a:gd name="T6" fmla="*/ 27769609 w 93"/>
                  <a:gd name="T7" fmla="*/ 210775192 h 515"/>
                  <a:gd name="T8" fmla="*/ 10098274 w 93"/>
                  <a:gd name="T9" fmla="*/ 210775192 h 515"/>
                  <a:gd name="T10" fmla="*/ 13885129 w 93"/>
                  <a:gd name="T11" fmla="*/ 181023915 h 515"/>
                  <a:gd name="T12" fmla="*/ 6731751 w 93"/>
                  <a:gd name="T13" fmla="*/ 76264532 h 515"/>
                  <a:gd name="T14" fmla="*/ 13885129 w 93"/>
                  <a:gd name="T15" fmla="*/ 4190167 h 515"/>
                  <a:gd name="T16" fmla="*/ 30294177 w 93"/>
                  <a:gd name="T17" fmla="*/ 418823 h 515"/>
                  <a:gd name="T18" fmla="*/ 34922336 w 93"/>
                  <a:gd name="T19" fmla="*/ 4190167 h 515"/>
                  <a:gd name="T20" fmla="*/ 21879167 w 93"/>
                  <a:gd name="T21" fmla="*/ 14666556 h 515"/>
                  <a:gd name="T22" fmla="*/ 18513287 w 93"/>
                  <a:gd name="T23" fmla="*/ 17180785 h 515"/>
                  <a:gd name="T24" fmla="*/ 21879167 w 93"/>
                  <a:gd name="T25" fmla="*/ 194013882 h 515"/>
                  <a:gd name="T26" fmla="*/ 30294177 w 93"/>
                  <a:gd name="T27" fmla="*/ 117329860 h 515"/>
                  <a:gd name="T28" fmla="*/ 27769609 w 93"/>
                  <a:gd name="T29" fmla="*/ 86740290 h 515"/>
                  <a:gd name="T30" fmla="*/ 29031893 w 93"/>
                  <a:gd name="T31" fmla="*/ 54893586 h 515"/>
                  <a:gd name="T32" fmla="*/ 24403735 w 93"/>
                  <a:gd name="T33" fmla="*/ 38551088 h 515"/>
                  <a:gd name="T34" fmla="*/ 24403735 w 93"/>
                  <a:gd name="T35" fmla="*/ 14666556 h 515"/>
                  <a:gd name="T36" fmla="*/ 21879167 w 93"/>
                  <a:gd name="T37" fmla="*/ 14666556 h 51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93"/>
                  <a:gd name="T58" fmla="*/ 0 h 515"/>
                  <a:gd name="T59" fmla="*/ 93 w 93"/>
                  <a:gd name="T60" fmla="*/ 515 h 51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93" h="515">
                    <a:moveTo>
                      <a:pt x="83" y="10"/>
                    </a:moveTo>
                    <a:cubicBezTo>
                      <a:pt x="84" y="99"/>
                      <a:pt x="93" y="242"/>
                      <a:pt x="86" y="359"/>
                    </a:cubicBezTo>
                    <a:cubicBezTo>
                      <a:pt x="84" y="392"/>
                      <a:pt x="77" y="421"/>
                      <a:pt x="78" y="449"/>
                    </a:cubicBezTo>
                    <a:cubicBezTo>
                      <a:pt x="78" y="469"/>
                      <a:pt x="87" y="489"/>
                      <a:pt x="66" y="503"/>
                    </a:cubicBezTo>
                    <a:cubicBezTo>
                      <a:pt x="49" y="515"/>
                      <a:pt x="37" y="511"/>
                      <a:pt x="24" y="503"/>
                    </a:cubicBezTo>
                    <a:cubicBezTo>
                      <a:pt x="32" y="472"/>
                      <a:pt x="20" y="449"/>
                      <a:pt x="33" y="432"/>
                    </a:cubicBezTo>
                    <a:cubicBezTo>
                      <a:pt x="15" y="358"/>
                      <a:pt x="33" y="261"/>
                      <a:pt x="16" y="182"/>
                    </a:cubicBezTo>
                    <a:cubicBezTo>
                      <a:pt x="40" y="123"/>
                      <a:pt x="0" y="56"/>
                      <a:pt x="33" y="10"/>
                    </a:cubicBezTo>
                    <a:cubicBezTo>
                      <a:pt x="53" y="9"/>
                      <a:pt x="55" y="0"/>
                      <a:pt x="72" y="1"/>
                    </a:cubicBezTo>
                    <a:cubicBezTo>
                      <a:pt x="74" y="6"/>
                      <a:pt x="76" y="10"/>
                      <a:pt x="83" y="10"/>
                    </a:cubicBezTo>
                    <a:close/>
                    <a:moveTo>
                      <a:pt x="52" y="35"/>
                    </a:moveTo>
                    <a:cubicBezTo>
                      <a:pt x="51" y="39"/>
                      <a:pt x="49" y="41"/>
                      <a:pt x="44" y="41"/>
                    </a:cubicBezTo>
                    <a:cubicBezTo>
                      <a:pt x="41" y="169"/>
                      <a:pt x="50" y="318"/>
                      <a:pt x="52" y="463"/>
                    </a:cubicBezTo>
                    <a:cubicBezTo>
                      <a:pt x="62" y="397"/>
                      <a:pt x="68" y="335"/>
                      <a:pt x="72" y="280"/>
                    </a:cubicBezTo>
                    <a:cubicBezTo>
                      <a:pt x="74" y="257"/>
                      <a:pt x="66" y="231"/>
                      <a:pt x="66" y="207"/>
                    </a:cubicBezTo>
                    <a:cubicBezTo>
                      <a:pt x="67" y="182"/>
                      <a:pt x="72" y="155"/>
                      <a:pt x="69" y="131"/>
                    </a:cubicBezTo>
                    <a:cubicBezTo>
                      <a:pt x="67" y="117"/>
                      <a:pt x="59" y="105"/>
                      <a:pt x="58" y="92"/>
                    </a:cubicBezTo>
                    <a:cubicBezTo>
                      <a:pt x="57" y="74"/>
                      <a:pt x="70" y="47"/>
                      <a:pt x="58" y="35"/>
                    </a:cubicBezTo>
                    <a:cubicBezTo>
                      <a:pt x="56" y="35"/>
                      <a:pt x="54" y="35"/>
                      <a:pt x="52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3" name="Group 93"/>
            <p:cNvGrpSpPr/>
            <p:nvPr/>
          </p:nvGrpSpPr>
          <p:grpSpPr bwMode="auto">
            <a:xfrm>
              <a:off x="8698050" y="1632475"/>
              <a:ext cx="1532893" cy="1523741"/>
              <a:chOff x="0" y="0"/>
              <a:chExt cx="1063625" cy="1057275"/>
            </a:xfrm>
          </p:grpSpPr>
          <p:sp>
            <p:nvSpPr>
              <p:cNvPr id="23788" name="Freeform 100"/>
              <p:cNvSpPr>
                <a:spLocks noChangeArrowheads="1"/>
              </p:cNvSpPr>
              <p:nvPr/>
            </p:nvSpPr>
            <p:spPr bwMode="auto">
              <a:xfrm>
                <a:off x="563563" y="714375"/>
                <a:ext cx="17463" cy="80963"/>
              </a:xfrm>
              <a:custGeom>
                <a:avLst/>
                <a:gdLst>
                  <a:gd name="T0" fmla="*/ 11294682 w 27"/>
                  <a:gd name="T1" fmla="*/ 0 h 125"/>
                  <a:gd name="T2" fmla="*/ 6275039 w 27"/>
                  <a:gd name="T3" fmla="*/ 32302944 h 125"/>
                  <a:gd name="T4" fmla="*/ 0 w 27"/>
                  <a:gd name="T5" fmla="*/ 52440066 h 125"/>
                  <a:gd name="T6" fmla="*/ 8366717 w 27"/>
                  <a:gd name="T7" fmla="*/ 0 h 125"/>
                  <a:gd name="T8" fmla="*/ 11294682 w 27"/>
                  <a:gd name="T9" fmla="*/ 0 h 1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7"/>
                  <a:gd name="T16" fmla="*/ 0 h 125"/>
                  <a:gd name="T17" fmla="*/ 27 w 27"/>
                  <a:gd name="T18" fmla="*/ 125 h 1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7" h="125">
                    <a:moveTo>
                      <a:pt x="27" y="0"/>
                    </a:moveTo>
                    <a:cubicBezTo>
                      <a:pt x="26" y="17"/>
                      <a:pt x="19" y="48"/>
                      <a:pt x="15" y="77"/>
                    </a:cubicBezTo>
                    <a:cubicBezTo>
                      <a:pt x="12" y="95"/>
                      <a:pt x="11" y="115"/>
                      <a:pt x="0" y="125"/>
                    </a:cubicBezTo>
                    <a:cubicBezTo>
                      <a:pt x="3" y="84"/>
                      <a:pt x="9" y="38"/>
                      <a:pt x="20" y="0"/>
                    </a:cubicBezTo>
                    <a:cubicBezTo>
                      <a:pt x="22" y="0"/>
                      <a:pt x="24" y="0"/>
                      <a:pt x="2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9" name="Freeform 10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63625" cy="1057275"/>
              </a:xfrm>
              <a:custGeom>
                <a:avLst/>
                <a:gdLst>
                  <a:gd name="T0" fmla="*/ 619992486 w 1645"/>
                  <a:gd name="T1" fmla="*/ 536914639 h 1635"/>
                  <a:gd name="T2" fmla="*/ 518820765 w 1645"/>
                  <a:gd name="T3" fmla="*/ 636436196 h 1635"/>
                  <a:gd name="T4" fmla="*/ 394654706 w 1645"/>
                  <a:gd name="T5" fmla="*/ 678670440 h 1635"/>
                  <a:gd name="T6" fmla="*/ 21739335 w 1645"/>
                  <a:gd name="T7" fmla="*/ 600056894 h 1635"/>
                  <a:gd name="T8" fmla="*/ 132945367 w 1645"/>
                  <a:gd name="T9" fmla="*/ 349580438 h 1635"/>
                  <a:gd name="T10" fmla="*/ 224501832 w 1645"/>
                  <a:gd name="T11" fmla="*/ 182316915 h 1635"/>
                  <a:gd name="T12" fmla="*/ 315222229 w 1645"/>
                  <a:gd name="T13" fmla="*/ 5854136 h 1635"/>
                  <a:gd name="T14" fmla="*/ 677685558 w 1645"/>
                  <a:gd name="T15" fmla="*/ 121684273 h 1635"/>
                  <a:gd name="T16" fmla="*/ 584038739 w 1645"/>
                  <a:gd name="T17" fmla="*/ 478791044 h 1635"/>
                  <a:gd name="T18" fmla="*/ 347831297 w 1645"/>
                  <a:gd name="T19" fmla="*/ 669471018 h 1635"/>
                  <a:gd name="T20" fmla="*/ 546412935 w 1645"/>
                  <a:gd name="T21" fmla="*/ 589602484 h 1635"/>
                  <a:gd name="T22" fmla="*/ 606196401 w 1645"/>
                  <a:gd name="T23" fmla="*/ 366724454 h 1635"/>
                  <a:gd name="T24" fmla="*/ 676431192 w 1645"/>
                  <a:gd name="T25" fmla="*/ 44743109 h 1635"/>
                  <a:gd name="T26" fmla="*/ 635460628 w 1645"/>
                  <a:gd name="T27" fmla="*/ 214933354 h 1635"/>
                  <a:gd name="T28" fmla="*/ 515057667 w 1645"/>
                  <a:gd name="T29" fmla="*/ 620964420 h 1635"/>
                  <a:gd name="T30" fmla="*/ 379186564 w 1645"/>
                  <a:gd name="T31" fmla="*/ 661107879 h 1635"/>
                  <a:gd name="T32" fmla="*/ 19648935 w 1645"/>
                  <a:gd name="T33" fmla="*/ 624310193 h 1635"/>
                  <a:gd name="T34" fmla="*/ 555610540 w 1645"/>
                  <a:gd name="T35" fmla="*/ 496771827 h 1635"/>
                  <a:gd name="T36" fmla="*/ 615811697 w 1645"/>
                  <a:gd name="T37" fmla="*/ 273893716 h 1635"/>
                  <a:gd name="T38" fmla="*/ 644240543 w 1645"/>
                  <a:gd name="T39" fmla="*/ 151791059 h 1635"/>
                  <a:gd name="T40" fmla="*/ 525509638 w 1645"/>
                  <a:gd name="T41" fmla="*/ 10872151 h 1635"/>
                  <a:gd name="T42" fmla="*/ 218230649 w 1645"/>
                  <a:gd name="T43" fmla="*/ 215351738 h 1635"/>
                  <a:gd name="T44" fmla="*/ 478267891 w 1645"/>
                  <a:gd name="T45" fmla="*/ 189843935 h 1635"/>
                  <a:gd name="T46" fmla="*/ 471579018 w 1645"/>
                  <a:gd name="T47" fmla="*/ 362543207 h 1635"/>
                  <a:gd name="T48" fmla="*/ 433534876 w 1645"/>
                  <a:gd name="T49" fmla="*/ 510570716 h 1635"/>
                  <a:gd name="T50" fmla="*/ 395073044 w 1645"/>
                  <a:gd name="T51" fmla="*/ 594620497 h 1635"/>
                  <a:gd name="T52" fmla="*/ 246659494 w 1645"/>
                  <a:gd name="T53" fmla="*/ 584166734 h 1635"/>
                  <a:gd name="T54" fmla="*/ 78596388 w 1645"/>
                  <a:gd name="T55" fmla="*/ 572876205 h 1635"/>
                  <a:gd name="T56" fmla="*/ 245405129 w 1645"/>
                  <a:gd name="T57" fmla="*/ 646472222 h 1635"/>
                  <a:gd name="T58" fmla="*/ 464471806 w 1645"/>
                  <a:gd name="T59" fmla="*/ 649399612 h 1635"/>
                  <a:gd name="T60" fmla="*/ 533870569 w 1645"/>
                  <a:gd name="T61" fmla="*/ 579148721 h 1635"/>
                  <a:gd name="T62" fmla="*/ 432698848 w 1645"/>
                  <a:gd name="T63" fmla="*/ 180226292 h 1635"/>
                  <a:gd name="T64" fmla="*/ 415976340 w 1645"/>
                  <a:gd name="T65" fmla="*/ 418157796 h 1635"/>
                  <a:gd name="T66" fmla="*/ 392564312 w 1645"/>
                  <a:gd name="T67" fmla="*/ 235004760 h 1635"/>
                  <a:gd name="T68" fmla="*/ 244569100 w 1645"/>
                  <a:gd name="T69" fmla="*/ 222460374 h 1635"/>
                  <a:gd name="T70" fmla="*/ 102844465 w 1645"/>
                  <a:gd name="T71" fmla="*/ 559913435 h 1635"/>
                  <a:gd name="T72" fmla="*/ 325673554 w 1645"/>
                  <a:gd name="T73" fmla="*/ 233332521 h 1635"/>
                  <a:gd name="T74" fmla="*/ 181440874 w 1645"/>
                  <a:gd name="T75" fmla="*/ 223714877 h 1635"/>
                  <a:gd name="T76" fmla="*/ 86121957 w 1645"/>
                  <a:gd name="T77" fmla="*/ 558658932 h 1635"/>
                  <a:gd name="T78" fmla="*/ 430608453 w 1645"/>
                  <a:gd name="T79" fmla="*/ 280583969 h 1635"/>
                  <a:gd name="T80" fmla="*/ 416812368 w 1645"/>
                  <a:gd name="T81" fmla="*/ 262184803 h 1635"/>
                  <a:gd name="T82" fmla="*/ 346576931 w 1645"/>
                  <a:gd name="T83" fmla="*/ 533569512 h 1635"/>
                  <a:gd name="T84" fmla="*/ 351593748 w 1645"/>
                  <a:gd name="T85" fmla="*/ 546532282 h 1635"/>
                  <a:gd name="T86" fmla="*/ 386711467 w 1645"/>
                  <a:gd name="T87" fmla="*/ 448265228 h 1635"/>
                  <a:gd name="T88" fmla="*/ 396745100 w 1645"/>
                  <a:gd name="T89" fmla="*/ 386378123 h 1635"/>
                  <a:gd name="T90" fmla="*/ 415139665 w 1645"/>
                  <a:gd name="T91" fmla="*/ 269711823 h 1635"/>
                  <a:gd name="T92" fmla="*/ 387547495 w 1645"/>
                  <a:gd name="T93" fmla="*/ 439065969 h 1635"/>
                  <a:gd name="T94" fmla="*/ 422246876 w 1645"/>
                  <a:gd name="T95" fmla="*/ 457046751 h 1635"/>
                  <a:gd name="T96" fmla="*/ 382530678 w 1645"/>
                  <a:gd name="T97" fmla="*/ 516843233 h 1635"/>
                  <a:gd name="T98" fmla="*/ 433534876 w 1645"/>
                  <a:gd name="T99" fmla="*/ 484226794 h 1635"/>
                  <a:gd name="T100" fmla="*/ 428518059 w 1645"/>
                  <a:gd name="T101" fmla="*/ 501371457 h 1635"/>
                  <a:gd name="T102" fmla="*/ 563971471 w 1645"/>
                  <a:gd name="T103" fmla="*/ 548623552 h 1635"/>
                  <a:gd name="T104" fmla="*/ 592400316 w 1645"/>
                  <a:gd name="T105" fmla="*/ 536914639 h 1635"/>
                  <a:gd name="T106" fmla="*/ 641731811 w 1645"/>
                  <a:gd name="T107" fmla="*/ 518097736 h 1635"/>
                  <a:gd name="T108" fmla="*/ 397999466 w 1645"/>
                  <a:gd name="T109" fmla="*/ 584166734 h 1635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645"/>
                  <a:gd name="T166" fmla="*/ 0 h 1635"/>
                  <a:gd name="T167" fmla="*/ 1645 w 1645"/>
                  <a:gd name="T168" fmla="*/ 1635 h 1635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645" h="1635">
                    <a:moveTo>
                      <a:pt x="1397" y="1145"/>
                    </a:moveTo>
                    <a:cubicBezTo>
                      <a:pt x="1411" y="1146"/>
                      <a:pt x="1430" y="1138"/>
                      <a:pt x="1443" y="1133"/>
                    </a:cubicBezTo>
                    <a:cubicBezTo>
                      <a:pt x="1474" y="1130"/>
                      <a:pt x="1532" y="1130"/>
                      <a:pt x="1558" y="1141"/>
                    </a:cubicBezTo>
                    <a:cubicBezTo>
                      <a:pt x="1568" y="1159"/>
                      <a:pt x="1595" y="1172"/>
                      <a:pt x="1589" y="1196"/>
                    </a:cubicBezTo>
                    <a:cubicBezTo>
                      <a:pt x="1586" y="1212"/>
                      <a:pt x="1547" y="1247"/>
                      <a:pt x="1533" y="1256"/>
                    </a:cubicBezTo>
                    <a:cubicBezTo>
                      <a:pt x="1518" y="1266"/>
                      <a:pt x="1500" y="1275"/>
                      <a:pt x="1483" y="1284"/>
                    </a:cubicBezTo>
                    <a:cubicBezTo>
                      <a:pt x="1453" y="1301"/>
                      <a:pt x="1421" y="1322"/>
                      <a:pt x="1387" y="1341"/>
                    </a:cubicBezTo>
                    <a:cubicBezTo>
                      <a:pt x="1370" y="1350"/>
                      <a:pt x="1353" y="1360"/>
                      <a:pt x="1335" y="1362"/>
                    </a:cubicBezTo>
                    <a:cubicBezTo>
                      <a:pt x="1331" y="1374"/>
                      <a:pt x="1327" y="1386"/>
                      <a:pt x="1324" y="1399"/>
                    </a:cubicBezTo>
                    <a:cubicBezTo>
                      <a:pt x="1321" y="1410"/>
                      <a:pt x="1317" y="1421"/>
                      <a:pt x="1314" y="1432"/>
                    </a:cubicBezTo>
                    <a:cubicBezTo>
                      <a:pt x="1311" y="1445"/>
                      <a:pt x="1313" y="1457"/>
                      <a:pt x="1307" y="1468"/>
                    </a:cubicBezTo>
                    <a:cubicBezTo>
                      <a:pt x="1297" y="1490"/>
                      <a:pt x="1261" y="1504"/>
                      <a:pt x="1241" y="1522"/>
                    </a:cubicBezTo>
                    <a:cubicBezTo>
                      <a:pt x="1236" y="1526"/>
                      <a:pt x="1233" y="1533"/>
                      <a:pt x="1227" y="1538"/>
                    </a:cubicBezTo>
                    <a:cubicBezTo>
                      <a:pt x="1223" y="1542"/>
                      <a:pt x="1215" y="1544"/>
                      <a:pt x="1209" y="1548"/>
                    </a:cubicBezTo>
                    <a:cubicBezTo>
                      <a:pt x="1195" y="1559"/>
                      <a:pt x="1180" y="1573"/>
                      <a:pt x="1164" y="1585"/>
                    </a:cubicBezTo>
                    <a:cubicBezTo>
                      <a:pt x="1155" y="1591"/>
                      <a:pt x="1142" y="1598"/>
                      <a:pt x="1131" y="1606"/>
                    </a:cubicBezTo>
                    <a:cubicBezTo>
                      <a:pt x="1116" y="1617"/>
                      <a:pt x="1106" y="1627"/>
                      <a:pt x="1091" y="1629"/>
                    </a:cubicBezTo>
                    <a:cubicBezTo>
                      <a:pt x="1045" y="1635"/>
                      <a:pt x="988" y="1631"/>
                      <a:pt x="944" y="1623"/>
                    </a:cubicBezTo>
                    <a:cubicBezTo>
                      <a:pt x="839" y="1625"/>
                      <a:pt x="692" y="1607"/>
                      <a:pt x="557" y="1591"/>
                    </a:cubicBezTo>
                    <a:cubicBezTo>
                      <a:pt x="500" y="1585"/>
                      <a:pt x="443" y="1580"/>
                      <a:pt x="389" y="1571"/>
                    </a:cubicBezTo>
                    <a:cubicBezTo>
                      <a:pt x="275" y="1553"/>
                      <a:pt x="163" y="1546"/>
                      <a:pt x="75" y="1531"/>
                    </a:cubicBezTo>
                    <a:cubicBezTo>
                      <a:pt x="56" y="1528"/>
                      <a:pt x="46" y="1521"/>
                      <a:pt x="32" y="1515"/>
                    </a:cubicBezTo>
                    <a:cubicBezTo>
                      <a:pt x="19" y="1509"/>
                      <a:pt x="6" y="1505"/>
                      <a:pt x="4" y="1493"/>
                    </a:cubicBezTo>
                    <a:cubicBezTo>
                      <a:pt x="0" y="1472"/>
                      <a:pt x="34" y="1446"/>
                      <a:pt x="52" y="1435"/>
                    </a:cubicBezTo>
                    <a:cubicBezTo>
                      <a:pt x="63" y="1428"/>
                      <a:pt x="77" y="1425"/>
                      <a:pt x="88" y="1419"/>
                    </a:cubicBezTo>
                    <a:cubicBezTo>
                      <a:pt x="127" y="1399"/>
                      <a:pt x="163" y="1369"/>
                      <a:pt x="198" y="1354"/>
                    </a:cubicBezTo>
                    <a:cubicBezTo>
                      <a:pt x="202" y="1348"/>
                      <a:pt x="188" y="1348"/>
                      <a:pt x="190" y="1339"/>
                    </a:cubicBezTo>
                    <a:cubicBezTo>
                      <a:pt x="198" y="1306"/>
                      <a:pt x="208" y="1260"/>
                      <a:pt x="216" y="1219"/>
                    </a:cubicBezTo>
                    <a:cubicBezTo>
                      <a:pt x="227" y="1170"/>
                      <a:pt x="246" y="1102"/>
                      <a:pt x="259" y="1045"/>
                    </a:cubicBezTo>
                    <a:cubicBezTo>
                      <a:pt x="277" y="972"/>
                      <a:pt x="302" y="900"/>
                      <a:pt x="318" y="836"/>
                    </a:cubicBezTo>
                    <a:cubicBezTo>
                      <a:pt x="338" y="746"/>
                      <a:pt x="357" y="642"/>
                      <a:pt x="377" y="562"/>
                    </a:cubicBezTo>
                    <a:cubicBezTo>
                      <a:pt x="391" y="545"/>
                      <a:pt x="417" y="510"/>
                      <a:pt x="445" y="519"/>
                    </a:cubicBezTo>
                    <a:cubicBezTo>
                      <a:pt x="450" y="515"/>
                      <a:pt x="456" y="512"/>
                      <a:pt x="460" y="509"/>
                    </a:cubicBezTo>
                    <a:cubicBezTo>
                      <a:pt x="475" y="513"/>
                      <a:pt x="487" y="512"/>
                      <a:pt x="509" y="514"/>
                    </a:cubicBezTo>
                    <a:cubicBezTo>
                      <a:pt x="519" y="496"/>
                      <a:pt x="519" y="472"/>
                      <a:pt x="527" y="452"/>
                    </a:cubicBezTo>
                    <a:cubicBezTo>
                      <a:pt x="529" y="446"/>
                      <a:pt x="535" y="441"/>
                      <a:pt x="537" y="436"/>
                    </a:cubicBezTo>
                    <a:cubicBezTo>
                      <a:pt x="554" y="390"/>
                      <a:pt x="568" y="341"/>
                      <a:pt x="585" y="293"/>
                    </a:cubicBezTo>
                    <a:cubicBezTo>
                      <a:pt x="598" y="257"/>
                      <a:pt x="607" y="221"/>
                      <a:pt x="621" y="185"/>
                    </a:cubicBezTo>
                    <a:cubicBezTo>
                      <a:pt x="631" y="161"/>
                      <a:pt x="634" y="134"/>
                      <a:pt x="646" y="109"/>
                    </a:cubicBezTo>
                    <a:cubicBezTo>
                      <a:pt x="649" y="104"/>
                      <a:pt x="655" y="101"/>
                      <a:pt x="658" y="95"/>
                    </a:cubicBezTo>
                    <a:cubicBezTo>
                      <a:pt x="665" y="84"/>
                      <a:pt x="667" y="75"/>
                      <a:pt x="676" y="65"/>
                    </a:cubicBezTo>
                    <a:cubicBezTo>
                      <a:pt x="699" y="41"/>
                      <a:pt x="726" y="26"/>
                      <a:pt x="754" y="14"/>
                    </a:cubicBezTo>
                    <a:cubicBezTo>
                      <a:pt x="907" y="0"/>
                      <a:pt x="1096" y="14"/>
                      <a:pt x="1254" y="14"/>
                    </a:cubicBezTo>
                    <a:cubicBezTo>
                      <a:pt x="1324" y="14"/>
                      <a:pt x="1372" y="20"/>
                      <a:pt x="1452" y="34"/>
                    </a:cubicBezTo>
                    <a:cubicBezTo>
                      <a:pt x="1498" y="42"/>
                      <a:pt x="1554" y="44"/>
                      <a:pt x="1594" y="65"/>
                    </a:cubicBezTo>
                    <a:cubicBezTo>
                      <a:pt x="1614" y="76"/>
                      <a:pt x="1638" y="101"/>
                      <a:pt x="1643" y="120"/>
                    </a:cubicBezTo>
                    <a:cubicBezTo>
                      <a:pt x="1645" y="132"/>
                      <a:pt x="1643" y="147"/>
                      <a:pt x="1643" y="160"/>
                    </a:cubicBezTo>
                    <a:cubicBezTo>
                      <a:pt x="1642" y="203"/>
                      <a:pt x="1635" y="252"/>
                      <a:pt x="1621" y="291"/>
                    </a:cubicBezTo>
                    <a:cubicBezTo>
                      <a:pt x="1616" y="306"/>
                      <a:pt x="1608" y="318"/>
                      <a:pt x="1603" y="339"/>
                    </a:cubicBezTo>
                    <a:cubicBezTo>
                      <a:pt x="1598" y="357"/>
                      <a:pt x="1593" y="374"/>
                      <a:pt x="1588" y="394"/>
                    </a:cubicBezTo>
                    <a:cubicBezTo>
                      <a:pt x="1578" y="432"/>
                      <a:pt x="1568" y="474"/>
                      <a:pt x="1560" y="515"/>
                    </a:cubicBezTo>
                    <a:cubicBezTo>
                      <a:pt x="1553" y="546"/>
                      <a:pt x="1541" y="576"/>
                      <a:pt x="1535" y="607"/>
                    </a:cubicBezTo>
                    <a:cubicBezTo>
                      <a:pt x="1522" y="667"/>
                      <a:pt x="1505" y="726"/>
                      <a:pt x="1490" y="786"/>
                    </a:cubicBezTo>
                    <a:cubicBezTo>
                      <a:pt x="1459" y="907"/>
                      <a:pt x="1432" y="1028"/>
                      <a:pt x="1397" y="1145"/>
                    </a:cubicBezTo>
                    <a:close/>
                    <a:moveTo>
                      <a:pt x="39" y="1507"/>
                    </a:moveTo>
                    <a:cubicBezTo>
                      <a:pt x="54" y="1512"/>
                      <a:pt x="77" y="1515"/>
                      <a:pt x="98" y="1518"/>
                    </a:cubicBezTo>
                    <a:cubicBezTo>
                      <a:pt x="121" y="1522"/>
                      <a:pt x="144" y="1526"/>
                      <a:pt x="163" y="1528"/>
                    </a:cubicBezTo>
                    <a:cubicBezTo>
                      <a:pt x="212" y="1533"/>
                      <a:pt x="257" y="1541"/>
                      <a:pt x="308" y="1548"/>
                    </a:cubicBezTo>
                    <a:cubicBezTo>
                      <a:pt x="443" y="1567"/>
                      <a:pt x="593" y="1578"/>
                      <a:pt x="718" y="1590"/>
                    </a:cubicBezTo>
                    <a:cubicBezTo>
                      <a:pt x="745" y="1588"/>
                      <a:pt x="791" y="1597"/>
                      <a:pt x="832" y="1601"/>
                    </a:cubicBezTo>
                    <a:cubicBezTo>
                      <a:pt x="859" y="1604"/>
                      <a:pt x="888" y="1602"/>
                      <a:pt x="917" y="1603"/>
                    </a:cubicBezTo>
                    <a:cubicBezTo>
                      <a:pt x="945" y="1603"/>
                      <a:pt x="973" y="1609"/>
                      <a:pt x="1002" y="1613"/>
                    </a:cubicBezTo>
                    <a:cubicBezTo>
                      <a:pt x="1030" y="1616"/>
                      <a:pt x="1064" y="1621"/>
                      <a:pt x="1085" y="1616"/>
                    </a:cubicBezTo>
                    <a:cubicBezTo>
                      <a:pt x="1097" y="1613"/>
                      <a:pt x="1101" y="1599"/>
                      <a:pt x="1118" y="1603"/>
                    </a:cubicBezTo>
                    <a:cubicBezTo>
                      <a:pt x="1175" y="1555"/>
                      <a:pt x="1240" y="1515"/>
                      <a:pt x="1294" y="1463"/>
                    </a:cubicBezTo>
                    <a:cubicBezTo>
                      <a:pt x="1295" y="1444"/>
                      <a:pt x="1303" y="1428"/>
                      <a:pt x="1307" y="1410"/>
                    </a:cubicBezTo>
                    <a:cubicBezTo>
                      <a:pt x="1317" y="1371"/>
                      <a:pt x="1329" y="1336"/>
                      <a:pt x="1339" y="1299"/>
                    </a:cubicBezTo>
                    <a:cubicBezTo>
                      <a:pt x="1351" y="1250"/>
                      <a:pt x="1371" y="1203"/>
                      <a:pt x="1384" y="1155"/>
                    </a:cubicBezTo>
                    <a:cubicBezTo>
                      <a:pt x="1389" y="1134"/>
                      <a:pt x="1392" y="1113"/>
                      <a:pt x="1398" y="1091"/>
                    </a:cubicBezTo>
                    <a:cubicBezTo>
                      <a:pt x="1410" y="1053"/>
                      <a:pt x="1417" y="1017"/>
                      <a:pt x="1427" y="980"/>
                    </a:cubicBezTo>
                    <a:cubicBezTo>
                      <a:pt x="1434" y="954"/>
                      <a:pt x="1441" y="916"/>
                      <a:pt x="1450" y="897"/>
                    </a:cubicBezTo>
                    <a:cubicBezTo>
                      <a:pt x="1448" y="890"/>
                      <a:pt x="1448" y="887"/>
                      <a:pt x="1450" y="877"/>
                    </a:cubicBezTo>
                    <a:cubicBezTo>
                      <a:pt x="1462" y="824"/>
                      <a:pt x="1484" y="764"/>
                      <a:pt x="1493" y="710"/>
                    </a:cubicBezTo>
                    <a:cubicBezTo>
                      <a:pt x="1518" y="661"/>
                      <a:pt x="1522" y="606"/>
                      <a:pt x="1535" y="554"/>
                    </a:cubicBezTo>
                    <a:cubicBezTo>
                      <a:pt x="1542" y="524"/>
                      <a:pt x="1553" y="492"/>
                      <a:pt x="1556" y="462"/>
                    </a:cubicBezTo>
                    <a:cubicBezTo>
                      <a:pt x="1560" y="431"/>
                      <a:pt x="1570" y="396"/>
                      <a:pt x="1576" y="363"/>
                    </a:cubicBezTo>
                    <a:cubicBezTo>
                      <a:pt x="1582" y="331"/>
                      <a:pt x="1585" y="302"/>
                      <a:pt x="1596" y="265"/>
                    </a:cubicBezTo>
                    <a:cubicBezTo>
                      <a:pt x="1606" y="230"/>
                      <a:pt x="1637" y="144"/>
                      <a:pt x="1618" y="107"/>
                    </a:cubicBezTo>
                    <a:cubicBezTo>
                      <a:pt x="1611" y="94"/>
                      <a:pt x="1596" y="84"/>
                      <a:pt x="1584" y="79"/>
                    </a:cubicBezTo>
                    <a:cubicBezTo>
                      <a:pt x="1615" y="111"/>
                      <a:pt x="1588" y="171"/>
                      <a:pt x="1584" y="206"/>
                    </a:cubicBezTo>
                    <a:cubicBezTo>
                      <a:pt x="1584" y="211"/>
                      <a:pt x="1587" y="217"/>
                      <a:pt x="1586" y="221"/>
                    </a:cubicBezTo>
                    <a:cubicBezTo>
                      <a:pt x="1585" y="228"/>
                      <a:pt x="1579" y="234"/>
                      <a:pt x="1578" y="241"/>
                    </a:cubicBezTo>
                    <a:cubicBezTo>
                      <a:pt x="1570" y="287"/>
                      <a:pt x="1560" y="334"/>
                      <a:pt x="1553" y="382"/>
                    </a:cubicBezTo>
                    <a:cubicBezTo>
                      <a:pt x="1546" y="427"/>
                      <a:pt x="1528" y="471"/>
                      <a:pt x="1520" y="514"/>
                    </a:cubicBezTo>
                    <a:cubicBezTo>
                      <a:pt x="1514" y="542"/>
                      <a:pt x="1514" y="571"/>
                      <a:pt x="1500" y="595"/>
                    </a:cubicBezTo>
                    <a:cubicBezTo>
                      <a:pt x="1502" y="603"/>
                      <a:pt x="1498" y="611"/>
                      <a:pt x="1501" y="620"/>
                    </a:cubicBezTo>
                    <a:cubicBezTo>
                      <a:pt x="1460" y="737"/>
                      <a:pt x="1442" y="884"/>
                      <a:pt x="1392" y="1003"/>
                    </a:cubicBezTo>
                    <a:cubicBezTo>
                      <a:pt x="1384" y="1057"/>
                      <a:pt x="1375" y="1088"/>
                      <a:pt x="1355" y="1135"/>
                    </a:cubicBezTo>
                    <a:cubicBezTo>
                      <a:pt x="1332" y="1243"/>
                      <a:pt x="1311" y="1335"/>
                      <a:pt x="1277" y="1434"/>
                    </a:cubicBezTo>
                    <a:cubicBezTo>
                      <a:pt x="1287" y="1457"/>
                      <a:pt x="1253" y="1470"/>
                      <a:pt x="1232" y="1485"/>
                    </a:cubicBezTo>
                    <a:cubicBezTo>
                      <a:pt x="1204" y="1505"/>
                      <a:pt x="1185" y="1521"/>
                      <a:pt x="1159" y="1538"/>
                    </a:cubicBezTo>
                    <a:cubicBezTo>
                      <a:pt x="1150" y="1544"/>
                      <a:pt x="1143" y="1551"/>
                      <a:pt x="1133" y="1560"/>
                    </a:cubicBezTo>
                    <a:cubicBezTo>
                      <a:pt x="1119" y="1571"/>
                      <a:pt x="1090" y="1595"/>
                      <a:pt x="1075" y="1596"/>
                    </a:cubicBezTo>
                    <a:cubicBezTo>
                      <a:pt x="1067" y="1597"/>
                      <a:pt x="1059" y="1592"/>
                      <a:pt x="1051" y="1591"/>
                    </a:cubicBezTo>
                    <a:cubicBezTo>
                      <a:pt x="1018" y="1587"/>
                      <a:pt x="983" y="1589"/>
                      <a:pt x="942" y="1586"/>
                    </a:cubicBezTo>
                    <a:cubicBezTo>
                      <a:pt x="930" y="1586"/>
                      <a:pt x="919" y="1582"/>
                      <a:pt x="907" y="1581"/>
                    </a:cubicBezTo>
                    <a:cubicBezTo>
                      <a:pt x="873" y="1578"/>
                      <a:pt x="836" y="1583"/>
                      <a:pt x="801" y="1578"/>
                    </a:cubicBezTo>
                    <a:cubicBezTo>
                      <a:pt x="771" y="1574"/>
                      <a:pt x="735" y="1571"/>
                      <a:pt x="701" y="1570"/>
                    </a:cubicBezTo>
                    <a:cubicBezTo>
                      <a:pt x="647" y="1567"/>
                      <a:pt x="591" y="1556"/>
                      <a:pt x="560" y="1553"/>
                    </a:cubicBezTo>
                    <a:cubicBezTo>
                      <a:pt x="451" y="1541"/>
                      <a:pt x="334" y="1545"/>
                      <a:pt x="236" y="1528"/>
                    </a:cubicBezTo>
                    <a:cubicBezTo>
                      <a:pt x="198" y="1521"/>
                      <a:pt x="160" y="1511"/>
                      <a:pt x="123" y="1507"/>
                    </a:cubicBezTo>
                    <a:cubicBezTo>
                      <a:pt x="93" y="1503"/>
                      <a:pt x="70" y="1501"/>
                      <a:pt x="47" y="1493"/>
                    </a:cubicBezTo>
                    <a:cubicBezTo>
                      <a:pt x="36" y="1490"/>
                      <a:pt x="26" y="1482"/>
                      <a:pt x="19" y="1483"/>
                    </a:cubicBezTo>
                    <a:cubicBezTo>
                      <a:pt x="13" y="1497"/>
                      <a:pt x="31" y="1503"/>
                      <a:pt x="39" y="1507"/>
                    </a:cubicBezTo>
                    <a:close/>
                    <a:moveTo>
                      <a:pt x="1277" y="1385"/>
                    </a:moveTo>
                    <a:cubicBezTo>
                      <a:pt x="1290" y="1367"/>
                      <a:pt x="1291" y="1340"/>
                      <a:pt x="1297" y="1317"/>
                    </a:cubicBezTo>
                    <a:cubicBezTo>
                      <a:pt x="1305" y="1289"/>
                      <a:pt x="1315" y="1261"/>
                      <a:pt x="1322" y="1233"/>
                    </a:cubicBezTo>
                    <a:cubicBezTo>
                      <a:pt x="1326" y="1218"/>
                      <a:pt x="1325" y="1203"/>
                      <a:pt x="1329" y="1188"/>
                    </a:cubicBezTo>
                    <a:cubicBezTo>
                      <a:pt x="1338" y="1149"/>
                      <a:pt x="1353" y="1111"/>
                      <a:pt x="1364" y="1072"/>
                    </a:cubicBezTo>
                    <a:cubicBezTo>
                      <a:pt x="1380" y="1010"/>
                      <a:pt x="1393" y="956"/>
                      <a:pt x="1413" y="896"/>
                    </a:cubicBezTo>
                    <a:cubicBezTo>
                      <a:pt x="1420" y="876"/>
                      <a:pt x="1426" y="857"/>
                      <a:pt x="1430" y="837"/>
                    </a:cubicBezTo>
                    <a:cubicBezTo>
                      <a:pt x="1439" y="796"/>
                      <a:pt x="1452" y="755"/>
                      <a:pt x="1460" y="715"/>
                    </a:cubicBezTo>
                    <a:cubicBezTo>
                      <a:pt x="1462" y="704"/>
                      <a:pt x="1461" y="692"/>
                      <a:pt x="1463" y="681"/>
                    </a:cubicBezTo>
                    <a:cubicBezTo>
                      <a:pt x="1465" y="672"/>
                      <a:pt x="1471" y="664"/>
                      <a:pt x="1473" y="655"/>
                    </a:cubicBezTo>
                    <a:cubicBezTo>
                      <a:pt x="1476" y="645"/>
                      <a:pt x="1475" y="633"/>
                      <a:pt x="1478" y="623"/>
                    </a:cubicBezTo>
                    <a:cubicBezTo>
                      <a:pt x="1481" y="615"/>
                      <a:pt x="1486" y="608"/>
                      <a:pt x="1488" y="600"/>
                    </a:cubicBezTo>
                    <a:cubicBezTo>
                      <a:pt x="1502" y="556"/>
                      <a:pt x="1509" y="512"/>
                      <a:pt x="1520" y="469"/>
                    </a:cubicBezTo>
                    <a:cubicBezTo>
                      <a:pt x="1522" y="458"/>
                      <a:pt x="1524" y="447"/>
                      <a:pt x="1526" y="436"/>
                    </a:cubicBezTo>
                    <a:cubicBezTo>
                      <a:pt x="1531" y="415"/>
                      <a:pt x="1541" y="396"/>
                      <a:pt x="1543" y="379"/>
                    </a:cubicBezTo>
                    <a:cubicBezTo>
                      <a:pt x="1544" y="374"/>
                      <a:pt x="1541" y="367"/>
                      <a:pt x="1541" y="363"/>
                    </a:cubicBezTo>
                    <a:cubicBezTo>
                      <a:pt x="1542" y="344"/>
                      <a:pt x="1549" y="320"/>
                      <a:pt x="1555" y="299"/>
                    </a:cubicBezTo>
                    <a:cubicBezTo>
                      <a:pt x="1564" y="268"/>
                      <a:pt x="1573" y="233"/>
                      <a:pt x="1579" y="208"/>
                    </a:cubicBezTo>
                    <a:cubicBezTo>
                      <a:pt x="1574" y="171"/>
                      <a:pt x="1598" y="120"/>
                      <a:pt x="1576" y="89"/>
                    </a:cubicBezTo>
                    <a:cubicBezTo>
                      <a:pt x="1570" y="80"/>
                      <a:pt x="1557" y="78"/>
                      <a:pt x="1560" y="65"/>
                    </a:cubicBezTo>
                    <a:cubicBezTo>
                      <a:pt x="1528" y="57"/>
                      <a:pt x="1497" y="50"/>
                      <a:pt x="1462" y="45"/>
                    </a:cubicBezTo>
                    <a:cubicBezTo>
                      <a:pt x="1398" y="36"/>
                      <a:pt x="1326" y="25"/>
                      <a:pt x="1257" y="26"/>
                    </a:cubicBezTo>
                    <a:cubicBezTo>
                      <a:pt x="1102" y="26"/>
                      <a:pt x="981" y="13"/>
                      <a:pt x="842" y="21"/>
                    </a:cubicBezTo>
                    <a:cubicBezTo>
                      <a:pt x="822" y="22"/>
                      <a:pt x="801" y="20"/>
                      <a:pt x="782" y="22"/>
                    </a:cubicBezTo>
                    <a:cubicBezTo>
                      <a:pt x="731" y="28"/>
                      <a:pt x="702" y="62"/>
                      <a:pt x="668" y="95"/>
                    </a:cubicBezTo>
                    <a:cubicBezTo>
                      <a:pt x="639" y="149"/>
                      <a:pt x="631" y="206"/>
                      <a:pt x="606" y="268"/>
                    </a:cubicBezTo>
                    <a:cubicBezTo>
                      <a:pt x="593" y="301"/>
                      <a:pt x="583" y="335"/>
                      <a:pt x="575" y="363"/>
                    </a:cubicBezTo>
                    <a:cubicBezTo>
                      <a:pt x="561" y="408"/>
                      <a:pt x="537" y="467"/>
                      <a:pt x="522" y="515"/>
                    </a:cubicBezTo>
                    <a:cubicBezTo>
                      <a:pt x="560" y="514"/>
                      <a:pt x="596" y="526"/>
                      <a:pt x="633" y="530"/>
                    </a:cubicBezTo>
                    <a:cubicBezTo>
                      <a:pt x="707" y="539"/>
                      <a:pt x="796" y="543"/>
                      <a:pt x="880" y="555"/>
                    </a:cubicBezTo>
                    <a:cubicBezTo>
                      <a:pt x="893" y="514"/>
                      <a:pt x="921" y="494"/>
                      <a:pt x="947" y="464"/>
                    </a:cubicBezTo>
                    <a:cubicBezTo>
                      <a:pt x="987" y="418"/>
                      <a:pt x="1043" y="388"/>
                      <a:pt x="1100" y="399"/>
                    </a:cubicBezTo>
                    <a:cubicBezTo>
                      <a:pt x="1110" y="408"/>
                      <a:pt x="1117" y="415"/>
                      <a:pt x="1126" y="422"/>
                    </a:cubicBezTo>
                    <a:cubicBezTo>
                      <a:pt x="1140" y="434"/>
                      <a:pt x="1135" y="438"/>
                      <a:pt x="1144" y="454"/>
                    </a:cubicBezTo>
                    <a:cubicBezTo>
                      <a:pt x="1149" y="463"/>
                      <a:pt x="1157" y="468"/>
                      <a:pt x="1159" y="475"/>
                    </a:cubicBezTo>
                    <a:cubicBezTo>
                      <a:pt x="1165" y="495"/>
                      <a:pt x="1165" y="513"/>
                      <a:pt x="1168" y="535"/>
                    </a:cubicBezTo>
                    <a:cubicBezTo>
                      <a:pt x="1172" y="568"/>
                      <a:pt x="1174" y="603"/>
                      <a:pt x="1171" y="637"/>
                    </a:cubicBezTo>
                    <a:cubicBezTo>
                      <a:pt x="1167" y="687"/>
                      <a:pt x="1153" y="746"/>
                      <a:pt x="1151" y="791"/>
                    </a:cubicBezTo>
                    <a:cubicBezTo>
                      <a:pt x="1141" y="806"/>
                      <a:pt x="1141" y="827"/>
                      <a:pt x="1136" y="846"/>
                    </a:cubicBezTo>
                    <a:cubicBezTo>
                      <a:pt x="1134" y="854"/>
                      <a:pt x="1130" y="860"/>
                      <a:pt x="1128" y="867"/>
                    </a:cubicBezTo>
                    <a:cubicBezTo>
                      <a:pt x="1127" y="872"/>
                      <a:pt x="1130" y="876"/>
                      <a:pt x="1129" y="881"/>
                    </a:cubicBezTo>
                    <a:cubicBezTo>
                      <a:pt x="1129" y="886"/>
                      <a:pt x="1123" y="894"/>
                      <a:pt x="1121" y="901"/>
                    </a:cubicBezTo>
                    <a:cubicBezTo>
                      <a:pt x="1115" y="921"/>
                      <a:pt x="1112" y="944"/>
                      <a:pt x="1103" y="964"/>
                    </a:cubicBezTo>
                    <a:cubicBezTo>
                      <a:pt x="1096" y="1019"/>
                      <a:pt x="1061" y="1079"/>
                      <a:pt x="1068" y="1136"/>
                    </a:cubicBezTo>
                    <a:cubicBezTo>
                      <a:pt x="1064" y="1143"/>
                      <a:pt x="1056" y="1139"/>
                      <a:pt x="1053" y="1140"/>
                    </a:cubicBezTo>
                    <a:cubicBezTo>
                      <a:pt x="1050" y="1168"/>
                      <a:pt x="1034" y="1193"/>
                      <a:pt x="1037" y="1221"/>
                    </a:cubicBezTo>
                    <a:cubicBezTo>
                      <a:pt x="1022" y="1238"/>
                      <a:pt x="1021" y="1264"/>
                      <a:pt x="1012" y="1289"/>
                    </a:cubicBezTo>
                    <a:cubicBezTo>
                      <a:pt x="1005" y="1309"/>
                      <a:pt x="993" y="1327"/>
                      <a:pt x="992" y="1347"/>
                    </a:cubicBezTo>
                    <a:cubicBezTo>
                      <a:pt x="979" y="1365"/>
                      <a:pt x="972" y="1392"/>
                      <a:pt x="967" y="1412"/>
                    </a:cubicBezTo>
                    <a:cubicBezTo>
                      <a:pt x="1007" y="1412"/>
                      <a:pt x="1069" y="1424"/>
                      <a:pt x="1105" y="1425"/>
                    </a:cubicBezTo>
                    <a:cubicBezTo>
                      <a:pt x="1113" y="1425"/>
                      <a:pt x="1129" y="1423"/>
                      <a:pt x="1133" y="1435"/>
                    </a:cubicBezTo>
                    <a:cubicBezTo>
                      <a:pt x="1070" y="1445"/>
                      <a:pt x="1011" y="1420"/>
                      <a:pt x="945" y="1422"/>
                    </a:cubicBezTo>
                    <a:cubicBezTo>
                      <a:pt x="932" y="1422"/>
                      <a:pt x="926" y="1431"/>
                      <a:pt x="914" y="1424"/>
                    </a:cubicBezTo>
                    <a:cubicBezTo>
                      <a:pt x="886" y="1472"/>
                      <a:pt x="828" y="1426"/>
                      <a:pt x="784" y="1427"/>
                    </a:cubicBezTo>
                    <a:cubicBezTo>
                      <a:pt x="768" y="1434"/>
                      <a:pt x="753" y="1425"/>
                      <a:pt x="731" y="1420"/>
                    </a:cubicBezTo>
                    <a:cubicBezTo>
                      <a:pt x="713" y="1417"/>
                      <a:pt x="691" y="1413"/>
                      <a:pt x="670" y="1410"/>
                    </a:cubicBezTo>
                    <a:cubicBezTo>
                      <a:pt x="650" y="1408"/>
                      <a:pt x="628" y="1409"/>
                      <a:pt x="610" y="1405"/>
                    </a:cubicBezTo>
                    <a:cubicBezTo>
                      <a:pt x="603" y="1404"/>
                      <a:pt x="597" y="1398"/>
                      <a:pt x="590" y="1397"/>
                    </a:cubicBezTo>
                    <a:cubicBezTo>
                      <a:pt x="574" y="1394"/>
                      <a:pt x="556" y="1392"/>
                      <a:pt x="538" y="1389"/>
                    </a:cubicBezTo>
                    <a:cubicBezTo>
                      <a:pt x="521" y="1386"/>
                      <a:pt x="503" y="1384"/>
                      <a:pt x="485" y="1382"/>
                    </a:cubicBezTo>
                    <a:cubicBezTo>
                      <a:pt x="414" y="1375"/>
                      <a:pt x="340" y="1364"/>
                      <a:pt x="276" y="1360"/>
                    </a:cubicBezTo>
                    <a:cubicBezTo>
                      <a:pt x="269" y="1360"/>
                      <a:pt x="261" y="1362"/>
                      <a:pt x="254" y="1360"/>
                    </a:cubicBezTo>
                    <a:cubicBezTo>
                      <a:pt x="247" y="1359"/>
                      <a:pt x="240" y="1351"/>
                      <a:pt x="231" y="1350"/>
                    </a:cubicBezTo>
                    <a:cubicBezTo>
                      <a:pt x="214" y="1350"/>
                      <a:pt x="204" y="1369"/>
                      <a:pt x="188" y="1370"/>
                    </a:cubicBezTo>
                    <a:cubicBezTo>
                      <a:pt x="185" y="1376"/>
                      <a:pt x="182" y="1380"/>
                      <a:pt x="178" y="1384"/>
                    </a:cubicBezTo>
                    <a:cubicBezTo>
                      <a:pt x="130" y="1412"/>
                      <a:pt x="76" y="1435"/>
                      <a:pt x="32" y="1468"/>
                    </a:cubicBezTo>
                    <a:cubicBezTo>
                      <a:pt x="56" y="1490"/>
                      <a:pt x="106" y="1494"/>
                      <a:pt x="140" y="1493"/>
                    </a:cubicBezTo>
                    <a:cubicBezTo>
                      <a:pt x="224" y="1505"/>
                      <a:pt x="307" y="1519"/>
                      <a:pt x="381" y="1526"/>
                    </a:cubicBezTo>
                    <a:cubicBezTo>
                      <a:pt x="440" y="1532"/>
                      <a:pt x="499" y="1534"/>
                      <a:pt x="558" y="1540"/>
                    </a:cubicBezTo>
                    <a:cubicBezTo>
                      <a:pt x="569" y="1541"/>
                      <a:pt x="577" y="1544"/>
                      <a:pt x="587" y="1546"/>
                    </a:cubicBezTo>
                    <a:cubicBezTo>
                      <a:pt x="624" y="1554"/>
                      <a:pt x="668" y="1554"/>
                      <a:pt x="704" y="1560"/>
                    </a:cubicBezTo>
                    <a:cubicBezTo>
                      <a:pt x="726" y="1563"/>
                      <a:pt x="746" y="1558"/>
                      <a:pt x="769" y="1558"/>
                    </a:cubicBezTo>
                    <a:cubicBezTo>
                      <a:pt x="791" y="1558"/>
                      <a:pt x="814" y="1565"/>
                      <a:pt x="836" y="1566"/>
                    </a:cubicBezTo>
                    <a:cubicBezTo>
                      <a:pt x="850" y="1567"/>
                      <a:pt x="866" y="1568"/>
                      <a:pt x="880" y="1568"/>
                    </a:cubicBezTo>
                    <a:cubicBezTo>
                      <a:pt x="918" y="1569"/>
                      <a:pt x="953" y="1571"/>
                      <a:pt x="993" y="1575"/>
                    </a:cubicBezTo>
                    <a:cubicBezTo>
                      <a:pt x="1033" y="1578"/>
                      <a:pt x="1091" y="1588"/>
                      <a:pt x="1111" y="1553"/>
                    </a:cubicBezTo>
                    <a:cubicBezTo>
                      <a:pt x="1150" y="1530"/>
                      <a:pt x="1187" y="1502"/>
                      <a:pt x="1222" y="1478"/>
                    </a:cubicBezTo>
                    <a:cubicBezTo>
                      <a:pt x="1235" y="1470"/>
                      <a:pt x="1250" y="1463"/>
                      <a:pt x="1256" y="1448"/>
                    </a:cubicBezTo>
                    <a:cubicBezTo>
                      <a:pt x="1236" y="1448"/>
                      <a:pt x="1216" y="1445"/>
                      <a:pt x="1198" y="1443"/>
                    </a:cubicBezTo>
                    <a:cubicBezTo>
                      <a:pt x="1188" y="1442"/>
                      <a:pt x="1174" y="1445"/>
                      <a:pt x="1171" y="1437"/>
                    </a:cubicBezTo>
                    <a:cubicBezTo>
                      <a:pt x="1197" y="1425"/>
                      <a:pt x="1225" y="1439"/>
                      <a:pt x="1261" y="1435"/>
                    </a:cubicBezTo>
                    <a:cubicBezTo>
                      <a:pt x="1265" y="1418"/>
                      <a:pt x="1276" y="1406"/>
                      <a:pt x="1277" y="1385"/>
                    </a:cubicBezTo>
                    <a:close/>
                    <a:moveTo>
                      <a:pt x="1051" y="417"/>
                    </a:moveTo>
                    <a:cubicBezTo>
                      <a:pt x="1026" y="425"/>
                      <a:pt x="1003" y="430"/>
                      <a:pt x="982" y="447"/>
                    </a:cubicBezTo>
                    <a:cubicBezTo>
                      <a:pt x="949" y="474"/>
                      <a:pt x="927" y="513"/>
                      <a:pt x="904" y="547"/>
                    </a:cubicBezTo>
                    <a:cubicBezTo>
                      <a:pt x="898" y="542"/>
                      <a:pt x="895" y="552"/>
                      <a:pt x="894" y="557"/>
                    </a:cubicBezTo>
                    <a:cubicBezTo>
                      <a:pt x="905" y="556"/>
                      <a:pt x="911" y="560"/>
                      <a:pt x="922" y="558"/>
                    </a:cubicBezTo>
                    <a:cubicBezTo>
                      <a:pt x="954" y="510"/>
                      <a:pt x="986" y="462"/>
                      <a:pt x="1035" y="431"/>
                    </a:cubicBezTo>
                    <a:cubicBezTo>
                      <a:pt x="1045" y="435"/>
                      <a:pt x="1058" y="421"/>
                      <a:pt x="1068" y="416"/>
                    </a:cubicBezTo>
                    <a:cubicBezTo>
                      <a:pt x="1059" y="416"/>
                      <a:pt x="1056" y="416"/>
                      <a:pt x="1051" y="417"/>
                    </a:cubicBezTo>
                    <a:close/>
                    <a:moveTo>
                      <a:pt x="1066" y="627"/>
                    </a:moveTo>
                    <a:cubicBezTo>
                      <a:pt x="1088" y="642"/>
                      <a:pt x="1067" y="683"/>
                      <a:pt x="1060" y="713"/>
                    </a:cubicBezTo>
                    <a:cubicBezTo>
                      <a:pt x="1037" y="804"/>
                      <a:pt x="1016" y="905"/>
                      <a:pt x="1000" y="997"/>
                    </a:cubicBezTo>
                    <a:cubicBezTo>
                      <a:pt x="997" y="997"/>
                      <a:pt x="999" y="1001"/>
                      <a:pt x="995" y="1000"/>
                    </a:cubicBezTo>
                    <a:cubicBezTo>
                      <a:pt x="1014" y="1033"/>
                      <a:pt x="1043" y="1057"/>
                      <a:pt x="1058" y="1088"/>
                    </a:cubicBezTo>
                    <a:cubicBezTo>
                      <a:pt x="1097" y="928"/>
                      <a:pt x="1159" y="749"/>
                      <a:pt x="1158" y="595"/>
                    </a:cubicBezTo>
                    <a:cubicBezTo>
                      <a:pt x="1157" y="559"/>
                      <a:pt x="1152" y="525"/>
                      <a:pt x="1148" y="490"/>
                    </a:cubicBezTo>
                    <a:cubicBezTo>
                      <a:pt x="1134" y="471"/>
                      <a:pt x="1130" y="442"/>
                      <a:pt x="1111" y="427"/>
                    </a:cubicBezTo>
                    <a:cubicBezTo>
                      <a:pt x="1073" y="420"/>
                      <a:pt x="1040" y="448"/>
                      <a:pt x="1015" y="475"/>
                    </a:cubicBezTo>
                    <a:cubicBezTo>
                      <a:pt x="975" y="490"/>
                      <a:pt x="965" y="534"/>
                      <a:pt x="939" y="562"/>
                    </a:cubicBezTo>
                    <a:cubicBezTo>
                      <a:pt x="954" y="563"/>
                      <a:pt x="965" y="567"/>
                      <a:pt x="980" y="568"/>
                    </a:cubicBezTo>
                    <a:cubicBezTo>
                      <a:pt x="986" y="570"/>
                      <a:pt x="987" y="580"/>
                      <a:pt x="993" y="577"/>
                    </a:cubicBezTo>
                    <a:cubicBezTo>
                      <a:pt x="988" y="582"/>
                      <a:pt x="990" y="585"/>
                      <a:pt x="988" y="592"/>
                    </a:cubicBezTo>
                    <a:cubicBezTo>
                      <a:pt x="1012" y="606"/>
                      <a:pt x="1037" y="619"/>
                      <a:pt x="1066" y="627"/>
                    </a:cubicBezTo>
                    <a:close/>
                    <a:moveTo>
                      <a:pt x="779" y="558"/>
                    </a:moveTo>
                    <a:cubicBezTo>
                      <a:pt x="713" y="555"/>
                      <a:pt x="648" y="540"/>
                      <a:pt x="585" y="532"/>
                    </a:cubicBezTo>
                    <a:cubicBezTo>
                      <a:pt x="578" y="531"/>
                      <a:pt x="572" y="533"/>
                      <a:pt x="565" y="532"/>
                    </a:cubicBezTo>
                    <a:cubicBezTo>
                      <a:pt x="523" y="527"/>
                      <a:pt x="473" y="511"/>
                      <a:pt x="447" y="539"/>
                    </a:cubicBezTo>
                    <a:cubicBezTo>
                      <a:pt x="410" y="628"/>
                      <a:pt x="404" y="743"/>
                      <a:pt x="364" y="822"/>
                    </a:cubicBezTo>
                    <a:cubicBezTo>
                      <a:pt x="342" y="931"/>
                      <a:pt x="311" y="1044"/>
                      <a:pt x="283" y="1155"/>
                    </a:cubicBezTo>
                    <a:cubicBezTo>
                      <a:pt x="273" y="1193"/>
                      <a:pt x="259" y="1236"/>
                      <a:pt x="258" y="1269"/>
                    </a:cubicBezTo>
                    <a:cubicBezTo>
                      <a:pt x="251" y="1285"/>
                      <a:pt x="236" y="1316"/>
                      <a:pt x="246" y="1339"/>
                    </a:cubicBezTo>
                    <a:cubicBezTo>
                      <a:pt x="278" y="1353"/>
                      <a:pt x="333" y="1353"/>
                      <a:pt x="379" y="1359"/>
                    </a:cubicBezTo>
                    <a:cubicBezTo>
                      <a:pt x="417" y="1363"/>
                      <a:pt x="457" y="1365"/>
                      <a:pt x="495" y="1369"/>
                    </a:cubicBezTo>
                    <a:cubicBezTo>
                      <a:pt x="543" y="1373"/>
                      <a:pt x="586" y="1387"/>
                      <a:pt x="631" y="1394"/>
                    </a:cubicBezTo>
                    <a:cubicBezTo>
                      <a:pt x="679" y="1401"/>
                      <a:pt x="726" y="1404"/>
                      <a:pt x="773" y="1412"/>
                    </a:cubicBezTo>
                    <a:cubicBezTo>
                      <a:pt x="848" y="1165"/>
                      <a:pt x="915" y="862"/>
                      <a:pt x="973" y="582"/>
                    </a:cubicBezTo>
                    <a:cubicBezTo>
                      <a:pt x="910" y="569"/>
                      <a:pt x="845" y="562"/>
                      <a:pt x="779" y="558"/>
                    </a:cubicBezTo>
                    <a:close/>
                    <a:moveTo>
                      <a:pt x="228" y="1306"/>
                    </a:moveTo>
                    <a:cubicBezTo>
                      <a:pt x="246" y="1241"/>
                      <a:pt x="263" y="1176"/>
                      <a:pt x="281" y="1113"/>
                    </a:cubicBezTo>
                    <a:cubicBezTo>
                      <a:pt x="295" y="1066"/>
                      <a:pt x="302" y="1018"/>
                      <a:pt x="314" y="970"/>
                    </a:cubicBezTo>
                    <a:cubicBezTo>
                      <a:pt x="326" y="922"/>
                      <a:pt x="342" y="874"/>
                      <a:pt x="352" y="822"/>
                    </a:cubicBezTo>
                    <a:cubicBezTo>
                      <a:pt x="352" y="816"/>
                      <a:pt x="355" y="815"/>
                      <a:pt x="352" y="809"/>
                    </a:cubicBezTo>
                    <a:cubicBezTo>
                      <a:pt x="391" y="727"/>
                      <a:pt x="404" y="615"/>
                      <a:pt x="434" y="535"/>
                    </a:cubicBezTo>
                    <a:cubicBezTo>
                      <a:pt x="433" y="535"/>
                      <a:pt x="432" y="535"/>
                      <a:pt x="430" y="535"/>
                    </a:cubicBezTo>
                    <a:cubicBezTo>
                      <a:pt x="430" y="534"/>
                      <a:pt x="430" y="533"/>
                      <a:pt x="429" y="534"/>
                    </a:cubicBezTo>
                    <a:cubicBezTo>
                      <a:pt x="407" y="540"/>
                      <a:pt x="394" y="564"/>
                      <a:pt x="389" y="580"/>
                    </a:cubicBezTo>
                    <a:cubicBezTo>
                      <a:pt x="378" y="613"/>
                      <a:pt x="374" y="643"/>
                      <a:pt x="367" y="676"/>
                    </a:cubicBezTo>
                    <a:cubicBezTo>
                      <a:pt x="357" y="726"/>
                      <a:pt x="341" y="776"/>
                      <a:pt x="341" y="816"/>
                    </a:cubicBezTo>
                    <a:cubicBezTo>
                      <a:pt x="288" y="972"/>
                      <a:pt x="241" y="1158"/>
                      <a:pt x="206" y="1336"/>
                    </a:cubicBezTo>
                    <a:cubicBezTo>
                      <a:pt x="215" y="1338"/>
                      <a:pt x="218" y="1338"/>
                      <a:pt x="226" y="1339"/>
                    </a:cubicBezTo>
                    <a:cubicBezTo>
                      <a:pt x="227" y="1329"/>
                      <a:pt x="231" y="1315"/>
                      <a:pt x="228" y="1306"/>
                    </a:cubicBezTo>
                    <a:close/>
                    <a:moveTo>
                      <a:pt x="997" y="627"/>
                    </a:moveTo>
                    <a:cubicBezTo>
                      <a:pt x="999" y="629"/>
                      <a:pt x="1002" y="625"/>
                      <a:pt x="1008" y="627"/>
                    </a:cubicBezTo>
                    <a:cubicBezTo>
                      <a:pt x="1015" y="639"/>
                      <a:pt x="1029" y="645"/>
                      <a:pt x="1040" y="653"/>
                    </a:cubicBezTo>
                    <a:cubicBezTo>
                      <a:pt x="1038" y="661"/>
                      <a:pt x="1034" y="666"/>
                      <a:pt x="1030" y="671"/>
                    </a:cubicBezTo>
                    <a:cubicBezTo>
                      <a:pt x="1012" y="768"/>
                      <a:pt x="988" y="861"/>
                      <a:pt x="968" y="960"/>
                    </a:cubicBezTo>
                    <a:cubicBezTo>
                      <a:pt x="977" y="968"/>
                      <a:pt x="979" y="983"/>
                      <a:pt x="988" y="990"/>
                    </a:cubicBezTo>
                    <a:cubicBezTo>
                      <a:pt x="1003" y="903"/>
                      <a:pt x="1031" y="792"/>
                      <a:pt x="1045" y="705"/>
                    </a:cubicBezTo>
                    <a:cubicBezTo>
                      <a:pt x="1048" y="689"/>
                      <a:pt x="1067" y="661"/>
                      <a:pt x="1060" y="645"/>
                    </a:cubicBezTo>
                    <a:cubicBezTo>
                      <a:pt x="1052" y="629"/>
                      <a:pt x="998" y="616"/>
                      <a:pt x="982" y="605"/>
                    </a:cubicBezTo>
                    <a:cubicBezTo>
                      <a:pt x="977" y="617"/>
                      <a:pt x="999" y="613"/>
                      <a:pt x="997" y="627"/>
                    </a:cubicBezTo>
                    <a:close/>
                    <a:moveTo>
                      <a:pt x="970" y="670"/>
                    </a:moveTo>
                    <a:cubicBezTo>
                      <a:pt x="967" y="710"/>
                      <a:pt x="952" y="752"/>
                      <a:pt x="944" y="794"/>
                    </a:cubicBezTo>
                    <a:cubicBezTo>
                      <a:pt x="923" y="894"/>
                      <a:pt x="892" y="995"/>
                      <a:pt x="872" y="1093"/>
                    </a:cubicBezTo>
                    <a:cubicBezTo>
                      <a:pt x="876" y="1093"/>
                      <a:pt x="874" y="1099"/>
                      <a:pt x="874" y="1103"/>
                    </a:cubicBezTo>
                    <a:cubicBezTo>
                      <a:pt x="872" y="1117"/>
                      <a:pt x="869" y="1131"/>
                      <a:pt x="865" y="1145"/>
                    </a:cubicBezTo>
                    <a:cubicBezTo>
                      <a:pt x="855" y="1188"/>
                      <a:pt x="841" y="1233"/>
                      <a:pt x="829" y="1276"/>
                    </a:cubicBezTo>
                    <a:cubicBezTo>
                      <a:pt x="827" y="1283"/>
                      <a:pt x="822" y="1289"/>
                      <a:pt x="821" y="1296"/>
                    </a:cubicBezTo>
                    <a:cubicBezTo>
                      <a:pt x="819" y="1304"/>
                      <a:pt x="820" y="1313"/>
                      <a:pt x="817" y="1321"/>
                    </a:cubicBezTo>
                    <a:cubicBezTo>
                      <a:pt x="815" y="1330"/>
                      <a:pt x="808" y="1336"/>
                      <a:pt x="806" y="1346"/>
                    </a:cubicBezTo>
                    <a:cubicBezTo>
                      <a:pt x="801" y="1364"/>
                      <a:pt x="799" y="1387"/>
                      <a:pt x="796" y="1405"/>
                    </a:cubicBezTo>
                    <a:cubicBezTo>
                      <a:pt x="800" y="1401"/>
                      <a:pt x="807" y="1394"/>
                      <a:pt x="814" y="1397"/>
                    </a:cubicBezTo>
                    <a:cubicBezTo>
                      <a:pt x="822" y="1366"/>
                      <a:pt x="829" y="1337"/>
                      <a:pt x="841" y="1307"/>
                    </a:cubicBezTo>
                    <a:cubicBezTo>
                      <a:pt x="842" y="1346"/>
                      <a:pt x="824" y="1371"/>
                      <a:pt x="826" y="1410"/>
                    </a:cubicBezTo>
                    <a:cubicBezTo>
                      <a:pt x="849" y="1403"/>
                      <a:pt x="846" y="1358"/>
                      <a:pt x="861" y="1337"/>
                    </a:cubicBezTo>
                    <a:cubicBezTo>
                      <a:pt x="860" y="1361"/>
                      <a:pt x="858" y="1385"/>
                      <a:pt x="849" y="1404"/>
                    </a:cubicBezTo>
                    <a:cubicBezTo>
                      <a:pt x="856" y="1404"/>
                      <a:pt x="860" y="1413"/>
                      <a:pt x="865" y="1410"/>
                    </a:cubicBezTo>
                    <a:cubicBezTo>
                      <a:pt x="890" y="1304"/>
                      <a:pt x="915" y="1196"/>
                      <a:pt x="935" y="1085"/>
                    </a:cubicBezTo>
                    <a:cubicBezTo>
                      <a:pt x="930" y="1082"/>
                      <a:pt x="931" y="1074"/>
                      <a:pt x="925" y="1072"/>
                    </a:cubicBezTo>
                    <a:cubicBezTo>
                      <a:pt x="926" y="1080"/>
                      <a:pt x="928" y="1100"/>
                      <a:pt x="915" y="1100"/>
                    </a:cubicBezTo>
                    <a:cubicBezTo>
                      <a:pt x="912" y="1064"/>
                      <a:pt x="922" y="1028"/>
                      <a:pt x="927" y="1005"/>
                    </a:cubicBezTo>
                    <a:cubicBezTo>
                      <a:pt x="929" y="997"/>
                      <a:pt x="927" y="989"/>
                      <a:pt x="929" y="980"/>
                    </a:cubicBezTo>
                    <a:cubicBezTo>
                      <a:pt x="931" y="966"/>
                      <a:pt x="937" y="950"/>
                      <a:pt x="939" y="932"/>
                    </a:cubicBezTo>
                    <a:cubicBezTo>
                      <a:pt x="940" y="914"/>
                      <a:pt x="934" y="889"/>
                      <a:pt x="952" y="887"/>
                    </a:cubicBezTo>
                    <a:cubicBezTo>
                      <a:pt x="957" y="899"/>
                      <a:pt x="947" y="911"/>
                      <a:pt x="949" y="924"/>
                    </a:cubicBezTo>
                    <a:cubicBezTo>
                      <a:pt x="949" y="932"/>
                      <a:pt x="957" y="935"/>
                      <a:pt x="960" y="944"/>
                    </a:cubicBezTo>
                    <a:cubicBezTo>
                      <a:pt x="965" y="892"/>
                      <a:pt x="989" y="824"/>
                      <a:pt x="993" y="766"/>
                    </a:cubicBezTo>
                    <a:cubicBezTo>
                      <a:pt x="994" y="772"/>
                      <a:pt x="982" y="779"/>
                      <a:pt x="983" y="771"/>
                    </a:cubicBezTo>
                    <a:cubicBezTo>
                      <a:pt x="990" y="730"/>
                      <a:pt x="1013" y="683"/>
                      <a:pt x="1005" y="646"/>
                    </a:cubicBezTo>
                    <a:cubicBezTo>
                      <a:pt x="989" y="687"/>
                      <a:pt x="984" y="739"/>
                      <a:pt x="967" y="778"/>
                    </a:cubicBezTo>
                    <a:cubicBezTo>
                      <a:pt x="967" y="737"/>
                      <a:pt x="985" y="688"/>
                      <a:pt x="993" y="645"/>
                    </a:cubicBezTo>
                    <a:cubicBezTo>
                      <a:pt x="984" y="643"/>
                      <a:pt x="984" y="630"/>
                      <a:pt x="980" y="625"/>
                    </a:cubicBezTo>
                    <a:cubicBezTo>
                      <a:pt x="973" y="637"/>
                      <a:pt x="971" y="656"/>
                      <a:pt x="970" y="670"/>
                    </a:cubicBezTo>
                    <a:close/>
                    <a:moveTo>
                      <a:pt x="1008" y="718"/>
                    </a:moveTo>
                    <a:cubicBezTo>
                      <a:pt x="1012" y="709"/>
                      <a:pt x="1016" y="690"/>
                      <a:pt x="1013" y="686"/>
                    </a:cubicBezTo>
                    <a:cubicBezTo>
                      <a:pt x="1011" y="696"/>
                      <a:pt x="1007" y="708"/>
                      <a:pt x="1008" y="718"/>
                    </a:cubicBezTo>
                    <a:close/>
                    <a:moveTo>
                      <a:pt x="927" y="1050"/>
                    </a:moveTo>
                    <a:cubicBezTo>
                      <a:pt x="942" y="1069"/>
                      <a:pt x="948" y="1098"/>
                      <a:pt x="972" y="1108"/>
                    </a:cubicBezTo>
                    <a:cubicBezTo>
                      <a:pt x="976" y="1112"/>
                      <a:pt x="968" y="1112"/>
                      <a:pt x="970" y="1118"/>
                    </a:cubicBezTo>
                    <a:cubicBezTo>
                      <a:pt x="985" y="1131"/>
                      <a:pt x="1003" y="1146"/>
                      <a:pt x="1015" y="1161"/>
                    </a:cubicBezTo>
                    <a:cubicBezTo>
                      <a:pt x="1018" y="1166"/>
                      <a:pt x="1020" y="1175"/>
                      <a:pt x="1027" y="1174"/>
                    </a:cubicBezTo>
                    <a:cubicBezTo>
                      <a:pt x="1024" y="1150"/>
                      <a:pt x="1006" y="1121"/>
                      <a:pt x="1003" y="1096"/>
                    </a:cubicBezTo>
                    <a:cubicBezTo>
                      <a:pt x="1006" y="1096"/>
                      <a:pt x="1007" y="1094"/>
                      <a:pt x="1010" y="1093"/>
                    </a:cubicBezTo>
                    <a:cubicBezTo>
                      <a:pt x="1024" y="1100"/>
                      <a:pt x="1037" y="1109"/>
                      <a:pt x="1051" y="1116"/>
                    </a:cubicBezTo>
                    <a:cubicBezTo>
                      <a:pt x="1046" y="1062"/>
                      <a:pt x="995" y="1040"/>
                      <a:pt x="978" y="992"/>
                    </a:cubicBezTo>
                    <a:cubicBezTo>
                      <a:pt x="964" y="981"/>
                      <a:pt x="960" y="959"/>
                      <a:pt x="945" y="949"/>
                    </a:cubicBezTo>
                    <a:cubicBezTo>
                      <a:pt x="942" y="982"/>
                      <a:pt x="935" y="1013"/>
                      <a:pt x="927" y="1050"/>
                    </a:cubicBezTo>
                    <a:close/>
                    <a:moveTo>
                      <a:pt x="927" y="1204"/>
                    </a:moveTo>
                    <a:cubicBezTo>
                      <a:pt x="924" y="1215"/>
                      <a:pt x="918" y="1225"/>
                      <a:pt x="915" y="1236"/>
                    </a:cubicBezTo>
                    <a:cubicBezTo>
                      <a:pt x="899" y="1303"/>
                      <a:pt x="889" y="1364"/>
                      <a:pt x="875" y="1427"/>
                    </a:cubicBezTo>
                    <a:cubicBezTo>
                      <a:pt x="884" y="1423"/>
                      <a:pt x="888" y="1415"/>
                      <a:pt x="897" y="1412"/>
                    </a:cubicBezTo>
                    <a:cubicBezTo>
                      <a:pt x="910" y="1328"/>
                      <a:pt x="926" y="1238"/>
                      <a:pt x="942" y="1156"/>
                    </a:cubicBezTo>
                    <a:cubicBezTo>
                      <a:pt x="946" y="1137"/>
                      <a:pt x="965" y="1116"/>
                      <a:pt x="945" y="1103"/>
                    </a:cubicBezTo>
                    <a:cubicBezTo>
                      <a:pt x="931" y="1133"/>
                      <a:pt x="935" y="1170"/>
                      <a:pt x="927" y="1204"/>
                    </a:cubicBezTo>
                    <a:close/>
                    <a:moveTo>
                      <a:pt x="1037" y="1158"/>
                    </a:moveTo>
                    <a:cubicBezTo>
                      <a:pt x="1036" y="1146"/>
                      <a:pt x="1043" y="1138"/>
                      <a:pt x="1041" y="1121"/>
                    </a:cubicBezTo>
                    <a:cubicBezTo>
                      <a:pt x="1035" y="1118"/>
                      <a:pt x="1025" y="1108"/>
                      <a:pt x="1018" y="1110"/>
                    </a:cubicBezTo>
                    <a:cubicBezTo>
                      <a:pt x="1025" y="1128"/>
                      <a:pt x="1029" y="1144"/>
                      <a:pt x="1037" y="1158"/>
                    </a:cubicBezTo>
                    <a:close/>
                    <a:moveTo>
                      <a:pt x="945" y="1238"/>
                    </a:moveTo>
                    <a:cubicBezTo>
                      <a:pt x="972" y="1232"/>
                      <a:pt x="994" y="1218"/>
                      <a:pt x="1020" y="1216"/>
                    </a:cubicBezTo>
                    <a:cubicBezTo>
                      <a:pt x="1021" y="1210"/>
                      <a:pt x="1024" y="1206"/>
                      <a:pt x="1025" y="1199"/>
                    </a:cubicBezTo>
                    <a:cubicBezTo>
                      <a:pt x="1012" y="1171"/>
                      <a:pt x="989" y="1144"/>
                      <a:pt x="965" y="1131"/>
                    </a:cubicBezTo>
                    <a:cubicBezTo>
                      <a:pt x="959" y="1164"/>
                      <a:pt x="946" y="1204"/>
                      <a:pt x="945" y="1238"/>
                    </a:cubicBezTo>
                    <a:close/>
                    <a:moveTo>
                      <a:pt x="1536" y="1151"/>
                    </a:moveTo>
                    <a:cubicBezTo>
                      <a:pt x="1492" y="1141"/>
                      <a:pt x="1440" y="1144"/>
                      <a:pt x="1400" y="1165"/>
                    </a:cubicBezTo>
                    <a:cubicBezTo>
                      <a:pt x="1398" y="1163"/>
                      <a:pt x="1396" y="1162"/>
                      <a:pt x="1392" y="1163"/>
                    </a:cubicBezTo>
                    <a:cubicBezTo>
                      <a:pt x="1378" y="1217"/>
                      <a:pt x="1357" y="1265"/>
                      <a:pt x="1349" y="1312"/>
                    </a:cubicBezTo>
                    <a:cubicBezTo>
                      <a:pt x="1398" y="1291"/>
                      <a:pt x="1453" y="1254"/>
                      <a:pt x="1498" y="1223"/>
                    </a:cubicBezTo>
                    <a:cubicBezTo>
                      <a:pt x="1503" y="1219"/>
                      <a:pt x="1510" y="1218"/>
                      <a:pt x="1515" y="1214"/>
                    </a:cubicBezTo>
                    <a:cubicBezTo>
                      <a:pt x="1519" y="1211"/>
                      <a:pt x="1521" y="1204"/>
                      <a:pt x="1526" y="1199"/>
                    </a:cubicBezTo>
                    <a:cubicBezTo>
                      <a:pt x="1541" y="1187"/>
                      <a:pt x="1555" y="1184"/>
                      <a:pt x="1556" y="1163"/>
                    </a:cubicBezTo>
                    <a:cubicBezTo>
                      <a:pt x="1550" y="1159"/>
                      <a:pt x="1540" y="1158"/>
                      <a:pt x="1536" y="1151"/>
                    </a:cubicBezTo>
                    <a:close/>
                    <a:moveTo>
                      <a:pt x="1417" y="1284"/>
                    </a:moveTo>
                    <a:cubicBezTo>
                      <a:pt x="1405" y="1297"/>
                      <a:pt x="1389" y="1305"/>
                      <a:pt x="1372" y="1312"/>
                    </a:cubicBezTo>
                    <a:cubicBezTo>
                      <a:pt x="1363" y="1320"/>
                      <a:pt x="1357" y="1331"/>
                      <a:pt x="1342" y="1332"/>
                    </a:cubicBezTo>
                    <a:cubicBezTo>
                      <a:pt x="1345" y="1339"/>
                      <a:pt x="1334" y="1342"/>
                      <a:pt x="1340" y="1347"/>
                    </a:cubicBezTo>
                    <a:cubicBezTo>
                      <a:pt x="1365" y="1345"/>
                      <a:pt x="1385" y="1323"/>
                      <a:pt x="1410" y="1316"/>
                    </a:cubicBezTo>
                    <a:cubicBezTo>
                      <a:pt x="1422" y="1303"/>
                      <a:pt x="1453" y="1289"/>
                      <a:pt x="1468" y="1279"/>
                    </a:cubicBezTo>
                    <a:cubicBezTo>
                      <a:pt x="1492" y="1264"/>
                      <a:pt x="1515" y="1254"/>
                      <a:pt x="1535" y="1239"/>
                    </a:cubicBezTo>
                    <a:cubicBezTo>
                      <a:pt x="1552" y="1226"/>
                      <a:pt x="1588" y="1196"/>
                      <a:pt x="1566" y="1179"/>
                    </a:cubicBezTo>
                    <a:cubicBezTo>
                      <a:pt x="1529" y="1221"/>
                      <a:pt x="1472" y="1256"/>
                      <a:pt x="1417" y="1284"/>
                    </a:cubicBezTo>
                    <a:close/>
                    <a:moveTo>
                      <a:pt x="939" y="1256"/>
                    </a:moveTo>
                    <a:cubicBezTo>
                      <a:pt x="926" y="1295"/>
                      <a:pt x="925" y="1353"/>
                      <a:pt x="912" y="1402"/>
                    </a:cubicBezTo>
                    <a:cubicBezTo>
                      <a:pt x="929" y="1407"/>
                      <a:pt x="929" y="1409"/>
                      <a:pt x="952" y="1410"/>
                    </a:cubicBezTo>
                    <a:cubicBezTo>
                      <a:pt x="949" y="1405"/>
                      <a:pt x="951" y="1403"/>
                      <a:pt x="952" y="1397"/>
                    </a:cubicBezTo>
                    <a:cubicBezTo>
                      <a:pt x="980" y="1347"/>
                      <a:pt x="996" y="1285"/>
                      <a:pt x="1018" y="1229"/>
                    </a:cubicBezTo>
                    <a:cubicBezTo>
                      <a:pt x="1018" y="1227"/>
                      <a:pt x="1018" y="1225"/>
                      <a:pt x="1015" y="1226"/>
                    </a:cubicBezTo>
                    <a:cubicBezTo>
                      <a:pt x="992" y="1238"/>
                      <a:pt x="960" y="1242"/>
                      <a:pt x="939" y="125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4" name="Group 96"/>
            <p:cNvGrpSpPr/>
            <p:nvPr/>
          </p:nvGrpSpPr>
          <p:grpSpPr bwMode="auto">
            <a:xfrm>
              <a:off x="3809674" y="2055457"/>
              <a:ext cx="1137783" cy="1087438"/>
              <a:chOff x="0" y="0"/>
              <a:chExt cx="896938" cy="857250"/>
            </a:xfrm>
          </p:grpSpPr>
          <p:sp>
            <p:nvSpPr>
              <p:cNvPr id="23779" name="Freeform 102"/>
              <p:cNvSpPr>
                <a:spLocks noChangeArrowheads="1"/>
              </p:cNvSpPr>
              <p:nvPr/>
            </p:nvSpPr>
            <p:spPr bwMode="auto">
              <a:xfrm>
                <a:off x="55563" y="276225"/>
                <a:ext cx="49213" cy="200025"/>
              </a:xfrm>
              <a:custGeom>
                <a:avLst/>
                <a:gdLst>
                  <a:gd name="T0" fmla="*/ 24100949 w 77"/>
                  <a:gd name="T1" fmla="*/ 14571498 h 310"/>
                  <a:gd name="T2" fmla="*/ 13888292 w 77"/>
                  <a:gd name="T3" fmla="*/ 129064508 h 310"/>
                  <a:gd name="T4" fmla="*/ 15930950 w 77"/>
                  <a:gd name="T5" fmla="*/ 17069874 h 310"/>
                  <a:gd name="T6" fmla="*/ 31045092 w 77"/>
                  <a:gd name="T7" fmla="*/ 10408396 h 310"/>
                  <a:gd name="T8" fmla="*/ 24100949 w 77"/>
                  <a:gd name="T9" fmla="*/ 14571498 h 3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77"/>
                  <a:gd name="T16" fmla="*/ 0 h 310"/>
                  <a:gd name="T17" fmla="*/ 77 w 77"/>
                  <a:gd name="T18" fmla="*/ 310 h 3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77" h="310">
                    <a:moveTo>
                      <a:pt x="59" y="35"/>
                    </a:moveTo>
                    <a:cubicBezTo>
                      <a:pt x="4" y="98"/>
                      <a:pt x="23" y="213"/>
                      <a:pt x="34" y="310"/>
                    </a:cubicBezTo>
                    <a:cubicBezTo>
                      <a:pt x="12" y="244"/>
                      <a:pt x="0" y="104"/>
                      <a:pt x="39" y="41"/>
                    </a:cubicBezTo>
                    <a:cubicBezTo>
                      <a:pt x="41" y="38"/>
                      <a:pt x="77" y="0"/>
                      <a:pt x="76" y="25"/>
                    </a:cubicBezTo>
                    <a:cubicBezTo>
                      <a:pt x="76" y="33"/>
                      <a:pt x="69" y="33"/>
                      <a:pt x="59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0" name="Freeform 103"/>
              <p:cNvSpPr>
                <a:spLocks noEditPoints="1" noChangeArrowheads="1"/>
              </p:cNvSpPr>
              <p:nvPr/>
            </p:nvSpPr>
            <p:spPr bwMode="auto">
              <a:xfrm>
                <a:off x="546100" y="331788"/>
                <a:ext cx="90488" cy="93663"/>
              </a:xfrm>
              <a:custGeom>
                <a:avLst/>
                <a:gdLst>
                  <a:gd name="T0" fmla="*/ 15478692 w 138"/>
                  <a:gd name="T1" fmla="*/ 417285 h 145"/>
                  <a:gd name="T2" fmla="*/ 51164405 w 138"/>
                  <a:gd name="T3" fmla="*/ 25452435 h 145"/>
                  <a:gd name="T4" fmla="*/ 55464550 w 138"/>
                  <a:gd name="T5" fmla="*/ 50904870 h 145"/>
                  <a:gd name="T6" fmla="*/ 36545999 w 138"/>
                  <a:gd name="T7" fmla="*/ 60084486 h 145"/>
                  <a:gd name="T8" fmla="*/ 14188255 w 138"/>
                  <a:gd name="T9" fmla="*/ 46315385 h 145"/>
                  <a:gd name="T10" fmla="*/ 3009710 w 138"/>
                  <a:gd name="T11" fmla="*/ 23783297 h 145"/>
                  <a:gd name="T12" fmla="*/ 0 w 138"/>
                  <a:gd name="T13" fmla="*/ 16272814 h 145"/>
                  <a:gd name="T14" fmla="*/ 7309200 w 138"/>
                  <a:gd name="T15" fmla="*/ 1251854 h 145"/>
                  <a:gd name="T16" fmla="*/ 15478692 w 138"/>
                  <a:gd name="T17" fmla="*/ 417285 h 145"/>
                  <a:gd name="T18" fmla="*/ 9888763 w 138"/>
                  <a:gd name="T19" fmla="*/ 9596903 h 145"/>
                  <a:gd name="T20" fmla="*/ 41275634 w 138"/>
                  <a:gd name="T21" fmla="*/ 51739440 h 145"/>
                  <a:gd name="T22" fmla="*/ 9888763 w 138"/>
                  <a:gd name="T23" fmla="*/ 9596903 h 145"/>
                  <a:gd name="T24" fmla="*/ 45575134 w 138"/>
                  <a:gd name="T25" fmla="*/ 46315385 h 145"/>
                  <a:gd name="T26" fmla="*/ 23647530 w 138"/>
                  <a:gd name="T27" fmla="*/ 10848760 h 145"/>
                  <a:gd name="T28" fmla="*/ 45575134 w 138"/>
                  <a:gd name="T29" fmla="*/ 46315385 h 145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38"/>
                  <a:gd name="T46" fmla="*/ 0 h 145"/>
                  <a:gd name="T47" fmla="*/ 138 w 138"/>
                  <a:gd name="T48" fmla="*/ 145 h 145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38" h="145">
                    <a:moveTo>
                      <a:pt x="36" y="1"/>
                    </a:moveTo>
                    <a:cubicBezTo>
                      <a:pt x="71" y="7"/>
                      <a:pt x="102" y="32"/>
                      <a:pt x="119" y="61"/>
                    </a:cubicBezTo>
                    <a:cubicBezTo>
                      <a:pt x="121" y="85"/>
                      <a:pt x="138" y="100"/>
                      <a:pt x="129" y="122"/>
                    </a:cubicBezTo>
                    <a:cubicBezTo>
                      <a:pt x="124" y="136"/>
                      <a:pt x="95" y="145"/>
                      <a:pt x="85" y="144"/>
                    </a:cubicBezTo>
                    <a:cubicBezTo>
                      <a:pt x="72" y="142"/>
                      <a:pt x="46" y="125"/>
                      <a:pt x="33" y="111"/>
                    </a:cubicBezTo>
                    <a:cubicBezTo>
                      <a:pt x="18" y="93"/>
                      <a:pt x="10" y="76"/>
                      <a:pt x="7" y="57"/>
                    </a:cubicBezTo>
                    <a:cubicBezTo>
                      <a:pt x="5" y="49"/>
                      <a:pt x="0" y="43"/>
                      <a:pt x="0" y="39"/>
                    </a:cubicBezTo>
                    <a:cubicBezTo>
                      <a:pt x="0" y="27"/>
                      <a:pt x="9" y="13"/>
                      <a:pt x="17" y="3"/>
                    </a:cubicBezTo>
                    <a:cubicBezTo>
                      <a:pt x="25" y="6"/>
                      <a:pt x="26" y="0"/>
                      <a:pt x="36" y="1"/>
                    </a:cubicBezTo>
                    <a:close/>
                    <a:moveTo>
                      <a:pt x="23" y="23"/>
                    </a:moveTo>
                    <a:cubicBezTo>
                      <a:pt x="9" y="57"/>
                      <a:pt x="52" y="130"/>
                      <a:pt x="96" y="124"/>
                    </a:cubicBezTo>
                    <a:cubicBezTo>
                      <a:pt x="81" y="82"/>
                      <a:pt x="62" y="35"/>
                      <a:pt x="23" y="23"/>
                    </a:cubicBezTo>
                    <a:close/>
                    <a:moveTo>
                      <a:pt x="106" y="111"/>
                    </a:moveTo>
                    <a:cubicBezTo>
                      <a:pt x="112" y="77"/>
                      <a:pt x="86" y="33"/>
                      <a:pt x="55" y="26"/>
                    </a:cubicBezTo>
                    <a:cubicBezTo>
                      <a:pt x="78" y="48"/>
                      <a:pt x="91" y="80"/>
                      <a:pt x="106" y="1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1" name="Freeform 104"/>
              <p:cNvSpPr>
                <a:spLocks noChangeArrowheads="1"/>
              </p:cNvSpPr>
              <p:nvPr/>
            </p:nvSpPr>
            <p:spPr bwMode="auto">
              <a:xfrm>
                <a:off x="84138" y="344488"/>
                <a:ext cx="15875" cy="95250"/>
              </a:xfrm>
              <a:custGeom>
                <a:avLst/>
                <a:gdLst>
                  <a:gd name="T0" fmla="*/ 7828817 w 26"/>
                  <a:gd name="T1" fmla="*/ 0 h 146"/>
                  <a:gd name="T2" fmla="*/ 9319846 w 26"/>
                  <a:gd name="T3" fmla="*/ 851378 h 146"/>
                  <a:gd name="T4" fmla="*/ 5592275 w 26"/>
                  <a:gd name="T5" fmla="*/ 31921795 h 146"/>
                  <a:gd name="T6" fmla="*/ 9692908 w 26"/>
                  <a:gd name="T7" fmla="*/ 62140833 h 146"/>
                  <a:gd name="T8" fmla="*/ 7828817 w 26"/>
                  <a:gd name="T9" fmla="*/ 0 h 14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146"/>
                  <a:gd name="T17" fmla="*/ 26 w 26"/>
                  <a:gd name="T18" fmla="*/ 146 h 14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146">
                    <a:moveTo>
                      <a:pt x="21" y="0"/>
                    </a:moveTo>
                    <a:cubicBezTo>
                      <a:pt x="23" y="0"/>
                      <a:pt x="24" y="0"/>
                      <a:pt x="25" y="2"/>
                    </a:cubicBezTo>
                    <a:cubicBezTo>
                      <a:pt x="22" y="25"/>
                      <a:pt x="14" y="48"/>
                      <a:pt x="15" y="75"/>
                    </a:cubicBezTo>
                    <a:cubicBezTo>
                      <a:pt x="15" y="102"/>
                      <a:pt x="24" y="121"/>
                      <a:pt x="26" y="146"/>
                    </a:cubicBezTo>
                    <a:cubicBezTo>
                      <a:pt x="0" y="121"/>
                      <a:pt x="0" y="40"/>
                      <a:pt x="2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2" name="Freeform 105"/>
              <p:cNvSpPr>
                <a:spLocks noChangeArrowheads="1"/>
              </p:cNvSpPr>
              <p:nvPr/>
            </p:nvSpPr>
            <p:spPr bwMode="auto">
              <a:xfrm>
                <a:off x="109538" y="395288"/>
                <a:ext cx="7938" cy="44450"/>
              </a:xfrm>
              <a:custGeom>
                <a:avLst/>
                <a:gdLst>
                  <a:gd name="T0" fmla="*/ 1118647 w 13"/>
                  <a:gd name="T1" fmla="*/ 0 h 70"/>
                  <a:gd name="T2" fmla="*/ 2237295 w 13"/>
                  <a:gd name="T3" fmla="*/ 806450 h 70"/>
                  <a:gd name="T4" fmla="*/ 4847065 w 13"/>
                  <a:gd name="T5" fmla="*/ 28225748 h 70"/>
                  <a:gd name="T6" fmla="*/ 1118647 w 13"/>
                  <a:gd name="T7" fmla="*/ 0 h 7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70"/>
                  <a:gd name="T14" fmla="*/ 13 w 13"/>
                  <a:gd name="T15" fmla="*/ 70 h 7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70">
                    <a:moveTo>
                      <a:pt x="3" y="0"/>
                    </a:moveTo>
                    <a:cubicBezTo>
                      <a:pt x="5" y="0"/>
                      <a:pt x="6" y="0"/>
                      <a:pt x="6" y="2"/>
                    </a:cubicBezTo>
                    <a:cubicBezTo>
                      <a:pt x="11" y="20"/>
                      <a:pt x="12" y="49"/>
                      <a:pt x="13" y="70"/>
                    </a:cubicBezTo>
                    <a:cubicBezTo>
                      <a:pt x="0" y="56"/>
                      <a:pt x="0" y="23"/>
                      <a:pt x="3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3" name="Freeform 106"/>
              <p:cNvSpPr>
                <a:spLocks noChangeArrowheads="1"/>
              </p:cNvSpPr>
              <p:nvPr/>
            </p:nvSpPr>
            <p:spPr bwMode="auto">
              <a:xfrm>
                <a:off x="168275" y="627063"/>
                <a:ext cx="88900" cy="77788"/>
              </a:xfrm>
              <a:custGeom>
                <a:avLst/>
                <a:gdLst>
                  <a:gd name="T0" fmla="*/ 0 w 138"/>
                  <a:gd name="T1" fmla="*/ 0 h 119"/>
                  <a:gd name="T2" fmla="*/ 3735088 w 138"/>
                  <a:gd name="T3" fmla="*/ 1281868 h 119"/>
                  <a:gd name="T4" fmla="*/ 42329930 w 138"/>
                  <a:gd name="T5" fmla="*/ 40166063 h 119"/>
                  <a:gd name="T6" fmla="*/ 57269632 w 138"/>
                  <a:gd name="T7" fmla="*/ 50848520 h 119"/>
                  <a:gd name="T8" fmla="*/ 11204621 w 138"/>
                  <a:gd name="T9" fmla="*/ 16237429 h 119"/>
                  <a:gd name="T10" fmla="*/ 0 w 138"/>
                  <a:gd name="T11" fmla="*/ 0 h 11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8"/>
                  <a:gd name="T19" fmla="*/ 0 h 119"/>
                  <a:gd name="T20" fmla="*/ 138 w 138"/>
                  <a:gd name="T21" fmla="*/ 119 h 119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8" h="119">
                    <a:moveTo>
                      <a:pt x="0" y="0"/>
                    </a:moveTo>
                    <a:cubicBezTo>
                      <a:pt x="4" y="0"/>
                      <a:pt x="3" y="4"/>
                      <a:pt x="9" y="3"/>
                    </a:cubicBezTo>
                    <a:cubicBezTo>
                      <a:pt x="36" y="37"/>
                      <a:pt x="65" y="69"/>
                      <a:pt x="102" y="94"/>
                    </a:cubicBezTo>
                    <a:cubicBezTo>
                      <a:pt x="114" y="103"/>
                      <a:pt x="129" y="106"/>
                      <a:pt x="138" y="119"/>
                    </a:cubicBezTo>
                    <a:cubicBezTo>
                      <a:pt x="91" y="109"/>
                      <a:pt x="62" y="66"/>
                      <a:pt x="27" y="38"/>
                    </a:cubicBezTo>
                    <a:cubicBezTo>
                      <a:pt x="21" y="22"/>
                      <a:pt x="6" y="16"/>
                      <a:pt x="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4" name="Freeform 107"/>
              <p:cNvSpPr>
                <a:spLocks noChangeArrowheads="1"/>
              </p:cNvSpPr>
              <p:nvPr/>
            </p:nvSpPr>
            <p:spPr bwMode="auto">
              <a:xfrm>
                <a:off x="304800" y="728663"/>
                <a:ext cx="249238" cy="77788"/>
              </a:xfrm>
              <a:custGeom>
                <a:avLst/>
                <a:gdLst>
                  <a:gd name="T0" fmla="*/ 0 w 386"/>
                  <a:gd name="T1" fmla="*/ 854361 h 119"/>
                  <a:gd name="T2" fmla="*/ 1667828 w 386"/>
                  <a:gd name="T3" fmla="*/ 0 h 119"/>
                  <a:gd name="T4" fmla="*/ 129662518 w 386"/>
                  <a:gd name="T5" fmla="*/ 41447930 h 119"/>
                  <a:gd name="T6" fmla="*/ 160931546 w 386"/>
                  <a:gd name="T7" fmla="*/ 44011675 h 119"/>
                  <a:gd name="T8" fmla="*/ 0 w 386"/>
                  <a:gd name="T9" fmla="*/ 854361 h 11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86"/>
                  <a:gd name="T16" fmla="*/ 0 h 119"/>
                  <a:gd name="T17" fmla="*/ 386 w 386"/>
                  <a:gd name="T18" fmla="*/ 119 h 11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86" h="119">
                    <a:moveTo>
                      <a:pt x="0" y="2"/>
                    </a:moveTo>
                    <a:cubicBezTo>
                      <a:pt x="0" y="0"/>
                      <a:pt x="2" y="1"/>
                      <a:pt x="4" y="0"/>
                    </a:cubicBezTo>
                    <a:cubicBezTo>
                      <a:pt x="94" y="43"/>
                      <a:pt x="186" y="92"/>
                      <a:pt x="311" y="97"/>
                    </a:cubicBezTo>
                    <a:cubicBezTo>
                      <a:pt x="336" y="98"/>
                      <a:pt x="366" y="89"/>
                      <a:pt x="386" y="103"/>
                    </a:cubicBezTo>
                    <a:cubicBezTo>
                      <a:pt x="241" y="119"/>
                      <a:pt x="100" y="63"/>
                      <a:pt x="0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5" name="Freeform 108"/>
              <p:cNvSpPr>
                <a:spLocks noChangeArrowheads="1"/>
              </p:cNvSpPr>
              <p:nvPr/>
            </p:nvSpPr>
            <p:spPr bwMode="auto">
              <a:xfrm>
                <a:off x="363538" y="731838"/>
                <a:ext cx="133350" cy="39688"/>
              </a:xfrm>
              <a:custGeom>
                <a:avLst/>
                <a:gdLst>
                  <a:gd name="T0" fmla="*/ 85491469 w 208"/>
                  <a:gd name="T1" fmla="*/ 20898292 h 62"/>
                  <a:gd name="T2" fmla="*/ 63296374 w 208"/>
                  <a:gd name="T3" fmla="*/ 20078287 h 62"/>
                  <a:gd name="T4" fmla="*/ 0 w 208"/>
                  <a:gd name="T5" fmla="*/ 0 h 62"/>
                  <a:gd name="T6" fmla="*/ 26716162 w 208"/>
                  <a:gd name="T7" fmla="*/ 9424620 h 62"/>
                  <a:gd name="T8" fmla="*/ 74393912 w 208"/>
                  <a:gd name="T9" fmla="*/ 18849240 h 62"/>
                  <a:gd name="T10" fmla="*/ 85491469 w 208"/>
                  <a:gd name="T11" fmla="*/ 20898292 h 6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08"/>
                  <a:gd name="T19" fmla="*/ 0 h 62"/>
                  <a:gd name="T20" fmla="*/ 208 w 208"/>
                  <a:gd name="T21" fmla="*/ 62 h 6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08" h="62">
                    <a:moveTo>
                      <a:pt x="208" y="51"/>
                    </a:moveTo>
                    <a:cubicBezTo>
                      <a:pt x="192" y="62"/>
                      <a:pt x="171" y="53"/>
                      <a:pt x="154" y="49"/>
                    </a:cubicBezTo>
                    <a:cubicBezTo>
                      <a:pt x="99" y="39"/>
                      <a:pt x="40" y="25"/>
                      <a:pt x="0" y="0"/>
                    </a:cubicBezTo>
                    <a:cubicBezTo>
                      <a:pt x="23" y="1"/>
                      <a:pt x="43" y="16"/>
                      <a:pt x="65" y="23"/>
                    </a:cubicBezTo>
                    <a:cubicBezTo>
                      <a:pt x="96" y="32"/>
                      <a:pt x="140" y="43"/>
                      <a:pt x="181" y="46"/>
                    </a:cubicBezTo>
                    <a:cubicBezTo>
                      <a:pt x="189" y="47"/>
                      <a:pt x="201" y="42"/>
                      <a:pt x="208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6" name="Freeform 10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896938" cy="857250"/>
              </a:xfrm>
              <a:custGeom>
                <a:avLst/>
                <a:gdLst>
                  <a:gd name="T0" fmla="*/ 155147626 w 1387"/>
                  <a:gd name="T1" fmla="*/ 78993057 h 1326"/>
                  <a:gd name="T2" fmla="*/ 192784776 w 1387"/>
                  <a:gd name="T3" fmla="*/ 28421134 h 1326"/>
                  <a:gd name="T4" fmla="*/ 278095383 w 1387"/>
                  <a:gd name="T5" fmla="*/ 1253550 h 1326"/>
                  <a:gd name="T6" fmla="*/ 366751320 w 1387"/>
                  <a:gd name="T7" fmla="*/ 33435980 h 1326"/>
                  <a:gd name="T8" fmla="*/ 497644081 w 1387"/>
                  <a:gd name="T9" fmla="*/ 137506510 h 1326"/>
                  <a:gd name="T10" fmla="*/ 573754449 w 1387"/>
                  <a:gd name="T11" fmla="*/ 292149610 h 1326"/>
                  <a:gd name="T12" fmla="*/ 569572405 w 1387"/>
                  <a:gd name="T13" fmla="*/ 419207541 h 1326"/>
                  <a:gd name="T14" fmla="*/ 491789736 w 1387"/>
                  <a:gd name="T15" fmla="*/ 509485113 h 1326"/>
                  <a:gd name="T16" fmla="*/ 216203450 w 1387"/>
                  <a:gd name="T17" fmla="*/ 527456971 h 1326"/>
                  <a:gd name="T18" fmla="*/ 152220777 w 1387"/>
                  <a:gd name="T19" fmla="*/ 492767451 h 1326"/>
                  <a:gd name="T20" fmla="*/ 70673795 w 1387"/>
                  <a:gd name="T21" fmla="*/ 431746272 h 1326"/>
                  <a:gd name="T22" fmla="*/ 2927497 w 1387"/>
                  <a:gd name="T23" fmla="*/ 310121468 h 1326"/>
                  <a:gd name="T24" fmla="*/ 25927782 w 1387"/>
                  <a:gd name="T25" fmla="*/ 192258687 h 1326"/>
                  <a:gd name="T26" fmla="*/ 514790012 w 1387"/>
                  <a:gd name="T27" fmla="*/ 477302692 h 1326"/>
                  <a:gd name="T28" fmla="*/ 550754174 w 1387"/>
                  <a:gd name="T29" fmla="*/ 446792103 h 1326"/>
                  <a:gd name="T30" fmla="*/ 573336051 w 1387"/>
                  <a:gd name="T31" fmla="*/ 346065265 h 1326"/>
                  <a:gd name="T32" fmla="*/ 559117616 w 1387"/>
                  <a:gd name="T33" fmla="*/ 263728485 h 1326"/>
                  <a:gd name="T34" fmla="*/ 472553106 w 1387"/>
                  <a:gd name="T35" fmla="*/ 117862821 h 1326"/>
                  <a:gd name="T36" fmla="*/ 398115039 w 1387"/>
                  <a:gd name="T37" fmla="*/ 56005707 h 1326"/>
                  <a:gd name="T38" fmla="*/ 327441183 w 1387"/>
                  <a:gd name="T39" fmla="*/ 21315530 h 1326"/>
                  <a:gd name="T40" fmla="*/ 253840559 w 1387"/>
                  <a:gd name="T41" fmla="*/ 7523241 h 1326"/>
                  <a:gd name="T42" fmla="*/ 148038732 w 1387"/>
                  <a:gd name="T43" fmla="*/ 133326933 h 1326"/>
                  <a:gd name="T44" fmla="*/ 225403690 w 1387"/>
                  <a:gd name="T45" fmla="*/ 368634981 h 1326"/>
                  <a:gd name="T46" fmla="*/ 272658790 w 1387"/>
                  <a:gd name="T47" fmla="*/ 417117429 h 1326"/>
                  <a:gd name="T48" fmla="*/ 138420094 w 1387"/>
                  <a:gd name="T49" fmla="*/ 139596622 h 1326"/>
                  <a:gd name="T50" fmla="*/ 138420094 w 1387"/>
                  <a:gd name="T51" fmla="*/ 139596622 h 1326"/>
                  <a:gd name="T52" fmla="*/ 317823191 w 1387"/>
                  <a:gd name="T53" fmla="*/ 476049142 h 1326"/>
                  <a:gd name="T54" fmla="*/ 230003486 w 1387"/>
                  <a:gd name="T55" fmla="*/ 405832894 h 1326"/>
                  <a:gd name="T56" fmla="*/ 171039048 w 1387"/>
                  <a:gd name="T57" fmla="*/ 320570087 h 1326"/>
                  <a:gd name="T58" fmla="*/ 147620334 w 1387"/>
                  <a:gd name="T59" fmla="*/ 260384824 h 1326"/>
                  <a:gd name="T60" fmla="*/ 143438289 w 1387"/>
                  <a:gd name="T61" fmla="*/ 237815754 h 1326"/>
                  <a:gd name="T62" fmla="*/ 16309139 w 1387"/>
                  <a:gd name="T63" fmla="*/ 261639020 h 1326"/>
                  <a:gd name="T64" fmla="*/ 91164994 w 1387"/>
                  <a:gd name="T65" fmla="*/ 419625175 h 1326"/>
                  <a:gd name="T66" fmla="*/ 116256615 w 1387"/>
                  <a:gd name="T67" fmla="*/ 444284357 h 1326"/>
                  <a:gd name="T68" fmla="*/ 157238972 w 1387"/>
                  <a:gd name="T69" fmla="*/ 474794946 h 1326"/>
                  <a:gd name="T70" fmla="*/ 229585734 w 1387"/>
                  <a:gd name="T71" fmla="*/ 509903394 h 1326"/>
                  <a:gd name="T72" fmla="*/ 276840835 w 1387"/>
                  <a:gd name="T73" fmla="*/ 527456971 h 1326"/>
                  <a:gd name="T74" fmla="*/ 339987398 w 1387"/>
                  <a:gd name="T75" fmla="*/ 534144294 h 1326"/>
                  <a:gd name="T76" fmla="*/ 436588945 w 1387"/>
                  <a:gd name="T77" fmla="*/ 519934379 h 1326"/>
                  <a:gd name="T78" fmla="*/ 140511440 w 1387"/>
                  <a:gd name="T79" fmla="*/ 195184068 h 1326"/>
                  <a:gd name="T80" fmla="*/ 142602139 w 1387"/>
                  <a:gd name="T81" fmla="*/ 209394630 h 1326"/>
                  <a:gd name="T82" fmla="*/ 172711996 w 1387"/>
                  <a:gd name="T83" fmla="*/ 311375018 h 1326"/>
                  <a:gd name="T84" fmla="*/ 326605033 w 1387"/>
                  <a:gd name="T85" fmla="*/ 475213227 h 1326"/>
                  <a:gd name="T86" fmla="*/ 424042810 w 1387"/>
                  <a:gd name="T87" fmla="*/ 495274551 h 1326"/>
                  <a:gd name="T88" fmla="*/ 240458275 w 1387"/>
                  <a:gd name="T89" fmla="*/ 393294163 h 1326"/>
                  <a:gd name="T90" fmla="*/ 142183740 w 1387"/>
                  <a:gd name="T91" fmla="*/ 199781926 h 1326"/>
                  <a:gd name="T92" fmla="*/ 15472988 w 1387"/>
                  <a:gd name="T93" fmla="*/ 225694657 h 1326"/>
                  <a:gd name="T94" fmla="*/ 6691145 w 1387"/>
                  <a:gd name="T95" fmla="*/ 283790455 h 1326"/>
                  <a:gd name="T96" fmla="*/ 41400765 w 1387"/>
                  <a:gd name="T97" fmla="*/ 384517374 h 1326"/>
                  <a:gd name="T98" fmla="*/ 53946263 w 1387"/>
                  <a:gd name="T99" fmla="*/ 402489232 h 1326"/>
                  <a:gd name="T100" fmla="*/ 139256891 w 1387"/>
                  <a:gd name="T101" fmla="*/ 479392804 h 1326"/>
                  <a:gd name="T102" fmla="*/ 245476469 w 1387"/>
                  <a:gd name="T103" fmla="*/ 530800632 h 1326"/>
                  <a:gd name="T104" fmla="*/ 474643805 w 1387"/>
                  <a:gd name="T105" fmla="*/ 513664690 h 1326"/>
                  <a:gd name="T106" fmla="*/ 470461761 w 1387"/>
                  <a:gd name="T107" fmla="*/ 514082971 h 1326"/>
                  <a:gd name="T108" fmla="*/ 375114763 w 1387"/>
                  <a:gd name="T109" fmla="*/ 539995702 h 1326"/>
                  <a:gd name="T110" fmla="*/ 222476194 w 1387"/>
                  <a:gd name="T111" fmla="*/ 514082971 h 1326"/>
                  <a:gd name="T112" fmla="*/ 53946263 w 1387"/>
                  <a:gd name="T113" fmla="*/ 392040613 h 1326"/>
                  <a:gd name="T114" fmla="*/ 23418684 w 1387"/>
                  <a:gd name="T115" fmla="*/ 336034846 h 132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1387"/>
                  <a:gd name="T175" fmla="*/ 0 h 1326"/>
                  <a:gd name="T176" fmla="*/ 1387 w 1387"/>
                  <a:gd name="T177" fmla="*/ 1326 h 132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1387" h="1326">
                    <a:moveTo>
                      <a:pt x="318" y="312"/>
                    </a:moveTo>
                    <a:cubicBezTo>
                      <a:pt x="330" y="283"/>
                      <a:pt x="333" y="253"/>
                      <a:pt x="346" y="226"/>
                    </a:cubicBezTo>
                    <a:cubicBezTo>
                      <a:pt x="353" y="212"/>
                      <a:pt x="365" y="202"/>
                      <a:pt x="371" y="189"/>
                    </a:cubicBezTo>
                    <a:cubicBezTo>
                      <a:pt x="375" y="182"/>
                      <a:pt x="375" y="174"/>
                      <a:pt x="379" y="166"/>
                    </a:cubicBezTo>
                    <a:cubicBezTo>
                      <a:pt x="394" y="139"/>
                      <a:pt x="413" y="109"/>
                      <a:pt x="433" y="90"/>
                    </a:cubicBezTo>
                    <a:cubicBezTo>
                      <a:pt x="440" y="82"/>
                      <a:pt x="452" y="76"/>
                      <a:pt x="461" y="68"/>
                    </a:cubicBezTo>
                    <a:cubicBezTo>
                      <a:pt x="481" y="50"/>
                      <a:pt x="506" y="28"/>
                      <a:pt x="534" y="17"/>
                    </a:cubicBezTo>
                    <a:cubicBezTo>
                      <a:pt x="554" y="8"/>
                      <a:pt x="592" y="2"/>
                      <a:pt x="615" y="2"/>
                    </a:cubicBezTo>
                    <a:cubicBezTo>
                      <a:pt x="632" y="1"/>
                      <a:pt x="650" y="0"/>
                      <a:pt x="665" y="3"/>
                    </a:cubicBezTo>
                    <a:cubicBezTo>
                      <a:pt x="677" y="6"/>
                      <a:pt x="689" y="14"/>
                      <a:pt x="701" y="17"/>
                    </a:cubicBezTo>
                    <a:cubicBezTo>
                      <a:pt x="729" y="22"/>
                      <a:pt x="756" y="27"/>
                      <a:pt x="781" y="36"/>
                    </a:cubicBezTo>
                    <a:cubicBezTo>
                      <a:pt x="814" y="49"/>
                      <a:pt x="846" y="65"/>
                      <a:pt x="877" y="80"/>
                    </a:cubicBezTo>
                    <a:cubicBezTo>
                      <a:pt x="894" y="87"/>
                      <a:pt x="906" y="96"/>
                      <a:pt x="927" y="101"/>
                    </a:cubicBezTo>
                    <a:cubicBezTo>
                      <a:pt x="970" y="128"/>
                      <a:pt x="1012" y="157"/>
                      <a:pt x="1053" y="188"/>
                    </a:cubicBezTo>
                    <a:cubicBezTo>
                      <a:pt x="1104" y="225"/>
                      <a:pt x="1148" y="280"/>
                      <a:pt x="1190" y="329"/>
                    </a:cubicBezTo>
                    <a:cubicBezTo>
                      <a:pt x="1209" y="351"/>
                      <a:pt x="1226" y="375"/>
                      <a:pt x="1243" y="398"/>
                    </a:cubicBezTo>
                    <a:cubicBezTo>
                      <a:pt x="1260" y="423"/>
                      <a:pt x="1274" y="448"/>
                      <a:pt x="1293" y="472"/>
                    </a:cubicBezTo>
                    <a:cubicBezTo>
                      <a:pt x="1315" y="545"/>
                      <a:pt x="1357" y="617"/>
                      <a:pt x="1372" y="699"/>
                    </a:cubicBezTo>
                    <a:cubicBezTo>
                      <a:pt x="1381" y="744"/>
                      <a:pt x="1387" y="786"/>
                      <a:pt x="1386" y="832"/>
                    </a:cubicBezTo>
                    <a:cubicBezTo>
                      <a:pt x="1384" y="873"/>
                      <a:pt x="1381" y="913"/>
                      <a:pt x="1372" y="955"/>
                    </a:cubicBezTo>
                    <a:cubicBezTo>
                      <a:pt x="1369" y="970"/>
                      <a:pt x="1362" y="987"/>
                      <a:pt x="1362" y="1003"/>
                    </a:cubicBezTo>
                    <a:cubicBezTo>
                      <a:pt x="1345" y="1066"/>
                      <a:pt x="1307" y="1121"/>
                      <a:pt x="1246" y="1151"/>
                    </a:cubicBezTo>
                    <a:cubicBezTo>
                      <a:pt x="1237" y="1164"/>
                      <a:pt x="1220" y="1170"/>
                      <a:pt x="1203" y="1176"/>
                    </a:cubicBezTo>
                    <a:cubicBezTo>
                      <a:pt x="1195" y="1190"/>
                      <a:pt x="1183" y="1202"/>
                      <a:pt x="1176" y="1219"/>
                    </a:cubicBezTo>
                    <a:cubicBezTo>
                      <a:pt x="1090" y="1298"/>
                      <a:pt x="931" y="1326"/>
                      <a:pt x="793" y="1322"/>
                    </a:cubicBezTo>
                    <a:cubicBezTo>
                      <a:pt x="746" y="1320"/>
                      <a:pt x="697" y="1308"/>
                      <a:pt x="648" y="1298"/>
                    </a:cubicBezTo>
                    <a:cubicBezTo>
                      <a:pt x="602" y="1289"/>
                      <a:pt x="556" y="1278"/>
                      <a:pt x="517" y="1262"/>
                    </a:cubicBezTo>
                    <a:cubicBezTo>
                      <a:pt x="512" y="1260"/>
                      <a:pt x="507" y="1254"/>
                      <a:pt x="501" y="1252"/>
                    </a:cubicBezTo>
                    <a:cubicBezTo>
                      <a:pt x="464" y="1237"/>
                      <a:pt x="431" y="1221"/>
                      <a:pt x="398" y="1202"/>
                    </a:cubicBezTo>
                    <a:cubicBezTo>
                      <a:pt x="386" y="1195"/>
                      <a:pt x="376" y="1186"/>
                      <a:pt x="364" y="1179"/>
                    </a:cubicBezTo>
                    <a:cubicBezTo>
                      <a:pt x="354" y="1172"/>
                      <a:pt x="341" y="1169"/>
                      <a:pt x="331" y="1162"/>
                    </a:cubicBezTo>
                    <a:cubicBezTo>
                      <a:pt x="285" y="1130"/>
                      <a:pt x="236" y="1093"/>
                      <a:pt x="193" y="1056"/>
                    </a:cubicBezTo>
                    <a:cubicBezTo>
                      <a:pt x="185" y="1048"/>
                      <a:pt x="176" y="1041"/>
                      <a:pt x="169" y="1033"/>
                    </a:cubicBezTo>
                    <a:cubicBezTo>
                      <a:pt x="157" y="1020"/>
                      <a:pt x="146" y="1010"/>
                      <a:pt x="134" y="995"/>
                    </a:cubicBezTo>
                    <a:cubicBezTo>
                      <a:pt x="82" y="930"/>
                      <a:pt x="33" y="849"/>
                      <a:pt x="14" y="755"/>
                    </a:cubicBezTo>
                    <a:cubicBezTo>
                      <a:pt x="13" y="750"/>
                      <a:pt x="10" y="746"/>
                      <a:pt x="7" y="742"/>
                    </a:cubicBezTo>
                    <a:cubicBezTo>
                      <a:pt x="1" y="693"/>
                      <a:pt x="0" y="651"/>
                      <a:pt x="6" y="604"/>
                    </a:cubicBezTo>
                    <a:cubicBezTo>
                      <a:pt x="11" y="562"/>
                      <a:pt x="19" y="526"/>
                      <a:pt x="39" y="491"/>
                    </a:cubicBezTo>
                    <a:cubicBezTo>
                      <a:pt x="45" y="481"/>
                      <a:pt x="55" y="471"/>
                      <a:pt x="62" y="460"/>
                    </a:cubicBezTo>
                    <a:cubicBezTo>
                      <a:pt x="97" y="404"/>
                      <a:pt x="153" y="366"/>
                      <a:pt x="210" y="334"/>
                    </a:cubicBezTo>
                    <a:cubicBezTo>
                      <a:pt x="252" y="325"/>
                      <a:pt x="273" y="315"/>
                      <a:pt x="318" y="312"/>
                    </a:cubicBezTo>
                    <a:close/>
                    <a:moveTo>
                      <a:pt x="1231" y="1142"/>
                    </a:moveTo>
                    <a:cubicBezTo>
                      <a:pt x="1255" y="1130"/>
                      <a:pt x="1278" y="1120"/>
                      <a:pt x="1291" y="1104"/>
                    </a:cubicBezTo>
                    <a:cubicBezTo>
                      <a:pt x="1295" y="1099"/>
                      <a:pt x="1296" y="1090"/>
                      <a:pt x="1299" y="1086"/>
                    </a:cubicBezTo>
                    <a:cubicBezTo>
                      <a:pt x="1304" y="1080"/>
                      <a:pt x="1312" y="1077"/>
                      <a:pt x="1317" y="1069"/>
                    </a:cubicBezTo>
                    <a:cubicBezTo>
                      <a:pt x="1333" y="1048"/>
                      <a:pt x="1344" y="1018"/>
                      <a:pt x="1349" y="995"/>
                    </a:cubicBezTo>
                    <a:cubicBezTo>
                      <a:pt x="1352" y="983"/>
                      <a:pt x="1350" y="970"/>
                      <a:pt x="1352" y="958"/>
                    </a:cubicBezTo>
                    <a:cubicBezTo>
                      <a:pt x="1361" y="913"/>
                      <a:pt x="1370" y="872"/>
                      <a:pt x="1371" y="828"/>
                    </a:cubicBezTo>
                    <a:cubicBezTo>
                      <a:pt x="1371" y="780"/>
                      <a:pt x="1368" y="733"/>
                      <a:pt x="1356" y="687"/>
                    </a:cubicBezTo>
                    <a:cubicBezTo>
                      <a:pt x="1353" y="679"/>
                      <a:pt x="1350" y="670"/>
                      <a:pt x="1347" y="661"/>
                    </a:cubicBezTo>
                    <a:cubicBezTo>
                      <a:pt x="1345" y="651"/>
                      <a:pt x="1341" y="641"/>
                      <a:pt x="1337" y="631"/>
                    </a:cubicBezTo>
                    <a:cubicBezTo>
                      <a:pt x="1316" y="575"/>
                      <a:pt x="1293" y="503"/>
                      <a:pt x="1261" y="455"/>
                    </a:cubicBezTo>
                    <a:cubicBezTo>
                      <a:pt x="1242" y="425"/>
                      <a:pt x="1223" y="400"/>
                      <a:pt x="1203" y="372"/>
                    </a:cubicBezTo>
                    <a:cubicBezTo>
                      <a:pt x="1180" y="341"/>
                      <a:pt x="1155" y="309"/>
                      <a:pt x="1130" y="282"/>
                    </a:cubicBezTo>
                    <a:cubicBezTo>
                      <a:pt x="1103" y="254"/>
                      <a:pt x="1077" y="225"/>
                      <a:pt x="1047" y="203"/>
                    </a:cubicBezTo>
                    <a:cubicBezTo>
                      <a:pt x="1023" y="185"/>
                      <a:pt x="999" y="168"/>
                      <a:pt x="975" y="153"/>
                    </a:cubicBezTo>
                    <a:cubicBezTo>
                      <a:pt x="967" y="147"/>
                      <a:pt x="960" y="140"/>
                      <a:pt x="952" y="134"/>
                    </a:cubicBezTo>
                    <a:cubicBezTo>
                      <a:pt x="922" y="114"/>
                      <a:pt x="876" y="94"/>
                      <a:pt x="843" y="80"/>
                    </a:cubicBezTo>
                    <a:cubicBezTo>
                      <a:pt x="830" y="74"/>
                      <a:pt x="815" y="71"/>
                      <a:pt x="803" y="65"/>
                    </a:cubicBezTo>
                    <a:cubicBezTo>
                      <a:pt x="795" y="61"/>
                      <a:pt x="790" y="55"/>
                      <a:pt x="783" y="51"/>
                    </a:cubicBezTo>
                    <a:cubicBezTo>
                      <a:pt x="751" y="37"/>
                      <a:pt x="715" y="34"/>
                      <a:pt x="685" y="27"/>
                    </a:cubicBezTo>
                    <a:cubicBezTo>
                      <a:pt x="679" y="25"/>
                      <a:pt x="674" y="21"/>
                      <a:pt x="668" y="20"/>
                    </a:cubicBezTo>
                    <a:cubicBezTo>
                      <a:pt x="651" y="16"/>
                      <a:pt x="626" y="17"/>
                      <a:pt x="607" y="18"/>
                    </a:cubicBezTo>
                    <a:cubicBezTo>
                      <a:pt x="568" y="21"/>
                      <a:pt x="535" y="34"/>
                      <a:pt x="507" y="51"/>
                    </a:cubicBezTo>
                    <a:cubicBezTo>
                      <a:pt x="440" y="95"/>
                      <a:pt x="392" y="157"/>
                      <a:pt x="364" y="237"/>
                    </a:cubicBezTo>
                    <a:cubicBezTo>
                      <a:pt x="357" y="261"/>
                      <a:pt x="357" y="291"/>
                      <a:pt x="354" y="319"/>
                    </a:cubicBezTo>
                    <a:cubicBezTo>
                      <a:pt x="347" y="397"/>
                      <a:pt x="354" y="463"/>
                      <a:pt x="373" y="543"/>
                    </a:cubicBezTo>
                    <a:cubicBezTo>
                      <a:pt x="393" y="631"/>
                      <a:pt x="431" y="715"/>
                      <a:pt x="472" y="779"/>
                    </a:cubicBezTo>
                    <a:cubicBezTo>
                      <a:pt x="496" y="815"/>
                      <a:pt x="515" y="851"/>
                      <a:pt x="539" y="882"/>
                    </a:cubicBezTo>
                    <a:cubicBezTo>
                      <a:pt x="545" y="890"/>
                      <a:pt x="555" y="897"/>
                      <a:pt x="562" y="907"/>
                    </a:cubicBezTo>
                    <a:cubicBezTo>
                      <a:pt x="579" y="928"/>
                      <a:pt x="591" y="936"/>
                      <a:pt x="607" y="953"/>
                    </a:cubicBezTo>
                    <a:cubicBezTo>
                      <a:pt x="622" y="969"/>
                      <a:pt x="634" y="985"/>
                      <a:pt x="652" y="998"/>
                    </a:cubicBezTo>
                    <a:cubicBezTo>
                      <a:pt x="669" y="1011"/>
                      <a:pt x="686" y="1024"/>
                      <a:pt x="700" y="1041"/>
                    </a:cubicBezTo>
                    <a:cubicBezTo>
                      <a:pt x="819" y="1129"/>
                      <a:pt x="1056" y="1234"/>
                      <a:pt x="1231" y="1142"/>
                    </a:cubicBezTo>
                    <a:close/>
                    <a:moveTo>
                      <a:pt x="331" y="334"/>
                    </a:moveTo>
                    <a:cubicBezTo>
                      <a:pt x="326" y="371"/>
                      <a:pt x="328" y="416"/>
                      <a:pt x="336" y="450"/>
                    </a:cubicBezTo>
                    <a:cubicBezTo>
                      <a:pt x="333" y="409"/>
                      <a:pt x="334" y="357"/>
                      <a:pt x="340" y="314"/>
                    </a:cubicBezTo>
                    <a:cubicBezTo>
                      <a:pt x="331" y="317"/>
                      <a:pt x="332" y="327"/>
                      <a:pt x="331" y="334"/>
                    </a:cubicBezTo>
                    <a:close/>
                    <a:moveTo>
                      <a:pt x="1062" y="1212"/>
                    </a:moveTo>
                    <a:cubicBezTo>
                      <a:pt x="967" y="1226"/>
                      <a:pt x="888" y="1197"/>
                      <a:pt x="813" y="1167"/>
                    </a:cubicBezTo>
                    <a:cubicBezTo>
                      <a:pt x="793" y="1160"/>
                      <a:pt x="777" y="1148"/>
                      <a:pt x="760" y="1139"/>
                    </a:cubicBezTo>
                    <a:cubicBezTo>
                      <a:pt x="739" y="1128"/>
                      <a:pt x="716" y="1120"/>
                      <a:pt x="698" y="1107"/>
                    </a:cubicBezTo>
                    <a:cubicBezTo>
                      <a:pt x="672" y="1089"/>
                      <a:pt x="647" y="1065"/>
                      <a:pt x="622" y="1043"/>
                    </a:cubicBezTo>
                    <a:cubicBezTo>
                      <a:pt x="597" y="1020"/>
                      <a:pt x="572" y="996"/>
                      <a:pt x="550" y="971"/>
                    </a:cubicBezTo>
                    <a:cubicBezTo>
                      <a:pt x="505" y="921"/>
                      <a:pt x="468" y="861"/>
                      <a:pt x="431" y="805"/>
                    </a:cubicBezTo>
                    <a:cubicBezTo>
                      <a:pt x="425" y="797"/>
                      <a:pt x="415" y="791"/>
                      <a:pt x="411" y="782"/>
                    </a:cubicBezTo>
                    <a:cubicBezTo>
                      <a:pt x="409" y="778"/>
                      <a:pt x="411" y="771"/>
                      <a:pt x="409" y="767"/>
                    </a:cubicBezTo>
                    <a:cubicBezTo>
                      <a:pt x="407" y="762"/>
                      <a:pt x="402" y="757"/>
                      <a:pt x="399" y="752"/>
                    </a:cubicBezTo>
                    <a:cubicBezTo>
                      <a:pt x="386" y="722"/>
                      <a:pt x="375" y="688"/>
                      <a:pt x="366" y="656"/>
                    </a:cubicBezTo>
                    <a:cubicBezTo>
                      <a:pt x="362" y="643"/>
                      <a:pt x="355" y="634"/>
                      <a:pt x="353" y="623"/>
                    </a:cubicBezTo>
                    <a:cubicBezTo>
                      <a:pt x="352" y="617"/>
                      <a:pt x="354" y="609"/>
                      <a:pt x="353" y="603"/>
                    </a:cubicBezTo>
                    <a:cubicBezTo>
                      <a:pt x="351" y="596"/>
                      <a:pt x="345" y="590"/>
                      <a:pt x="343" y="583"/>
                    </a:cubicBezTo>
                    <a:cubicBezTo>
                      <a:pt x="342" y="579"/>
                      <a:pt x="344" y="574"/>
                      <a:pt x="343" y="569"/>
                    </a:cubicBezTo>
                    <a:cubicBezTo>
                      <a:pt x="323" y="496"/>
                      <a:pt x="309" y="408"/>
                      <a:pt x="316" y="330"/>
                    </a:cubicBezTo>
                    <a:cubicBezTo>
                      <a:pt x="205" y="336"/>
                      <a:pt x="115" y="401"/>
                      <a:pt x="62" y="485"/>
                    </a:cubicBezTo>
                    <a:cubicBezTo>
                      <a:pt x="58" y="530"/>
                      <a:pt x="38" y="582"/>
                      <a:pt x="39" y="626"/>
                    </a:cubicBezTo>
                    <a:cubicBezTo>
                      <a:pt x="39" y="659"/>
                      <a:pt x="45" y="699"/>
                      <a:pt x="47" y="719"/>
                    </a:cubicBezTo>
                    <a:cubicBezTo>
                      <a:pt x="55" y="778"/>
                      <a:pt x="82" y="831"/>
                      <a:pt x="104" y="880"/>
                    </a:cubicBezTo>
                    <a:cubicBezTo>
                      <a:pt x="134" y="930"/>
                      <a:pt x="179" y="966"/>
                      <a:pt x="218" y="1004"/>
                    </a:cubicBezTo>
                    <a:cubicBezTo>
                      <a:pt x="225" y="1011"/>
                      <a:pt x="229" y="1020"/>
                      <a:pt x="235" y="1026"/>
                    </a:cubicBezTo>
                    <a:cubicBezTo>
                      <a:pt x="242" y="1033"/>
                      <a:pt x="250" y="1037"/>
                      <a:pt x="257" y="1044"/>
                    </a:cubicBezTo>
                    <a:cubicBezTo>
                      <a:pt x="263" y="1051"/>
                      <a:pt x="268" y="1061"/>
                      <a:pt x="278" y="1063"/>
                    </a:cubicBezTo>
                    <a:cubicBezTo>
                      <a:pt x="279" y="1070"/>
                      <a:pt x="287" y="1070"/>
                      <a:pt x="288" y="1078"/>
                    </a:cubicBezTo>
                    <a:cubicBezTo>
                      <a:pt x="306" y="1091"/>
                      <a:pt x="325" y="1101"/>
                      <a:pt x="345" y="1114"/>
                    </a:cubicBezTo>
                    <a:cubicBezTo>
                      <a:pt x="355" y="1121"/>
                      <a:pt x="365" y="1129"/>
                      <a:pt x="376" y="1136"/>
                    </a:cubicBezTo>
                    <a:cubicBezTo>
                      <a:pt x="387" y="1142"/>
                      <a:pt x="401" y="1146"/>
                      <a:pt x="413" y="1152"/>
                    </a:cubicBezTo>
                    <a:cubicBezTo>
                      <a:pt x="436" y="1164"/>
                      <a:pt x="455" y="1179"/>
                      <a:pt x="477" y="1192"/>
                    </a:cubicBezTo>
                    <a:cubicBezTo>
                      <a:pt x="502" y="1207"/>
                      <a:pt x="523" y="1210"/>
                      <a:pt x="549" y="1220"/>
                    </a:cubicBezTo>
                    <a:cubicBezTo>
                      <a:pt x="565" y="1227"/>
                      <a:pt x="580" y="1238"/>
                      <a:pt x="595" y="1242"/>
                    </a:cubicBezTo>
                    <a:cubicBezTo>
                      <a:pt x="601" y="1244"/>
                      <a:pt x="609" y="1242"/>
                      <a:pt x="615" y="1244"/>
                    </a:cubicBezTo>
                    <a:cubicBezTo>
                      <a:pt x="632" y="1248"/>
                      <a:pt x="645" y="1258"/>
                      <a:pt x="662" y="1262"/>
                    </a:cubicBezTo>
                    <a:cubicBezTo>
                      <a:pt x="678" y="1266"/>
                      <a:pt x="704" y="1269"/>
                      <a:pt x="723" y="1270"/>
                    </a:cubicBezTo>
                    <a:cubicBezTo>
                      <a:pt x="729" y="1270"/>
                      <a:pt x="734" y="1267"/>
                      <a:pt x="740" y="1267"/>
                    </a:cubicBezTo>
                    <a:cubicBezTo>
                      <a:pt x="764" y="1267"/>
                      <a:pt x="789" y="1278"/>
                      <a:pt x="813" y="1278"/>
                    </a:cubicBezTo>
                    <a:cubicBezTo>
                      <a:pt x="845" y="1279"/>
                      <a:pt x="880" y="1279"/>
                      <a:pt x="911" y="1275"/>
                    </a:cubicBezTo>
                    <a:cubicBezTo>
                      <a:pt x="930" y="1273"/>
                      <a:pt x="952" y="1266"/>
                      <a:pt x="964" y="1265"/>
                    </a:cubicBezTo>
                    <a:cubicBezTo>
                      <a:pt x="996" y="1262"/>
                      <a:pt x="1019" y="1251"/>
                      <a:pt x="1044" y="1244"/>
                    </a:cubicBezTo>
                    <a:cubicBezTo>
                      <a:pt x="1084" y="1232"/>
                      <a:pt x="1118" y="1219"/>
                      <a:pt x="1143" y="1197"/>
                    </a:cubicBezTo>
                    <a:cubicBezTo>
                      <a:pt x="1121" y="1208"/>
                      <a:pt x="1093" y="1207"/>
                      <a:pt x="1062" y="1212"/>
                    </a:cubicBezTo>
                    <a:close/>
                    <a:moveTo>
                      <a:pt x="336" y="467"/>
                    </a:moveTo>
                    <a:cubicBezTo>
                      <a:pt x="343" y="467"/>
                      <a:pt x="339" y="454"/>
                      <a:pt x="336" y="453"/>
                    </a:cubicBezTo>
                    <a:cubicBezTo>
                      <a:pt x="338" y="460"/>
                      <a:pt x="336" y="459"/>
                      <a:pt x="336" y="467"/>
                    </a:cubicBezTo>
                    <a:close/>
                    <a:moveTo>
                      <a:pt x="341" y="501"/>
                    </a:moveTo>
                    <a:cubicBezTo>
                      <a:pt x="347" y="533"/>
                      <a:pt x="357" y="570"/>
                      <a:pt x="364" y="599"/>
                    </a:cubicBezTo>
                    <a:cubicBezTo>
                      <a:pt x="371" y="626"/>
                      <a:pt x="380" y="647"/>
                      <a:pt x="388" y="671"/>
                    </a:cubicBezTo>
                    <a:cubicBezTo>
                      <a:pt x="396" y="700"/>
                      <a:pt x="403" y="722"/>
                      <a:pt x="413" y="745"/>
                    </a:cubicBezTo>
                    <a:cubicBezTo>
                      <a:pt x="426" y="776"/>
                      <a:pt x="442" y="805"/>
                      <a:pt x="459" y="830"/>
                    </a:cubicBezTo>
                    <a:cubicBezTo>
                      <a:pt x="507" y="901"/>
                      <a:pt x="557" y="966"/>
                      <a:pt x="618" y="1023"/>
                    </a:cubicBezTo>
                    <a:cubicBezTo>
                      <a:pt x="669" y="1069"/>
                      <a:pt x="718" y="1106"/>
                      <a:pt x="781" y="1137"/>
                    </a:cubicBezTo>
                    <a:cubicBezTo>
                      <a:pt x="815" y="1154"/>
                      <a:pt x="850" y="1171"/>
                      <a:pt x="889" y="1180"/>
                    </a:cubicBezTo>
                    <a:cubicBezTo>
                      <a:pt x="955" y="1197"/>
                      <a:pt x="1017" y="1209"/>
                      <a:pt x="1083" y="1194"/>
                    </a:cubicBezTo>
                    <a:cubicBezTo>
                      <a:pt x="1058" y="1193"/>
                      <a:pt x="1036" y="1188"/>
                      <a:pt x="1014" y="1185"/>
                    </a:cubicBezTo>
                    <a:cubicBezTo>
                      <a:pt x="970" y="1180"/>
                      <a:pt x="925" y="1175"/>
                      <a:pt x="877" y="1157"/>
                    </a:cubicBezTo>
                    <a:cubicBezTo>
                      <a:pt x="848" y="1146"/>
                      <a:pt x="819" y="1130"/>
                      <a:pt x="791" y="1114"/>
                    </a:cubicBezTo>
                    <a:cubicBezTo>
                      <a:pt x="709" y="1068"/>
                      <a:pt x="635" y="1009"/>
                      <a:pt x="575" y="941"/>
                    </a:cubicBezTo>
                    <a:cubicBezTo>
                      <a:pt x="555" y="919"/>
                      <a:pt x="535" y="898"/>
                      <a:pt x="517" y="873"/>
                    </a:cubicBezTo>
                    <a:cubicBezTo>
                      <a:pt x="463" y="797"/>
                      <a:pt x="418" y="710"/>
                      <a:pt x="379" y="621"/>
                    </a:cubicBezTo>
                    <a:cubicBezTo>
                      <a:pt x="360" y="571"/>
                      <a:pt x="355" y="519"/>
                      <a:pt x="340" y="478"/>
                    </a:cubicBezTo>
                    <a:cubicBezTo>
                      <a:pt x="340" y="487"/>
                      <a:pt x="340" y="494"/>
                      <a:pt x="341" y="501"/>
                    </a:cubicBezTo>
                    <a:close/>
                    <a:moveTo>
                      <a:pt x="34" y="551"/>
                    </a:moveTo>
                    <a:cubicBezTo>
                      <a:pt x="39" y="552"/>
                      <a:pt x="39" y="540"/>
                      <a:pt x="37" y="540"/>
                    </a:cubicBezTo>
                    <a:cubicBezTo>
                      <a:pt x="36" y="543"/>
                      <a:pt x="35" y="547"/>
                      <a:pt x="34" y="551"/>
                    </a:cubicBezTo>
                    <a:close/>
                    <a:moveTo>
                      <a:pt x="21" y="667"/>
                    </a:moveTo>
                    <a:cubicBezTo>
                      <a:pt x="20" y="672"/>
                      <a:pt x="16" y="675"/>
                      <a:pt x="16" y="679"/>
                    </a:cubicBezTo>
                    <a:cubicBezTo>
                      <a:pt x="14" y="700"/>
                      <a:pt x="20" y="718"/>
                      <a:pt x="26" y="737"/>
                    </a:cubicBezTo>
                    <a:cubicBezTo>
                      <a:pt x="26" y="742"/>
                      <a:pt x="21" y="733"/>
                      <a:pt x="22" y="740"/>
                    </a:cubicBezTo>
                    <a:cubicBezTo>
                      <a:pt x="42" y="814"/>
                      <a:pt x="62" y="864"/>
                      <a:pt x="99" y="920"/>
                    </a:cubicBezTo>
                    <a:cubicBezTo>
                      <a:pt x="101" y="922"/>
                      <a:pt x="107" y="921"/>
                      <a:pt x="109" y="925"/>
                    </a:cubicBezTo>
                    <a:cubicBezTo>
                      <a:pt x="113" y="937"/>
                      <a:pt x="120" y="946"/>
                      <a:pt x="129" y="953"/>
                    </a:cubicBezTo>
                    <a:cubicBezTo>
                      <a:pt x="130" y="959"/>
                      <a:pt x="126" y="960"/>
                      <a:pt x="129" y="963"/>
                    </a:cubicBezTo>
                    <a:cubicBezTo>
                      <a:pt x="150" y="989"/>
                      <a:pt x="173" y="1013"/>
                      <a:pt x="198" y="1034"/>
                    </a:cubicBezTo>
                    <a:cubicBezTo>
                      <a:pt x="220" y="1063"/>
                      <a:pt x="247" y="1086"/>
                      <a:pt x="280" y="1104"/>
                    </a:cubicBezTo>
                    <a:cubicBezTo>
                      <a:pt x="289" y="1127"/>
                      <a:pt x="322" y="1126"/>
                      <a:pt x="333" y="1147"/>
                    </a:cubicBezTo>
                    <a:cubicBezTo>
                      <a:pt x="365" y="1162"/>
                      <a:pt x="388" y="1181"/>
                      <a:pt x="418" y="1195"/>
                    </a:cubicBezTo>
                    <a:cubicBezTo>
                      <a:pt x="451" y="1212"/>
                      <a:pt x="481" y="1226"/>
                      <a:pt x="516" y="1242"/>
                    </a:cubicBezTo>
                    <a:cubicBezTo>
                      <a:pt x="538" y="1252"/>
                      <a:pt x="563" y="1263"/>
                      <a:pt x="587" y="1270"/>
                    </a:cubicBezTo>
                    <a:cubicBezTo>
                      <a:pt x="698" y="1304"/>
                      <a:pt x="823" y="1311"/>
                      <a:pt x="937" y="1297"/>
                    </a:cubicBezTo>
                    <a:cubicBezTo>
                      <a:pt x="1006" y="1288"/>
                      <a:pt x="1072" y="1269"/>
                      <a:pt x="1128" y="1237"/>
                    </a:cubicBezTo>
                    <a:cubicBezTo>
                      <a:pt x="1131" y="1234"/>
                      <a:pt x="1131" y="1230"/>
                      <a:pt x="1135" y="1229"/>
                    </a:cubicBezTo>
                    <a:cubicBezTo>
                      <a:pt x="1139" y="1225"/>
                      <a:pt x="1146" y="1225"/>
                      <a:pt x="1151" y="1222"/>
                    </a:cubicBezTo>
                    <a:cubicBezTo>
                      <a:pt x="1162" y="1215"/>
                      <a:pt x="1180" y="1193"/>
                      <a:pt x="1178" y="1185"/>
                    </a:cubicBezTo>
                    <a:cubicBezTo>
                      <a:pt x="1167" y="1207"/>
                      <a:pt x="1141" y="1214"/>
                      <a:pt x="1125" y="1230"/>
                    </a:cubicBezTo>
                    <a:cubicBezTo>
                      <a:pt x="1107" y="1233"/>
                      <a:pt x="1099" y="1242"/>
                      <a:pt x="1087" y="1247"/>
                    </a:cubicBezTo>
                    <a:cubicBezTo>
                      <a:pt x="1069" y="1254"/>
                      <a:pt x="1055" y="1258"/>
                      <a:pt x="1044" y="1262"/>
                    </a:cubicBezTo>
                    <a:cubicBezTo>
                      <a:pt x="998" y="1279"/>
                      <a:pt x="948" y="1281"/>
                      <a:pt x="897" y="1292"/>
                    </a:cubicBezTo>
                    <a:cubicBezTo>
                      <a:pt x="886" y="1288"/>
                      <a:pt x="866" y="1290"/>
                      <a:pt x="853" y="1293"/>
                    </a:cubicBezTo>
                    <a:cubicBezTo>
                      <a:pt x="783" y="1290"/>
                      <a:pt x="710" y="1288"/>
                      <a:pt x="643" y="1268"/>
                    </a:cubicBezTo>
                    <a:cubicBezTo>
                      <a:pt x="612" y="1260"/>
                      <a:pt x="572" y="1251"/>
                      <a:pt x="532" y="1230"/>
                    </a:cubicBezTo>
                    <a:cubicBezTo>
                      <a:pt x="527" y="1228"/>
                      <a:pt x="527" y="1231"/>
                      <a:pt x="521" y="1230"/>
                    </a:cubicBezTo>
                    <a:cubicBezTo>
                      <a:pt x="480" y="1210"/>
                      <a:pt x="445" y="1185"/>
                      <a:pt x="404" y="1166"/>
                    </a:cubicBezTo>
                    <a:cubicBezTo>
                      <a:pt x="289" y="1111"/>
                      <a:pt x="211" y="1022"/>
                      <a:pt x="129" y="938"/>
                    </a:cubicBezTo>
                    <a:cubicBezTo>
                      <a:pt x="108" y="908"/>
                      <a:pt x="88" y="877"/>
                      <a:pt x="69" y="845"/>
                    </a:cubicBezTo>
                    <a:cubicBezTo>
                      <a:pt x="66" y="833"/>
                      <a:pt x="62" y="823"/>
                      <a:pt x="56" y="815"/>
                    </a:cubicBezTo>
                    <a:cubicBezTo>
                      <a:pt x="53" y="810"/>
                      <a:pt x="56" y="810"/>
                      <a:pt x="56" y="804"/>
                    </a:cubicBezTo>
                    <a:cubicBezTo>
                      <a:pt x="23" y="737"/>
                      <a:pt x="25" y="668"/>
                      <a:pt x="29" y="586"/>
                    </a:cubicBezTo>
                    <a:cubicBezTo>
                      <a:pt x="17" y="611"/>
                      <a:pt x="26" y="642"/>
                      <a:pt x="21" y="6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87" name="Freeform 110"/>
              <p:cNvSpPr>
                <a:spLocks noEditPoints="1" noChangeArrowheads="1"/>
              </p:cNvSpPr>
              <p:nvPr/>
            </p:nvSpPr>
            <p:spPr bwMode="auto">
              <a:xfrm>
                <a:off x="481013" y="257175"/>
                <a:ext cx="209550" cy="255588"/>
              </a:xfrm>
              <a:custGeom>
                <a:avLst/>
                <a:gdLst>
                  <a:gd name="T0" fmla="*/ 46430850 w 324"/>
                  <a:gd name="T1" fmla="*/ 0 h 396"/>
                  <a:gd name="T2" fmla="*/ 132600514 w 324"/>
                  <a:gd name="T3" fmla="*/ 99560572 h 396"/>
                  <a:gd name="T4" fmla="*/ 115031952 w 324"/>
                  <a:gd name="T5" fmla="*/ 153298577 h 396"/>
                  <a:gd name="T6" fmla="*/ 104156053 w 324"/>
                  <a:gd name="T7" fmla="*/ 158297387 h 396"/>
                  <a:gd name="T8" fmla="*/ 2510072 w 324"/>
                  <a:gd name="T9" fmla="*/ 53738026 h 396"/>
                  <a:gd name="T10" fmla="*/ 3346332 w 324"/>
                  <a:gd name="T11" fmla="*/ 24994056 h 396"/>
                  <a:gd name="T12" fmla="*/ 15058495 w 324"/>
                  <a:gd name="T13" fmla="*/ 6665297 h 396"/>
                  <a:gd name="T14" fmla="*/ 46430850 w 324"/>
                  <a:gd name="T15" fmla="*/ 0 h 396"/>
                  <a:gd name="T16" fmla="*/ 47686209 w 324"/>
                  <a:gd name="T17" fmla="*/ 8331136 h 396"/>
                  <a:gd name="T18" fmla="*/ 20077992 w 324"/>
                  <a:gd name="T19" fmla="*/ 14580134 h 396"/>
                  <a:gd name="T20" fmla="*/ 25515947 w 324"/>
                  <a:gd name="T21" fmla="*/ 93312221 h 396"/>
                  <a:gd name="T22" fmla="*/ 42248249 w 324"/>
                  <a:gd name="T23" fmla="*/ 120805995 h 396"/>
                  <a:gd name="T24" fmla="*/ 60234628 w 324"/>
                  <a:gd name="T25" fmla="*/ 140384933 h 396"/>
                  <a:gd name="T26" fmla="*/ 81986427 w 324"/>
                  <a:gd name="T27" fmla="*/ 150799496 h 396"/>
                  <a:gd name="T28" fmla="*/ 117959830 w 324"/>
                  <a:gd name="T29" fmla="*/ 143717258 h 396"/>
                  <a:gd name="T30" fmla="*/ 120887708 w 324"/>
                  <a:gd name="T31" fmla="*/ 80814856 h 396"/>
                  <a:gd name="T32" fmla="*/ 101228175 w 324"/>
                  <a:gd name="T33" fmla="*/ 46239489 h 396"/>
                  <a:gd name="T34" fmla="*/ 99972815 w 324"/>
                  <a:gd name="T35" fmla="*/ 41240670 h 396"/>
                  <a:gd name="T36" fmla="*/ 47686209 w 324"/>
                  <a:gd name="T37" fmla="*/ 8331136 h 39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324"/>
                  <a:gd name="T58" fmla="*/ 0 h 396"/>
                  <a:gd name="T59" fmla="*/ 324 w 324"/>
                  <a:gd name="T60" fmla="*/ 396 h 39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324" h="396">
                    <a:moveTo>
                      <a:pt x="111" y="0"/>
                    </a:moveTo>
                    <a:cubicBezTo>
                      <a:pt x="226" y="31"/>
                      <a:pt x="287" y="128"/>
                      <a:pt x="317" y="239"/>
                    </a:cubicBezTo>
                    <a:cubicBezTo>
                      <a:pt x="324" y="294"/>
                      <a:pt x="318" y="344"/>
                      <a:pt x="275" y="368"/>
                    </a:cubicBezTo>
                    <a:cubicBezTo>
                      <a:pt x="267" y="373"/>
                      <a:pt x="260" y="378"/>
                      <a:pt x="249" y="380"/>
                    </a:cubicBezTo>
                    <a:cubicBezTo>
                      <a:pt x="138" y="396"/>
                      <a:pt x="24" y="252"/>
                      <a:pt x="6" y="129"/>
                    </a:cubicBezTo>
                    <a:cubicBezTo>
                      <a:pt x="2" y="101"/>
                      <a:pt x="0" y="85"/>
                      <a:pt x="8" y="60"/>
                    </a:cubicBezTo>
                    <a:cubicBezTo>
                      <a:pt x="13" y="46"/>
                      <a:pt x="26" y="23"/>
                      <a:pt x="36" y="16"/>
                    </a:cubicBezTo>
                    <a:cubicBezTo>
                      <a:pt x="54" y="5"/>
                      <a:pt x="87" y="3"/>
                      <a:pt x="111" y="0"/>
                    </a:cubicBezTo>
                    <a:close/>
                    <a:moveTo>
                      <a:pt x="114" y="20"/>
                    </a:moveTo>
                    <a:cubicBezTo>
                      <a:pt x="90" y="20"/>
                      <a:pt x="65" y="17"/>
                      <a:pt x="48" y="35"/>
                    </a:cubicBezTo>
                    <a:cubicBezTo>
                      <a:pt x="15" y="87"/>
                      <a:pt x="28" y="183"/>
                      <a:pt x="61" y="224"/>
                    </a:cubicBezTo>
                    <a:cubicBezTo>
                      <a:pt x="68" y="252"/>
                      <a:pt x="83" y="268"/>
                      <a:pt x="101" y="290"/>
                    </a:cubicBezTo>
                    <a:cubicBezTo>
                      <a:pt x="115" y="308"/>
                      <a:pt x="129" y="327"/>
                      <a:pt x="144" y="337"/>
                    </a:cubicBezTo>
                    <a:cubicBezTo>
                      <a:pt x="154" y="344"/>
                      <a:pt x="179" y="356"/>
                      <a:pt x="196" y="362"/>
                    </a:cubicBezTo>
                    <a:cubicBezTo>
                      <a:pt x="230" y="374"/>
                      <a:pt x="263" y="363"/>
                      <a:pt x="282" y="345"/>
                    </a:cubicBezTo>
                    <a:cubicBezTo>
                      <a:pt x="319" y="312"/>
                      <a:pt x="297" y="239"/>
                      <a:pt x="289" y="194"/>
                    </a:cubicBezTo>
                    <a:cubicBezTo>
                      <a:pt x="275" y="164"/>
                      <a:pt x="265" y="135"/>
                      <a:pt x="242" y="111"/>
                    </a:cubicBezTo>
                    <a:cubicBezTo>
                      <a:pt x="240" y="108"/>
                      <a:pt x="240" y="103"/>
                      <a:pt x="239" y="99"/>
                    </a:cubicBezTo>
                    <a:cubicBezTo>
                      <a:pt x="207" y="69"/>
                      <a:pt x="167" y="19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5" name="Group 106"/>
            <p:cNvGrpSpPr/>
            <p:nvPr/>
          </p:nvGrpSpPr>
          <p:grpSpPr bwMode="auto">
            <a:xfrm>
              <a:off x="9114159" y="3493585"/>
              <a:ext cx="965200" cy="960690"/>
              <a:chOff x="0" y="0"/>
              <a:chExt cx="679451" cy="676276"/>
            </a:xfrm>
          </p:grpSpPr>
          <p:sp>
            <p:nvSpPr>
              <p:cNvPr id="23775" name="Freeform 111"/>
              <p:cNvSpPr>
                <a:spLocks noChangeArrowheads="1"/>
              </p:cNvSpPr>
              <p:nvPr/>
            </p:nvSpPr>
            <p:spPr bwMode="auto">
              <a:xfrm>
                <a:off x="541338" y="581025"/>
                <a:ext cx="15875" cy="39688"/>
              </a:xfrm>
              <a:custGeom>
                <a:avLst/>
                <a:gdLst>
                  <a:gd name="T0" fmla="*/ 1905690 w 23"/>
                  <a:gd name="T1" fmla="*/ 0 h 62"/>
                  <a:gd name="T2" fmla="*/ 6669571 w 23"/>
                  <a:gd name="T3" fmla="*/ 1229048 h 62"/>
                  <a:gd name="T4" fmla="*/ 7145821 w 23"/>
                  <a:gd name="T5" fmla="*/ 25405445 h 62"/>
                  <a:gd name="T6" fmla="*/ 1905690 w 23"/>
                  <a:gd name="T7" fmla="*/ 0 h 6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3"/>
                  <a:gd name="T13" fmla="*/ 0 h 62"/>
                  <a:gd name="T14" fmla="*/ 23 w 23"/>
                  <a:gd name="T15" fmla="*/ 62 h 6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3" h="62">
                    <a:moveTo>
                      <a:pt x="4" y="0"/>
                    </a:moveTo>
                    <a:cubicBezTo>
                      <a:pt x="8" y="1"/>
                      <a:pt x="11" y="2"/>
                      <a:pt x="14" y="3"/>
                    </a:cubicBezTo>
                    <a:cubicBezTo>
                      <a:pt x="10" y="29"/>
                      <a:pt x="23" y="44"/>
                      <a:pt x="15" y="62"/>
                    </a:cubicBezTo>
                    <a:cubicBezTo>
                      <a:pt x="0" y="49"/>
                      <a:pt x="1" y="21"/>
                      <a:pt x="4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6" name="Freeform 11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77800" cy="655638"/>
              </a:xfrm>
              <a:custGeom>
                <a:avLst/>
                <a:gdLst>
                  <a:gd name="T0" fmla="*/ 82999729 w 276"/>
                  <a:gd name="T1" fmla="*/ 249664123 h 1013"/>
                  <a:gd name="T2" fmla="*/ 71379602 w 276"/>
                  <a:gd name="T3" fmla="*/ 268514520 h 1013"/>
                  <a:gd name="T4" fmla="*/ 70549225 w 276"/>
                  <a:gd name="T5" fmla="*/ 291972504 h 1013"/>
                  <a:gd name="T6" fmla="*/ 61834452 w 276"/>
                  <a:gd name="T7" fmla="*/ 414291436 h 1013"/>
                  <a:gd name="T8" fmla="*/ 31955037 w 276"/>
                  <a:gd name="T9" fmla="*/ 420155932 h 1013"/>
                  <a:gd name="T10" fmla="*/ 26559840 w 276"/>
                  <a:gd name="T11" fmla="*/ 395859793 h 1013"/>
                  <a:gd name="T12" fmla="*/ 28634816 w 276"/>
                  <a:gd name="T13" fmla="*/ 291972504 h 1013"/>
                  <a:gd name="T14" fmla="*/ 21164643 w 276"/>
                  <a:gd name="T15" fmla="*/ 274797770 h 1013"/>
                  <a:gd name="T16" fmla="*/ 31955037 w 276"/>
                  <a:gd name="T17" fmla="*/ 258879945 h 1013"/>
                  <a:gd name="T18" fmla="*/ 31955037 w 276"/>
                  <a:gd name="T19" fmla="*/ 233745651 h 1013"/>
                  <a:gd name="T20" fmla="*/ 8714775 w 276"/>
                  <a:gd name="T21" fmla="*/ 191017869 h 1013"/>
                  <a:gd name="T22" fmla="*/ 20334905 w 276"/>
                  <a:gd name="T23" fmla="*/ 105143510 h 1013"/>
                  <a:gd name="T24" fmla="*/ 34030013 w 276"/>
                  <a:gd name="T25" fmla="*/ 77077271 h 1013"/>
                  <a:gd name="T26" fmla="*/ 34030013 w 276"/>
                  <a:gd name="T27" fmla="*/ 36025141 h 1013"/>
                  <a:gd name="T28" fmla="*/ 65154672 w 276"/>
                  <a:gd name="T29" fmla="*/ 837508 h 1013"/>
                  <a:gd name="T30" fmla="*/ 74284312 w 276"/>
                  <a:gd name="T31" fmla="*/ 51943624 h 1013"/>
                  <a:gd name="T32" fmla="*/ 99599562 w 276"/>
                  <a:gd name="T33" fmla="*/ 186410281 h 1013"/>
                  <a:gd name="T34" fmla="*/ 72624202 w 276"/>
                  <a:gd name="T35" fmla="*/ 232908143 h 1013"/>
                  <a:gd name="T36" fmla="*/ 74699823 w 276"/>
                  <a:gd name="T37" fmla="*/ 137817963 h 1013"/>
                  <a:gd name="T38" fmla="*/ 56024389 w 276"/>
                  <a:gd name="T39" fmla="*/ 161275947 h 1013"/>
                  <a:gd name="T40" fmla="*/ 49384592 w 276"/>
                  <a:gd name="T41" fmla="*/ 126507724 h 1013"/>
                  <a:gd name="T42" fmla="*/ 53949412 w 276"/>
                  <a:gd name="T43" fmla="*/ 123156399 h 1013"/>
                  <a:gd name="T44" fmla="*/ 53949412 w 276"/>
                  <a:gd name="T45" fmla="*/ 56969965 h 1013"/>
                  <a:gd name="T46" fmla="*/ 54779789 w 276"/>
                  <a:gd name="T47" fmla="*/ 8377669 h 1013"/>
                  <a:gd name="T48" fmla="*/ 47724482 w 276"/>
                  <a:gd name="T49" fmla="*/ 52781132 h 1013"/>
                  <a:gd name="T50" fmla="*/ 32784769 w 276"/>
                  <a:gd name="T51" fmla="*/ 90901347 h 1013"/>
                  <a:gd name="T52" fmla="*/ 23239619 w 276"/>
                  <a:gd name="T53" fmla="*/ 111427407 h 1013"/>
                  <a:gd name="T54" fmla="*/ 12864731 w 276"/>
                  <a:gd name="T55" fmla="*/ 136979808 h 1013"/>
                  <a:gd name="T56" fmla="*/ 38179966 w 276"/>
                  <a:gd name="T57" fmla="*/ 234164405 h 1013"/>
                  <a:gd name="T58" fmla="*/ 94204365 w 276"/>
                  <a:gd name="T59" fmla="*/ 176775706 h 1013"/>
                  <a:gd name="T60" fmla="*/ 91299656 w 276"/>
                  <a:gd name="T61" fmla="*/ 123156399 h 1013"/>
                  <a:gd name="T62" fmla="*/ 74699823 w 276"/>
                  <a:gd name="T63" fmla="*/ 86293113 h 1013"/>
                  <a:gd name="T64" fmla="*/ 67229649 w 276"/>
                  <a:gd name="T65" fmla="*/ 49849207 h 1013"/>
                  <a:gd name="T66" fmla="*/ 62249319 w 276"/>
                  <a:gd name="T67" fmla="*/ 6702654 h 1013"/>
                  <a:gd name="T68" fmla="*/ 64324295 w 276"/>
                  <a:gd name="T69" fmla="*/ 123156399 h 1013"/>
                  <a:gd name="T70" fmla="*/ 62249319 w 276"/>
                  <a:gd name="T71" fmla="*/ 131534065 h 1013"/>
                  <a:gd name="T72" fmla="*/ 46479883 w 276"/>
                  <a:gd name="T73" fmla="*/ 140331133 h 1013"/>
                  <a:gd name="T74" fmla="*/ 56024389 w 276"/>
                  <a:gd name="T75" fmla="*/ 134047883 h 1013"/>
                  <a:gd name="T76" fmla="*/ 30709793 w 276"/>
                  <a:gd name="T77" fmla="*/ 250920385 h 1013"/>
                  <a:gd name="T78" fmla="*/ 76774799 w 276"/>
                  <a:gd name="T79" fmla="*/ 248825968 h 1013"/>
                  <a:gd name="T80" fmla="*/ 30709793 w 276"/>
                  <a:gd name="T81" fmla="*/ 250920385 h 1013"/>
                  <a:gd name="T82" fmla="*/ 38179966 w 276"/>
                  <a:gd name="T83" fmla="*/ 267676365 h 1013"/>
                  <a:gd name="T84" fmla="*/ 65984405 w 276"/>
                  <a:gd name="T85" fmla="*/ 258041790 h 1013"/>
                  <a:gd name="T86" fmla="*/ 67229649 w 276"/>
                  <a:gd name="T87" fmla="*/ 277310941 h 1013"/>
                  <a:gd name="T88" fmla="*/ 25730107 w 276"/>
                  <a:gd name="T89" fmla="*/ 283594838 h 1013"/>
                  <a:gd name="T90" fmla="*/ 74699823 w 276"/>
                  <a:gd name="T91" fmla="*/ 279406005 h 1013"/>
                  <a:gd name="T92" fmla="*/ 36934723 w 276"/>
                  <a:gd name="T93" fmla="*/ 291553751 h 1013"/>
                  <a:gd name="T94" fmla="*/ 32784769 w 276"/>
                  <a:gd name="T95" fmla="*/ 371563654 h 1013"/>
                  <a:gd name="T96" fmla="*/ 57684499 w 276"/>
                  <a:gd name="T97" fmla="*/ 402143043 h 1013"/>
                  <a:gd name="T98" fmla="*/ 63079696 w 276"/>
                  <a:gd name="T99" fmla="*/ 366536666 h 1013"/>
                  <a:gd name="T100" fmla="*/ 61004719 w 276"/>
                  <a:gd name="T101" fmla="*/ 291553751 h 1013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276"/>
                  <a:gd name="T154" fmla="*/ 0 h 1013"/>
                  <a:gd name="T155" fmla="*/ 276 w 276"/>
                  <a:gd name="T156" fmla="*/ 1013 h 1013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276" h="1013">
                    <a:moveTo>
                      <a:pt x="175" y="556"/>
                    </a:moveTo>
                    <a:cubicBezTo>
                      <a:pt x="185" y="562"/>
                      <a:pt x="204" y="578"/>
                      <a:pt x="200" y="596"/>
                    </a:cubicBezTo>
                    <a:cubicBezTo>
                      <a:pt x="198" y="608"/>
                      <a:pt x="186" y="609"/>
                      <a:pt x="174" y="614"/>
                    </a:cubicBezTo>
                    <a:cubicBezTo>
                      <a:pt x="171" y="625"/>
                      <a:pt x="170" y="633"/>
                      <a:pt x="172" y="641"/>
                    </a:cubicBezTo>
                    <a:cubicBezTo>
                      <a:pt x="179" y="643"/>
                      <a:pt x="184" y="649"/>
                      <a:pt x="189" y="646"/>
                    </a:cubicBezTo>
                    <a:cubicBezTo>
                      <a:pt x="205" y="666"/>
                      <a:pt x="199" y="697"/>
                      <a:pt x="170" y="697"/>
                    </a:cubicBezTo>
                    <a:cubicBezTo>
                      <a:pt x="164" y="762"/>
                      <a:pt x="165" y="844"/>
                      <a:pt x="160" y="913"/>
                    </a:cubicBezTo>
                    <a:cubicBezTo>
                      <a:pt x="158" y="940"/>
                      <a:pt x="159" y="964"/>
                      <a:pt x="149" y="989"/>
                    </a:cubicBezTo>
                    <a:cubicBezTo>
                      <a:pt x="144" y="994"/>
                      <a:pt x="138" y="998"/>
                      <a:pt x="135" y="1004"/>
                    </a:cubicBezTo>
                    <a:cubicBezTo>
                      <a:pt x="116" y="1013"/>
                      <a:pt x="93" y="1008"/>
                      <a:pt x="77" y="1003"/>
                    </a:cubicBezTo>
                    <a:cubicBezTo>
                      <a:pt x="66" y="989"/>
                      <a:pt x="66" y="976"/>
                      <a:pt x="67" y="960"/>
                    </a:cubicBezTo>
                    <a:cubicBezTo>
                      <a:pt x="68" y="954"/>
                      <a:pt x="64" y="949"/>
                      <a:pt x="64" y="945"/>
                    </a:cubicBezTo>
                    <a:cubicBezTo>
                      <a:pt x="64" y="940"/>
                      <a:pt x="67" y="934"/>
                      <a:pt x="67" y="930"/>
                    </a:cubicBezTo>
                    <a:cubicBezTo>
                      <a:pt x="74" y="850"/>
                      <a:pt x="69" y="774"/>
                      <a:pt x="69" y="697"/>
                    </a:cubicBezTo>
                    <a:cubicBezTo>
                      <a:pt x="62" y="694"/>
                      <a:pt x="60" y="694"/>
                      <a:pt x="52" y="691"/>
                    </a:cubicBezTo>
                    <a:cubicBezTo>
                      <a:pt x="50" y="680"/>
                      <a:pt x="47" y="667"/>
                      <a:pt x="51" y="656"/>
                    </a:cubicBezTo>
                    <a:cubicBezTo>
                      <a:pt x="57" y="652"/>
                      <a:pt x="62" y="646"/>
                      <a:pt x="74" y="647"/>
                    </a:cubicBezTo>
                    <a:cubicBezTo>
                      <a:pt x="74" y="637"/>
                      <a:pt x="75" y="627"/>
                      <a:pt x="77" y="618"/>
                    </a:cubicBezTo>
                    <a:cubicBezTo>
                      <a:pt x="72" y="613"/>
                      <a:pt x="61" y="613"/>
                      <a:pt x="57" y="606"/>
                    </a:cubicBezTo>
                    <a:cubicBezTo>
                      <a:pt x="55" y="585"/>
                      <a:pt x="59" y="568"/>
                      <a:pt x="77" y="558"/>
                    </a:cubicBezTo>
                    <a:cubicBezTo>
                      <a:pt x="76" y="549"/>
                      <a:pt x="76" y="539"/>
                      <a:pt x="76" y="526"/>
                    </a:cubicBezTo>
                    <a:cubicBezTo>
                      <a:pt x="61" y="490"/>
                      <a:pt x="36" y="484"/>
                      <a:pt x="21" y="456"/>
                    </a:cubicBezTo>
                    <a:cubicBezTo>
                      <a:pt x="0" y="418"/>
                      <a:pt x="0" y="362"/>
                      <a:pt x="13" y="327"/>
                    </a:cubicBezTo>
                    <a:cubicBezTo>
                      <a:pt x="21" y="302"/>
                      <a:pt x="37" y="276"/>
                      <a:pt x="49" y="251"/>
                    </a:cubicBezTo>
                    <a:cubicBezTo>
                      <a:pt x="55" y="238"/>
                      <a:pt x="58" y="224"/>
                      <a:pt x="64" y="212"/>
                    </a:cubicBezTo>
                    <a:cubicBezTo>
                      <a:pt x="69" y="203"/>
                      <a:pt x="77" y="194"/>
                      <a:pt x="82" y="184"/>
                    </a:cubicBezTo>
                    <a:cubicBezTo>
                      <a:pt x="91" y="169"/>
                      <a:pt x="104" y="154"/>
                      <a:pt x="101" y="128"/>
                    </a:cubicBezTo>
                    <a:cubicBezTo>
                      <a:pt x="99" y="111"/>
                      <a:pt x="85" y="101"/>
                      <a:pt x="82" y="86"/>
                    </a:cubicBezTo>
                    <a:cubicBezTo>
                      <a:pt x="79" y="71"/>
                      <a:pt x="86" y="62"/>
                      <a:pt x="86" y="45"/>
                    </a:cubicBezTo>
                    <a:cubicBezTo>
                      <a:pt x="102" y="23"/>
                      <a:pt x="118" y="0"/>
                      <a:pt x="157" y="2"/>
                    </a:cubicBezTo>
                    <a:cubicBezTo>
                      <a:pt x="193" y="19"/>
                      <a:pt x="223" y="64"/>
                      <a:pt x="197" y="106"/>
                    </a:cubicBezTo>
                    <a:cubicBezTo>
                      <a:pt x="193" y="113"/>
                      <a:pt x="182" y="115"/>
                      <a:pt x="179" y="124"/>
                    </a:cubicBezTo>
                    <a:cubicBezTo>
                      <a:pt x="169" y="149"/>
                      <a:pt x="193" y="197"/>
                      <a:pt x="205" y="224"/>
                    </a:cubicBezTo>
                    <a:cubicBezTo>
                      <a:pt x="236" y="291"/>
                      <a:pt x="276" y="369"/>
                      <a:pt x="240" y="445"/>
                    </a:cubicBezTo>
                    <a:cubicBezTo>
                      <a:pt x="230" y="465"/>
                      <a:pt x="218" y="480"/>
                      <a:pt x="203" y="498"/>
                    </a:cubicBezTo>
                    <a:cubicBezTo>
                      <a:pt x="191" y="514"/>
                      <a:pt x="174" y="525"/>
                      <a:pt x="175" y="556"/>
                    </a:cubicBezTo>
                    <a:close/>
                    <a:moveTo>
                      <a:pt x="155" y="294"/>
                    </a:moveTo>
                    <a:cubicBezTo>
                      <a:pt x="158" y="307"/>
                      <a:pt x="177" y="313"/>
                      <a:pt x="180" y="329"/>
                    </a:cubicBezTo>
                    <a:cubicBezTo>
                      <a:pt x="183" y="340"/>
                      <a:pt x="180" y="349"/>
                      <a:pt x="175" y="359"/>
                    </a:cubicBezTo>
                    <a:cubicBezTo>
                      <a:pt x="171" y="366"/>
                      <a:pt x="155" y="386"/>
                      <a:pt x="135" y="385"/>
                    </a:cubicBezTo>
                    <a:cubicBezTo>
                      <a:pt x="119" y="385"/>
                      <a:pt x="109" y="371"/>
                      <a:pt x="97" y="364"/>
                    </a:cubicBezTo>
                    <a:cubicBezTo>
                      <a:pt x="82" y="340"/>
                      <a:pt x="103" y="314"/>
                      <a:pt x="119" y="302"/>
                    </a:cubicBezTo>
                    <a:cubicBezTo>
                      <a:pt x="123" y="302"/>
                      <a:pt x="126" y="300"/>
                      <a:pt x="127" y="297"/>
                    </a:cubicBezTo>
                    <a:cubicBezTo>
                      <a:pt x="129" y="297"/>
                      <a:pt x="130" y="295"/>
                      <a:pt x="130" y="294"/>
                    </a:cubicBezTo>
                    <a:cubicBezTo>
                      <a:pt x="130" y="292"/>
                      <a:pt x="128" y="292"/>
                      <a:pt x="129" y="295"/>
                    </a:cubicBezTo>
                    <a:cubicBezTo>
                      <a:pt x="138" y="257"/>
                      <a:pt x="139" y="186"/>
                      <a:pt x="130" y="136"/>
                    </a:cubicBezTo>
                    <a:cubicBezTo>
                      <a:pt x="140" y="126"/>
                      <a:pt x="133" y="113"/>
                      <a:pt x="132" y="100"/>
                    </a:cubicBezTo>
                    <a:cubicBezTo>
                      <a:pt x="129" y="71"/>
                      <a:pt x="136" y="41"/>
                      <a:pt x="132" y="20"/>
                    </a:cubicBezTo>
                    <a:cubicBezTo>
                      <a:pt x="116" y="24"/>
                      <a:pt x="108" y="37"/>
                      <a:pt x="99" y="50"/>
                    </a:cubicBezTo>
                    <a:cubicBezTo>
                      <a:pt x="94" y="79"/>
                      <a:pt x="99" y="105"/>
                      <a:pt x="115" y="126"/>
                    </a:cubicBezTo>
                    <a:cubicBezTo>
                      <a:pt x="121" y="151"/>
                      <a:pt x="98" y="174"/>
                      <a:pt x="84" y="199"/>
                    </a:cubicBezTo>
                    <a:cubicBezTo>
                      <a:pt x="83" y="201"/>
                      <a:pt x="81" y="214"/>
                      <a:pt x="79" y="217"/>
                    </a:cubicBezTo>
                    <a:cubicBezTo>
                      <a:pt x="76" y="222"/>
                      <a:pt x="70" y="228"/>
                      <a:pt x="67" y="232"/>
                    </a:cubicBezTo>
                    <a:cubicBezTo>
                      <a:pt x="62" y="243"/>
                      <a:pt x="61" y="255"/>
                      <a:pt x="56" y="266"/>
                    </a:cubicBezTo>
                    <a:cubicBezTo>
                      <a:pt x="47" y="284"/>
                      <a:pt x="33" y="298"/>
                      <a:pt x="29" y="319"/>
                    </a:cubicBezTo>
                    <a:cubicBezTo>
                      <a:pt x="25" y="320"/>
                      <a:pt x="34" y="322"/>
                      <a:pt x="31" y="327"/>
                    </a:cubicBezTo>
                    <a:cubicBezTo>
                      <a:pt x="10" y="374"/>
                      <a:pt x="23" y="426"/>
                      <a:pt x="39" y="461"/>
                    </a:cubicBezTo>
                    <a:cubicBezTo>
                      <a:pt x="65" y="486"/>
                      <a:pt x="94" y="507"/>
                      <a:pt x="92" y="559"/>
                    </a:cubicBezTo>
                    <a:cubicBezTo>
                      <a:pt x="118" y="559"/>
                      <a:pt x="136" y="566"/>
                      <a:pt x="164" y="559"/>
                    </a:cubicBezTo>
                    <a:cubicBezTo>
                      <a:pt x="157" y="497"/>
                      <a:pt x="215" y="477"/>
                      <a:pt x="227" y="422"/>
                    </a:cubicBezTo>
                    <a:cubicBezTo>
                      <a:pt x="245" y="405"/>
                      <a:pt x="236" y="380"/>
                      <a:pt x="240" y="354"/>
                    </a:cubicBezTo>
                    <a:cubicBezTo>
                      <a:pt x="232" y="331"/>
                      <a:pt x="227" y="314"/>
                      <a:pt x="220" y="294"/>
                    </a:cubicBezTo>
                    <a:cubicBezTo>
                      <a:pt x="216" y="281"/>
                      <a:pt x="213" y="269"/>
                      <a:pt x="208" y="257"/>
                    </a:cubicBezTo>
                    <a:cubicBezTo>
                      <a:pt x="201" y="240"/>
                      <a:pt x="187" y="224"/>
                      <a:pt x="180" y="206"/>
                    </a:cubicBezTo>
                    <a:cubicBezTo>
                      <a:pt x="179" y="201"/>
                      <a:pt x="180" y="195"/>
                      <a:pt x="179" y="189"/>
                    </a:cubicBezTo>
                    <a:cubicBezTo>
                      <a:pt x="172" y="167"/>
                      <a:pt x="156" y="146"/>
                      <a:pt x="162" y="119"/>
                    </a:cubicBezTo>
                    <a:cubicBezTo>
                      <a:pt x="170" y="106"/>
                      <a:pt x="186" y="94"/>
                      <a:pt x="190" y="76"/>
                    </a:cubicBezTo>
                    <a:cubicBezTo>
                      <a:pt x="196" y="51"/>
                      <a:pt x="176" y="25"/>
                      <a:pt x="150" y="16"/>
                    </a:cubicBezTo>
                    <a:cubicBezTo>
                      <a:pt x="141" y="105"/>
                      <a:pt x="155" y="217"/>
                      <a:pt x="147" y="295"/>
                    </a:cubicBezTo>
                    <a:cubicBezTo>
                      <a:pt x="152" y="297"/>
                      <a:pt x="151" y="293"/>
                      <a:pt x="155" y="294"/>
                    </a:cubicBezTo>
                    <a:close/>
                    <a:moveTo>
                      <a:pt x="145" y="368"/>
                    </a:moveTo>
                    <a:cubicBezTo>
                      <a:pt x="170" y="360"/>
                      <a:pt x="171" y="325"/>
                      <a:pt x="150" y="314"/>
                    </a:cubicBezTo>
                    <a:cubicBezTo>
                      <a:pt x="147" y="326"/>
                      <a:pt x="153" y="350"/>
                      <a:pt x="145" y="368"/>
                    </a:cubicBezTo>
                    <a:close/>
                    <a:moveTo>
                      <a:pt x="112" y="335"/>
                    </a:moveTo>
                    <a:cubicBezTo>
                      <a:pt x="115" y="352"/>
                      <a:pt x="118" y="366"/>
                      <a:pt x="130" y="367"/>
                    </a:cubicBezTo>
                    <a:cubicBezTo>
                      <a:pt x="135" y="361"/>
                      <a:pt x="146" y="333"/>
                      <a:pt x="135" y="320"/>
                    </a:cubicBezTo>
                    <a:cubicBezTo>
                      <a:pt x="127" y="320"/>
                      <a:pt x="121" y="329"/>
                      <a:pt x="112" y="335"/>
                    </a:cubicBezTo>
                    <a:close/>
                    <a:moveTo>
                      <a:pt x="74" y="599"/>
                    </a:moveTo>
                    <a:cubicBezTo>
                      <a:pt x="107" y="603"/>
                      <a:pt x="133" y="611"/>
                      <a:pt x="167" y="606"/>
                    </a:cubicBezTo>
                    <a:cubicBezTo>
                      <a:pt x="174" y="605"/>
                      <a:pt x="181" y="600"/>
                      <a:pt x="185" y="594"/>
                    </a:cubicBezTo>
                    <a:cubicBezTo>
                      <a:pt x="184" y="585"/>
                      <a:pt x="179" y="578"/>
                      <a:pt x="174" y="573"/>
                    </a:cubicBezTo>
                    <a:cubicBezTo>
                      <a:pt x="149" y="582"/>
                      <a:pt x="58" y="560"/>
                      <a:pt x="74" y="599"/>
                    </a:cubicBezTo>
                    <a:close/>
                    <a:moveTo>
                      <a:pt x="96" y="616"/>
                    </a:moveTo>
                    <a:cubicBezTo>
                      <a:pt x="89" y="621"/>
                      <a:pt x="95" y="632"/>
                      <a:pt x="92" y="639"/>
                    </a:cubicBezTo>
                    <a:cubicBezTo>
                      <a:pt x="111" y="645"/>
                      <a:pt x="135" y="644"/>
                      <a:pt x="157" y="641"/>
                    </a:cubicBezTo>
                    <a:cubicBezTo>
                      <a:pt x="157" y="630"/>
                      <a:pt x="157" y="622"/>
                      <a:pt x="159" y="616"/>
                    </a:cubicBezTo>
                    <a:cubicBezTo>
                      <a:pt x="133" y="616"/>
                      <a:pt x="122" y="613"/>
                      <a:pt x="96" y="616"/>
                    </a:cubicBezTo>
                    <a:close/>
                    <a:moveTo>
                      <a:pt x="162" y="662"/>
                    </a:moveTo>
                    <a:cubicBezTo>
                      <a:pt x="132" y="656"/>
                      <a:pt x="100" y="650"/>
                      <a:pt x="66" y="657"/>
                    </a:cubicBezTo>
                    <a:cubicBezTo>
                      <a:pt x="61" y="666"/>
                      <a:pt x="60" y="669"/>
                      <a:pt x="62" y="677"/>
                    </a:cubicBezTo>
                    <a:cubicBezTo>
                      <a:pt x="82" y="683"/>
                      <a:pt x="121" y="686"/>
                      <a:pt x="149" y="684"/>
                    </a:cubicBezTo>
                    <a:cubicBezTo>
                      <a:pt x="162" y="683"/>
                      <a:pt x="178" y="680"/>
                      <a:pt x="180" y="667"/>
                    </a:cubicBezTo>
                    <a:cubicBezTo>
                      <a:pt x="176" y="660"/>
                      <a:pt x="172" y="661"/>
                      <a:pt x="162" y="662"/>
                    </a:cubicBezTo>
                    <a:close/>
                    <a:moveTo>
                      <a:pt x="89" y="696"/>
                    </a:moveTo>
                    <a:cubicBezTo>
                      <a:pt x="82" y="765"/>
                      <a:pt x="85" y="819"/>
                      <a:pt x="82" y="883"/>
                    </a:cubicBezTo>
                    <a:cubicBezTo>
                      <a:pt x="82" y="888"/>
                      <a:pt x="78" y="879"/>
                      <a:pt x="79" y="887"/>
                    </a:cubicBezTo>
                    <a:cubicBezTo>
                      <a:pt x="86" y="912"/>
                      <a:pt x="60" y="988"/>
                      <a:pt x="120" y="975"/>
                    </a:cubicBezTo>
                    <a:cubicBezTo>
                      <a:pt x="127" y="970"/>
                      <a:pt x="132" y="964"/>
                      <a:pt x="139" y="960"/>
                    </a:cubicBezTo>
                    <a:cubicBezTo>
                      <a:pt x="137" y="949"/>
                      <a:pt x="146" y="940"/>
                      <a:pt x="147" y="936"/>
                    </a:cubicBezTo>
                    <a:cubicBezTo>
                      <a:pt x="151" y="922"/>
                      <a:pt x="151" y="896"/>
                      <a:pt x="152" y="875"/>
                    </a:cubicBezTo>
                    <a:cubicBezTo>
                      <a:pt x="154" y="840"/>
                      <a:pt x="153" y="800"/>
                      <a:pt x="152" y="764"/>
                    </a:cubicBezTo>
                    <a:cubicBezTo>
                      <a:pt x="151" y="732"/>
                      <a:pt x="152" y="716"/>
                      <a:pt x="147" y="696"/>
                    </a:cubicBezTo>
                    <a:cubicBezTo>
                      <a:pt x="124" y="694"/>
                      <a:pt x="110" y="698"/>
                      <a:pt x="89" y="69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7" name="Freeform 113"/>
              <p:cNvSpPr>
                <a:spLocks noEditPoints="1" noChangeArrowheads="1"/>
              </p:cNvSpPr>
              <p:nvPr/>
            </p:nvSpPr>
            <p:spPr bwMode="auto">
              <a:xfrm>
                <a:off x="500063" y="4763"/>
                <a:ext cx="179388" cy="671513"/>
              </a:xfrm>
              <a:custGeom>
                <a:avLst/>
                <a:gdLst>
                  <a:gd name="T0" fmla="*/ 83221067 w 276"/>
                  <a:gd name="T1" fmla="*/ 239766949 h 1039"/>
                  <a:gd name="T2" fmla="*/ 84066010 w 276"/>
                  <a:gd name="T3" fmla="*/ 262741214 h 1039"/>
                  <a:gd name="T4" fmla="*/ 81109359 w 276"/>
                  <a:gd name="T5" fmla="*/ 298664234 h 1039"/>
                  <a:gd name="T6" fmla="*/ 75617229 w 276"/>
                  <a:gd name="T7" fmla="*/ 372181704 h 1039"/>
                  <a:gd name="T8" fmla="*/ 54494951 w 276"/>
                  <a:gd name="T9" fmla="*/ 424396178 h 1039"/>
                  <a:gd name="T10" fmla="*/ 18587453 w 276"/>
                  <a:gd name="T11" fmla="*/ 385966780 h 1039"/>
                  <a:gd name="T12" fmla="*/ 18587453 w 276"/>
                  <a:gd name="T13" fmla="*/ 299499908 h 1039"/>
                  <a:gd name="T14" fmla="*/ 27881183 w 276"/>
                  <a:gd name="T15" fmla="*/ 274437426 h 1039"/>
                  <a:gd name="T16" fmla="*/ 37597378 w 276"/>
                  <a:gd name="T17" fmla="*/ 256475270 h 1039"/>
                  <a:gd name="T18" fmla="*/ 31260955 w 276"/>
                  <a:gd name="T19" fmla="*/ 228488896 h 1039"/>
                  <a:gd name="T20" fmla="*/ 5491483 w 276"/>
                  <a:gd name="T21" fmla="*/ 200084362 h 1039"/>
                  <a:gd name="T22" fmla="*/ 16897567 w 276"/>
                  <a:gd name="T23" fmla="*/ 102339478 h 1039"/>
                  <a:gd name="T24" fmla="*/ 41399622 w 276"/>
                  <a:gd name="T25" fmla="*/ 35088002 h 1039"/>
                  <a:gd name="T26" fmla="*/ 60832024 w 276"/>
                  <a:gd name="T27" fmla="*/ 1253189 h 1039"/>
                  <a:gd name="T28" fmla="*/ 89135689 w 276"/>
                  <a:gd name="T29" fmla="*/ 68504655 h 1039"/>
                  <a:gd name="T30" fmla="*/ 108568080 w 276"/>
                  <a:gd name="T31" fmla="*/ 137844984 h 1039"/>
                  <a:gd name="T32" fmla="*/ 62944382 w 276"/>
                  <a:gd name="T33" fmla="*/ 101086290 h 1039"/>
                  <a:gd name="T34" fmla="*/ 72238106 w 276"/>
                  <a:gd name="T35" fmla="*/ 128237635 h 1039"/>
                  <a:gd name="T36" fmla="*/ 43511990 w 276"/>
                  <a:gd name="T37" fmla="*/ 147452334 h 1039"/>
                  <a:gd name="T38" fmla="*/ 54072479 w 276"/>
                  <a:gd name="T39" fmla="*/ 15873298 h 1039"/>
                  <a:gd name="T40" fmla="*/ 15207681 w 276"/>
                  <a:gd name="T41" fmla="*/ 128237635 h 1039"/>
                  <a:gd name="T42" fmla="*/ 9716198 w 276"/>
                  <a:gd name="T43" fmla="*/ 193818418 h 1039"/>
                  <a:gd name="T44" fmla="*/ 90403103 w 276"/>
                  <a:gd name="T45" fmla="*/ 208438523 h 1039"/>
                  <a:gd name="T46" fmla="*/ 98851884 w 276"/>
                  <a:gd name="T47" fmla="*/ 118212771 h 1039"/>
                  <a:gd name="T48" fmla="*/ 60832024 w 276"/>
                  <a:gd name="T49" fmla="*/ 12949407 h 1039"/>
                  <a:gd name="T50" fmla="*/ 59987081 w 276"/>
                  <a:gd name="T51" fmla="*/ 147034820 h 1039"/>
                  <a:gd name="T52" fmla="*/ 59987081 w 276"/>
                  <a:gd name="T53" fmla="*/ 147034820 h 1039"/>
                  <a:gd name="T54" fmla="*/ 55339894 w 276"/>
                  <a:gd name="T55" fmla="*/ 127402607 h 1039"/>
                  <a:gd name="T56" fmla="*/ 39709736 w 276"/>
                  <a:gd name="T57" fmla="*/ 232665977 h 1039"/>
                  <a:gd name="T58" fmla="*/ 47736056 w 276"/>
                  <a:gd name="T59" fmla="*/ 239766949 h 1039"/>
                  <a:gd name="T60" fmla="*/ 39709736 w 276"/>
                  <a:gd name="T61" fmla="*/ 232665977 h 1039"/>
                  <a:gd name="T62" fmla="*/ 42667047 w 276"/>
                  <a:gd name="T63" fmla="*/ 257728459 h 1039"/>
                  <a:gd name="T64" fmla="*/ 68435862 w 276"/>
                  <a:gd name="T65" fmla="*/ 247286081 h 1039"/>
                  <a:gd name="T66" fmla="*/ 34217606 w 276"/>
                  <a:gd name="T67" fmla="*/ 268171483 h 1039"/>
                  <a:gd name="T68" fmla="*/ 74772285 w 276"/>
                  <a:gd name="T69" fmla="*/ 266918294 h 1039"/>
                  <a:gd name="T70" fmla="*/ 44778755 w 276"/>
                  <a:gd name="T71" fmla="*/ 280702724 h 1039"/>
                  <a:gd name="T72" fmla="*/ 70548220 w 276"/>
                  <a:gd name="T73" fmla="*/ 301588772 h 1039"/>
                  <a:gd name="T74" fmla="*/ 44778755 w 276"/>
                  <a:gd name="T75" fmla="*/ 280702724 h 1039"/>
                  <a:gd name="T76" fmla="*/ 23657117 w 276"/>
                  <a:gd name="T77" fmla="*/ 406852182 h 1039"/>
                  <a:gd name="T78" fmla="*/ 70125748 w 276"/>
                  <a:gd name="T79" fmla="*/ 366751435 h 1039"/>
                  <a:gd name="T80" fmla="*/ 70548220 w 276"/>
                  <a:gd name="T81" fmla="*/ 320385310 h 1039"/>
                  <a:gd name="T82" fmla="*/ 73504871 w 276"/>
                  <a:gd name="T83" fmla="*/ 306183366 h 1039"/>
                  <a:gd name="T84" fmla="*/ 40554679 w 276"/>
                  <a:gd name="T85" fmla="*/ 332081523 h 1039"/>
                  <a:gd name="T86" fmla="*/ 32950841 w 276"/>
                  <a:gd name="T87" fmla="*/ 361739327 h 1039"/>
                  <a:gd name="T88" fmla="*/ 24923882 w 276"/>
                  <a:gd name="T89" fmla="*/ 306183366 h 103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76"/>
                  <a:gd name="T136" fmla="*/ 0 h 1039"/>
                  <a:gd name="T137" fmla="*/ 276 w 276"/>
                  <a:gd name="T138" fmla="*/ 1039 h 1039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76" h="1039">
                    <a:moveTo>
                      <a:pt x="189" y="544"/>
                    </a:moveTo>
                    <a:cubicBezTo>
                      <a:pt x="192" y="556"/>
                      <a:pt x="195" y="560"/>
                      <a:pt x="197" y="574"/>
                    </a:cubicBezTo>
                    <a:cubicBezTo>
                      <a:pt x="188" y="586"/>
                      <a:pt x="168" y="592"/>
                      <a:pt x="174" y="614"/>
                    </a:cubicBezTo>
                    <a:cubicBezTo>
                      <a:pt x="183" y="618"/>
                      <a:pt x="194" y="621"/>
                      <a:pt x="199" y="629"/>
                    </a:cubicBezTo>
                    <a:cubicBezTo>
                      <a:pt x="198" y="644"/>
                      <a:pt x="182" y="665"/>
                      <a:pt x="164" y="674"/>
                    </a:cubicBezTo>
                    <a:cubicBezTo>
                      <a:pt x="167" y="695"/>
                      <a:pt x="175" y="712"/>
                      <a:pt x="192" y="715"/>
                    </a:cubicBezTo>
                    <a:cubicBezTo>
                      <a:pt x="188" y="758"/>
                      <a:pt x="181" y="828"/>
                      <a:pt x="182" y="883"/>
                    </a:cubicBezTo>
                    <a:cubicBezTo>
                      <a:pt x="182" y="886"/>
                      <a:pt x="179" y="889"/>
                      <a:pt x="179" y="891"/>
                    </a:cubicBezTo>
                    <a:cubicBezTo>
                      <a:pt x="182" y="926"/>
                      <a:pt x="176" y="966"/>
                      <a:pt x="157" y="994"/>
                    </a:cubicBezTo>
                    <a:cubicBezTo>
                      <a:pt x="145" y="998"/>
                      <a:pt x="140" y="1010"/>
                      <a:pt x="129" y="1016"/>
                    </a:cubicBezTo>
                    <a:cubicBezTo>
                      <a:pt x="87" y="1037"/>
                      <a:pt x="44" y="1002"/>
                      <a:pt x="40" y="961"/>
                    </a:cubicBezTo>
                    <a:cubicBezTo>
                      <a:pt x="38" y="948"/>
                      <a:pt x="44" y="938"/>
                      <a:pt x="44" y="924"/>
                    </a:cubicBezTo>
                    <a:cubicBezTo>
                      <a:pt x="47" y="881"/>
                      <a:pt x="40" y="833"/>
                      <a:pt x="41" y="787"/>
                    </a:cubicBezTo>
                    <a:cubicBezTo>
                      <a:pt x="42" y="762"/>
                      <a:pt x="47" y="740"/>
                      <a:pt x="44" y="717"/>
                    </a:cubicBezTo>
                    <a:cubicBezTo>
                      <a:pt x="63" y="709"/>
                      <a:pt x="80" y="692"/>
                      <a:pt x="88" y="669"/>
                    </a:cubicBezTo>
                    <a:cubicBezTo>
                      <a:pt x="81" y="664"/>
                      <a:pt x="73" y="662"/>
                      <a:pt x="66" y="657"/>
                    </a:cubicBezTo>
                    <a:cubicBezTo>
                      <a:pt x="63" y="651"/>
                      <a:pt x="63" y="644"/>
                      <a:pt x="61" y="637"/>
                    </a:cubicBezTo>
                    <a:cubicBezTo>
                      <a:pt x="69" y="628"/>
                      <a:pt x="73" y="615"/>
                      <a:pt x="89" y="614"/>
                    </a:cubicBezTo>
                    <a:cubicBezTo>
                      <a:pt x="91" y="595"/>
                      <a:pt x="81" y="586"/>
                      <a:pt x="69" y="581"/>
                    </a:cubicBezTo>
                    <a:cubicBezTo>
                      <a:pt x="67" y="566"/>
                      <a:pt x="65" y="555"/>
                      <a:pt x="74" y="547"/>
                    </a:cubicBezTo>
                    <a:cubicBezTo>
                      <a:pt x="54" y="538"/>
                      <a:pt x="47" y="516"/>
                      <a:pt x="28" y="506"/>
                    </a:cubicBezTo>
                    <a:cubicBezTo>
                      <a:pt x="24" y="496"/>
                      <a:pt x="20" y="487"/>
                      <a:pt x="13" y="479"/>
                    </a:cubicBezTo>
                    <a:cubicBezTo>
                      <a:pt x="3" y="433"/>
                      <a:pt x="0" y="390"/>
                      <a:pt x="10" y="347"/>
                    </a:cubicBezTo>
                    <a:cubicBezTo>
                      <a:pt x="17" y="313"/>
                      <a:pt x="33" y="279"/>
                      <a:pt x="40" y="245"/>
                    </a:cubicBezTo>
                    <a:cubicBezTo>
                      <a:pt x="44" y="224"/>
                      <a:pt x="50" y="208"/>
                      <a:pt x="58" y="187"/>
                    </a:cubicBezTo>
                    <a:cubicBezTo>
                      <a:pt x="71" y="152"/>
                      <a:pt x="84" y="120"/>
                      <a:pt x="98" y="84"/>
                    </a:cubicBezTo>
                    <a:cubicBezTo>
                      <a:pt x="107" y="59"/>
                      <a:pt x="119" y="37"/>
                      <a:pt x="121" y="9"/>
                    </a:cubicBezTo>
                    <a:cubicBezTo>
                      <a:pt x="128" y="4"/>
                      <a:pt x="136" y="0"/>
                      <a:pt x="144" y="3"/>
                    </a:cubicBezTo>
                    <a:cubicBezTo>
                      <a:pt x="159" y="35"/>
                      <a:pt x="180" y="69"/>
                      <a:pt x="194" y="106"/>
                    </a:cubicBezTo>
                    <a:cubicBezTo>
                      <a:pt x="201" y="125"/>
                      <a:pt x="204" y="145"/>
                      <a:pt x="211" y="164"/>
                    </a:cubicBezTo>
                    <a:cubicBezTo>
                      <a:pt x="219" y="189"/>
                      <a:pt x="229" y="216"/>
                      <a:pt x="239" y="242"/>
                    </a:cubicBezTo>
                    <a:cubicBezTo>
                      <a:pt x="249" y="270"/>
                      <a:pt x="250" y="301"/>
                      <a:pt x="257" y="330"/>
                    </a:cubicBezTo>
                    <a:cubicBezTo>
                      <a:pt x="276" y="411"/>
                      <a:pt x="253" y="508"/>
                      <a:pt x="189" y="544"/>
                    </a:cubicBezTo>
                    <a:close/>
                    <a:moveTo>
                      <a:pt x="149" y="242"/>
                    </a:moveTo>
                    <a:cubicBezTo>
                      <a:pt x="150" y="258"/>
                      <a:pt x="144" y="273"/>
                      <a:pt x="149" y="285"/>
                    </a:cubicBezTo>
                    <a:cubicBezTo>
                      <a:pt x="153" y="295"/>
                      <a:pt x="165" y="297"/>
                      <a:pt x="171" y="307"/>
                    </a:cubicBezTo>
                    <a:cubicBezTo>
                      <a:pt x="178" y="320"/>
                      <a:pt x="175" y="330"/>
                      <a:pt x="174" y="347"/>
                    </a:cubicBezTo>
                    <a:cubicBezTo>
                      <a:pt x="157" y="367"/>
                      <a:pt x="121" y="379"/>
                      <a:pt x="103" y="353"/>
                    </a:cubicBezTo>
                    <a:cubicBezTo>
                      <a:pt x="94" y="315"/>
                      <a:pt x="116" y="297"/>
                      <a:pt x="134" y="280"/>
                    </a:cubicBezTo>
                    <a:cubicBezTo>
                      <a:pt x="139" y="206"/>
                      <a:pt x="126" y="113"/>
                      <a:pt x="128" y="38"/>
                    </a:cubicBezTo>
                    <a:cubicBezTo>
                      <a:pt x="115" y="91"/>
                      <a:pt x="88" y="129"/>
                      <a:pt x="76" y="182"/>
                    </a:cubicBezTo>
                    <a:cubicBezTo>
                      <a:pt x="54" y="216"/>
                      <a:pt x="46" y="267"/>
                      <a:pt x="36" y="307"/>
                    </a:cubicBezTo>
                    <a:cubicBezTo>
                      <a:pt x="33" y="321"/>
                      <a:pt x="26" y="333"/>
                      <a:pt x="23" y="347"/>
                    </a:cubicBezTo>
                    <a:cubicBezTo>
                      <a:pt x="13" y="387"/>
                      <a:pt x="16" y="424"/>
                      <a:pt x="23" y="464"/>
                    </a:cubicBezTo>
                    <a:cubicBezTo>
                      <a:pt x="45" y="522"/>
                      <a:pt x="95" y="557"/>
                      <a:pt x="169" y="546"/>
                    </a:cubicBezTo>
                    <a:cubicBezTo>
                      <a:pt x="189" y="531"/>
                      <a:pt x="200" y="517"/>
                      <a:pt x="214" y="499"/>
                    </a:cubicBezTo>
                    <a:cubicBezTo>
                      <a:pt x="220" y="492"/>
                      <a:pt x="227" y="486"/>
                      <a:pt x="230" y="479"/>
                    </a:cubicBezTo>
                    <a:cubicBezTo>
                      <a:pt x="260" y="417"/>
                      <a:pt x="247" y="350"/>
                      <a:pt x="234" y="283"/>
                    </a:cubicBezTo>
                    <a:cubicBezTo>
                      <a:pt x="228" y="253"/>
                      <a:pt x="218" y="223"/>
                      <a:pt x="209" y="195"/>
                    </a:cubicBezTo>
                    <a:cubicBezTo>
                      <a:pt x="190" y="139"/>
                      <a:pt x="169" y="75"/>
                      <a:pt x="144" y="31"/>
                    </a:cubicBezTo>
                    <a:cubicBezTo>
                      <a:pt x="140" y="87"/>
                      <a:pt x="147" y="174"/>
                      <a:pt x="149" y="242"/>
                    </a:cubicBezTo>
                    <a:close/>
                    <a:moveTo>
                      <a:pt x="142" y="352"/>
                    </a:moveTo>
                    <a:cubicBezTo>
                      <a:pt x="168" y="350"/>
                      <a:pt x="166" y="308"/>
                      <a:pt x="144" y="303"/>
                    </a:cubicBezTo>
                    <a:cubicBezTo>
                      <a:pt x="146" y="320"/>
                      <a:pt x="151" y="337"/>
                      <a:pt x="142" y="352"/>
                    </a:cubicBezTo>
                    <a:close/>
                    <a:moveTo>
                      <a:pt x="126" y="350"/>
                    </a:moveTo>
                    <a:cubicBezTo>
                      <a:pt x="142" y="346"/>
                      <a:pt x="137" y="318"/>
                      <a:pt x="131" y="305"/>
                    </a:cubicBezTo>
                    <a:cubicBezTo>
                      <a:pt x="111" y="307"/>
                      <a:pt x="111" y="345"/>
                      <a:pt x="126" y="350"/>
                    </a:cubicBezTo>
                    <a:close/>
                    <a:moveTo>
                      <a:pt x="94" y="557"/>
                    </a:moveTo>
                    <a:cubicBezTo>
                      <a:pt x="93" y="556"/>
                      <a:pt x="83" y="560"/>
                      <a:pt x="84" y="567"/>
                    </a:cubicBezTo>
                    <a:cubicBezTo>
                      <a:pt x="91" y="577"/>
                      <a:pt x="103" y="574"/>
                      <a:pt x="113" y="574"/>
                    </a:cubicBezTo>
                    <a:cubicBezTo>
                      <a:pt x="138" y="575"/>
                      <a:pt x="164" y="590"/>
                      <a:pt x="181" y="571"/>
                    </a:cubicBezTo>
                    <a:cubicBezTo>
                      <a:pt x="169" y="547"/>
                      <a:pt x="116" y="568"/>
                      <a:pt x="94" y="557"/>
                    </a:cubicBezTo>
                    <a:close/>
                    <a:moveTo>
                      <a:pt x="103" y="594"/>
                    </a:moveTo>
                    <a:cubicBezTo>
                      <a:pt x="102" y="602"/>
                      <a:pt x="104" y="611"/>
                      <a:pt x="101" y="617"/>
                    </a:cubicBezTo>
                    <a:cubicBezTo>
                      <a:pt x="128" y="622"/>
                      <a:pt x="140" y="618"/>
                      <a:pt x="162" y="621"/>
                    </a:cubicBezTo>
                    <a:cubicBezTo>
                      <a:pt x="159" y="611"/>
                      <a:pt x="158" y="603"/>
                      <a:pt x="162" y="592"/>
                    </a:cubicBezTo>
                    <a:cubicBezTo>
                      <a:pt x="140" y="592"/>
                      <a:pt x="128" y="593"/>
                      <a:pt x="103" y="594"/>
                    </a:cubicBezTo>
                    <a:close/>
                    <a:moveTo>
                      <a:pt x="81" y="642"/>
                    </a:moveTo>
                    <a:cubicBezTo>
                      <a:pt x="103" y="665"/>
                      <a:pt x="150" y="660"/>
                      <a:pt x="176" y="649"/>
                    </a:cubicBezTo>
                    <a:cubicBezTo>
                      <a:pt x="174" y="644"/>
                      <a:pt x="179" y="644"/>
                      <a:pt x="177" y="639"/>
                    </a:cubicBezTo>
                    <a:cubicBezTo>
                      <a:pt x="144" y="640"/>
                      <a:pt x="105" y="623"/>
                      <a:pt x="81" y="642"/>
                    </a:cubicBezTo>
                    <a:close/>
                    <a:moveTo>
                      <a:pt x="106" y="672"/>
                    </a:moveTo>
                    <a:cubicBezTo>
                      <a:pt x="100" y="694"/>
                      <a:pt x="83" y="706"/>
                      <a:pt x="68" y="718"/>
                    </a:cubicBezTo>
                    <a:cubicBezTo>
                      <a:pt x="99" y="730"/>
                      <a:pt x="135" y="737"/>
                      <a:pt x="167" y="722"/>
                    </a:cubicBezTo>
                    <a:cubicBezTo>
                      <a:pt x="161" y="704"/>
                      <a:pt x="151" y="687"/>
                      <a:pt x="144" y="674"/>
                    </a:cubicBezTo>
                    <a:cubicBezTo>
                      <a:pt x="130" y="676"/>
                      <a:pt x="121" y="669"/>
                      <a:pt x="106" y="672"/>
                    </a:cubicBezTo>
                    <a:close/>
                    <a:moveTo>
                      <a:pt x="59" y="848"/>
                    </a:moveTo>
                    <a:cubicBezTo>
                      <a:pt x="53" y="881"/>
                      <a:pt x="60" y="939"/>
                      <a:pt x="56" y="974"/>
                    </a:cubicBezTo>
                    <a:cubicBezTo>
                      <a:pt x="60" y="978"/>
                      <a:pt x="62" y="985"/>
                      <a:pt x="64" y="991"/>
                    </a:cubicBezTo>
                    <a:cubicBezTo>
                      <a:pt x="134" y="1039"/>
                      <a:pt x="174" y="943"/>
                      <a:pt x="166" y="878"/>
                    </a:cubicBezTo>
                    <a:cubicBezTo>
                      <a:pt x="166" y="871"/>
                      <a:pt x="163" y="850"/>
                      <a:pt x="169" y="838"/>
                    </a:cubicBezTo>
                    <a:cubicBezTo>
                      <a:pt x="168" y="815"/>
                      <a:pt x="169" y="789"/>
                      <a:pt x="167" y="767"/>
                    </a:cubicBezTo>
                    <a:cubicBezTo>
                      <a:pt x="170" y="762"/>
                      <a:pt x="173" y="759"/>
                      <a:pt x="176" y="755"/>
                    </a:cubicBezTo>
                    <a:cubicBezTo>
                      <a:pt x="176" y="746"/>
                      <a:pt x="171" y="742"/>
                      <a:pt x="174" y="733"/>
                    </a:cubicBezTo>
                    <a:cubicBezTo>
                      <a:pt x="151" y="745"/>
                      <a:pt x="131" y="748"/>
                      <a:pt x="103" y="745"/>
                    </a:cubicBezTo>
                    <a:cubicBezTo>
                      <a:pt x="98" y="763"/>
                      <a:pt x="107" y="786"/>
                      <a:pt x="96" y="795"/>
                    </a:cubicBezTo>
                    <a:cubicBezTo>
                      <a:pt x="85" y="784"/>
                      <a:pt x="97" y="751"/>
                      <a:pt x="88" y="743"/>
                    </a:cubicBezTo>
                    <a:cubicBezTo>
                      <a:pt x="73" y="782"/>
                      <a:pt x="86" y="828"/>
                      <a:pt x="78" y="866"/>
                    </a:cubicBezTo>
                    <a:cubicBezTo>
                      <a:pt x="67" y="827"/>
                      <a:pt x="67" y="786"/>
                      <a:pt x="73" y="737"/>
                    </a:cubicBezTo>
                    <a:cubicBezTo>
                      <a:pt x="67" y="737"/>
                      <a:pt x="66" y="732"/>
                      <a:pt x="59" y="733"/>
                    </a:cubicBezTo>
                    <a:cubicBezTo>
                      <a:pt x="56" y="777"/>
                      <a:pt x="54" y="812"/>
                      <a:pt x="59" y="84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8" name="Freeform 114"/>
              <p:cNvSpPr>
                <a:spLocks noEditPoints="1" noChangeArrowheads="1"/>
              </p:cNvSpPr>
              <p:nvPr/>
            </p:nvSpPr>
            <p:spPr bwMode="auto">
              <a:xfrm>
                <a:off x="285750" y="184150"/>
                <a:ext cx="103188" cy="487363"/>
              </a:xfrm>
              <a:custGeom>
                <a:avLst/>
                <a:gdLst>
                  <a:gd name="T0" fmla="*/ 31135998 w 158"/>
                  <a:gd name="T1" fmla="*/ 0 h 754"/>
                  <a:gd name="T2" fmla="*/ 31989584 w 158"/>
                  <a:gd name="T3" fmla="*/ 417555 h 754"/>
                  <a:gd name="T4" fmla="*/ 37107837 w 158"/>
                  <a:gd name="T5" fmla="*/ 12533762 h 754"/>
                  <a:gd name="T6" fmla="*/ 67390902 w 158"/>
                  <a:gd name="T7" fmla="*/ 95675054 h 754"/>
                  <a:gd name="T8" fmla="*/ 60993248 w 158"/>
                  <a:gd name="T9" fmla="*/ 225190801 h 754"/>
                  <a:gd name="T10" fmla="*/ 62272648 w 158"/>
                  <a:gd name="T11" fmla="*/ 252348028 h 754"/>
                  <a:gd name="T12" fmla="*/ 40519571 w 158"/>
                  <a:gd name="T13" fmla="*/ 313345948 h 754"/>
                  <a:gd name="T14" fmla="*/ 15781232 w 158"/>
                  <a:gd name="T15" fmla="*/ 312091991 h 754"/>
                  <a:gd name="T16" fmla="*/ 4265321 w 158"/>
                  <a:gd name="T17" fmla="*/ 298723124 h 754"/>
                  <a:gd name="T18" fmla="*/ 2132334 w 158"/>
                  <a:gd name="T19" fmla="*/ 281593031 h 754"/>
                  <a:gd name="T20" fmla="*/ 0 w 158"/>
                  <a:gd name="T21" fmla="*/ 248169894 h 754"/>
                  <a:gd name="T22" fmla="*/ 1705867 w 158"/>
                  <a:gd name="T23" fmla="*/ 213492800 h 754"/>
                  <a:gd name="T24" fmla="*/ 2132334 w 158"/>
                  <a:gd name="T25" fmla="*/ 190096151 h 754"/>
                  <a:gd name="T26" fmla="*/ 0 w 158"/>
                  <a:gd name="T27" fmla="*/ 99852543 h 754"/>
                  <a:gd name="T28" fmla="*/ 16207699 w 158"/>
                  <a:gd name="T29" fmla="*/ 40108550 h 754"/>
                  <a:gd name="T30" fmla="*/ 31135998 w 158"/>
                  <a:gd name="T31" fmla="*/ 0 h 754"/>
                  <a:gd name="T32" fmla="*/ 34974851 w 158"/>
                  <a:gd name="T33" fmla="*/ 75620764 h 754"/>
                  <a:gd name="T34" fmla="*/ 49050221 w 158"/>
                  <a:gd name="T35" fmla="*/ 96928365 h 754"/>
                  <a:gd name="T36" fmla="*/ 39666638 w 158"/>
                  <a:gd name="T37" fmla="*/ 107373055 h 754"/>
                  <a:gd name="T38" fmla="*/ 29003664 w 158"/>
                  <a:gd name="T39" fmla="*/ 76038319 h 754"/>
                  <a:gd name="T40" fmla="*/ 27724264 w 158"/>
                  <a:gd name="T41" fmla="*/ 22978457 h 754"/>
                  <a:gd name="T42" fmla="*/ 14075365 w 158"/>
                  <a:gd name="T43" fmla="*/ 62251251 h 754"/>
                  <a:gd name="T44" fmla="*/ 11942379 w 158"/>
                  <a:gd name="T45" fmla="*/ 73949252 h 754"/>
                  <a:gd name="T46" fmla="*/ 8104176 w 158"/>
                  <a:gd name="T47" fmla="*/ 108626366 h 754"/>
                  <a:gd name="T48" fmla="*/ 6397656 w 158"/>
                  <a:gd name="T49" fmla="*/ 144139217 h 754"/>
                  <a:gd name="T50" fmla="*/ 7251243 w 158"/>
                  <a:gd name="T51" fmla="*/ 162104420 h 754"/>
                  <a:gd name="T52" fmla="*/ 6397656 w 158"/>
                  <a:gd name="T53" fmla="*/ 225190801 h 754"/>
                  <a:gd name="T54" fmla="*/ 5971189 w 158"/>
                  <a:gd name="T55" fmla="*/ 250258961 h 754"/>
                  <a:gd name="T56" fmla="*/ 16207699 w 158"/>
                  <a:gd name="T57" fmla="*/ 304572124 h 754"/>
                  <a:gd name="T58" fmla="*/ 39240171 w 158"/>
                  <a:gd name="T59" fmla="*/ 306661191 h 754"/>
                  <a:gd name="T60" fmla="*/ 50329621 w 158"/>
                  <a:gd name="T61" fmla="*/ 293291678 h 754"/>
                  <a:gd name="T62" fmla="*/ 51183208 w 158"/>
                  <a:gd name="T63" fmla="*/ 283682098 h 754"/>
                  <a:gd name="T64" fmla="*/ 54594941 w 158"/>
                  <a:gd name="T65" fmla="*/ 278668854 h 754"/>
                  <a:gd name="T66" fmla="*/ 55874995 w 158"/>
                  <a:gd name="T67" fmla="*/ 248169894 h 754"/>
                  <a:gd name="T68" fmla="*/ 58860262 w 158"/>
                  <a:gd name="T69" fmla="*/ 169206731 h 754"/>
                  <a:gd name="T70" fmla="*/ 60993248 w 158"/>
                  <a:gd name="T71" fmla="*/ 112804501 h 754"/>
                  <a:gd name="T72" fmla="*/ 58007328 w 158"/>
                  <a:gd name="T73" fmla="*/ 88154542 h 754"/>
                  <a:gd name="T74" fmla="*/ 54594941 w 158"/>
                  <a:gd name="T75" fmla="*/ 79798899 h 754"/>
                  <a:gd name="T76" fmla="*/ 53742008 w 158"/>
                  <a:gd name="T77" fmla="*/ 71442630 h 754"/>
                  <a:gd name="T78" fmla="*/ 43505501 w 158"/>
                  <a:gd name="T79" fmla="*/ 47628427 h 754"/>
                  <a:gd name="T80" fmla="*/ 33268984 w 158"/>
                  <a:gd name="T81" fmla="*/ 21307591 h 754"/>
                  <a:gd name="T82" fmla="*/ 34974851 w 158"/>
                  <a:gd name="T83" fmla="*/ 75620764 h 754"/>
                  <a:gd name="T84" fmla="*/ 35401318 w 158"/>
                  <a:gd name="T85" fmla="*/ 86483676 h 754"/>
                  <a:gd name="T86" fmla="*/ 31989584 w 158"/>
                  <a:gd name="T87" fmla="*/ 104030677 h 754"/>
                  <a:gd name="T88" fmla="*/ 35401318 w 158"/>
                  <a:gd name="T89" fmla="*/ 86483676 h 754"/>
                  <a:gd name="T90" fmla="*/ 38387238 w 158"/>
                  <a:gd name="T91" fmla="*/ 101941610 h 754"/>
                  <a:gd name="T92" fmla="*/ 38387238 w 158"/>
                  <a:gd name="T93" fmla="*/ 85229718 h 754"/>
                  <a:gd name="T94" fmla="*/ 38387238 w 158"/>
                  <a:gd name="T95" fmla="*/ 101941610 h 754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158"/>
                  <a:gd name="T145" fmla="*/ 0 h 754"/>
                  <a:gd name="T146" fmla="*/ 158 w 158"/>
                  <a:gd name="T147" fmla="*/ 754 h 754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158" h="754">
                    <a:moveTo>
                      <a:pt x="73" y="0"/>
                    </a:moveTo>
                    <a:cubicBezTo>
                      <a:pt x="75" y="0"/>
                      <a:pt x="75" y="0"/>
                      <a:pt x="75" y="1"/>
                    </a:cubicBezTo>
                    <a:cubicBezTo>
                      <a:pt x="84" y="8"/>
                      <a:pt x="84" y="20"/>
                      <a:pt x="87" y="30"/>
                    </a:cubicBezTo>
                    <a:cubicBezTo>
                      <a:pt x="107" y="96"/>
                      <a:pt x="139" y="154"/>
                      <a:pt x="158" y="229"/>
                    </a:cubicBezTo>
                    <a:cubicBezTo>
                      <a:pt x="155" y="318"/>
                      <a:pt x="146" y="444"/>
                      <a:pt x="143" y="539"/>
                    </a:cubicBezTo>
                    <a:cubicBezTo>
                      <a:pt x="142" y="562"/>
                      <a:pt x="141" y="580"/>
                      <a:pt x="146" y="604"/>
                    </a:cubicBezTo>
                    <a:cubicBezTo>
                      <a:pt x="141" y="655"/>
                      <a:pt x="140" y="734"/>
                      <a:pt x="95" y="750"/>
                    </a:cubicBezTo>
                    <a:cubicBezTo>
                      <a:pt x="84" y="754"/>
                      <a:pt x="49" y="754"/>
                      <a:pt x="37" y="747"/>
                    </a:cubicBezTo>
                    <a:cubicBezTo>
                      <a:pt x="32" y="744"/>
                      <a:pt x="14" y="724"/>
                      <a:pt x="10" y="715"/>
                    </a:cubicBezTo>
                    <a:cubicBezTo>
                      <a:pt x="6" y="705"/>
                      <a:pt x="5" y="687"/>
                      <a:pt x="5" y="674"/>
                    </a:cubicBezTo>
                    <a:cubicBezTo>
                      <a:pt x="5" y="657"/>
                      <a:pt x="0" y="626"/>
                      <a:pt x="0" y="594"/>
                    </a:cubicBezTo>
                    <a:cubicBezTo>
                      <a:pt x="0" y="566"/>
                      <a:pt x="1" y="544"/>
                      <a:pt x="4" y="511"/>
                    </a:cubicBezTo>
                    <a:cubicBezTo>
                      <a:pt x="5" y="494"/>
                      <a:pt x="6" y="473"/>
                      <a:pt x="5" y="455"/>
                    </a:cubicBezTo>
                    <a:cubicBezTo>
                      <a:pt x="3" y="380"/>
                      <a:pt x="1" y="299"/>
                      <a:pt x="0" y="239"/>
                    </a:cubicBezTo>
                    <a:cubicBezTo>
                      <a:pt x="0" y="183"/>
                      <a:pt x="27" y="145"/>
                      <a:pt x="38" y="96"/>
                    </a:cubicBezTo>
                    <a:cubicBezTo>
                      <a:pt x="46" y="63"/>
                      <a:pt x="54" y="12"/>
                      <a:pt x="73" y="0"/>
                    </a:cubicBezTo>
                    <a:close/>
                    <a:moveTo>
                      <a:pt x="82" y="181"/>
                    </a:moveTo>
                    <a:cubicBezTo>
                      <a:pt x="96" y="195"/>
                      <a:pt x="119" y="207"/>
                      <a:pt x="115" y="232"/>
                    </a:cubicBezTo>
                    <a:cubicBezTo>
                      <a:pt x="113" y="244"/>
                      <a:pt x="99" y="255"/>
                      <a:pt x="93" y="257"/>
                    </a:cubicBezTo>
                    <a:cubicBezTo>
                      <a:pt x="49" y="274"/>
                      <a:pt x="23" y="204"/>
                      <a:pt x="68" y="182"/>
                    </a:cubicBezTo>
                    <a:cubicBezTo>
                      <a:pt x="66" y="127"/>
                      <a:pt x="74" y="111"/>
                      <a:pt x="65" y="55"/>
                    </a:cubicBezTo>
                    <a:cubicBezTo>
                      <a:pt x="59" y="87"/>
                      <a:pt x="50" y="123"/>
                      <a:pt x="33" y="149"/>
                    </a:cubicBezTo>
                    <a:cubicBezTo>
                      <a:pt x="34" y="166"/>
                      <a:pt x="28" y="165"/>
                      <a:pt x="28" y="177"/>
                    </a:cubicBezTo>
                    <a:cubicBezTo>
                      <a:pt x="13" y="202"/>
                      <a:pt x="18" y="233"/>
                      <a:pt x="19" y="260"/>
                    </a:cubicBezTo>
                    <a:cubicBezTo>
                      <a:pt x="19" y="289"/>
                      <a:pt x="16" y="317"/>
                      <a:pt x="15" y="345"/>
                    </a:cubicBezTo>
                    <a:cubicBezTo>
                      <a:pt x="15" y="359"/>
                      <a:pt x="17" y="374"/>
                      <a:pt x="17" y="388"/>
                    </a:cubicBezTo>
                    <a:cubicBezTo>
                      <a:pt x="17" y="437"/>
                      <a:pt x="14" y="490"/>
                      <a:pt x="15" y="539"/>
                    </a:cubicBezTo>
                    <a:cubicBezTo>
                      <a:pt x="16" y="560"/>
                      <a:pt x="20" y="581"/>
                      <a:pt x="14" y="599"/>
                    </a:cubicBezTo>
                    <a:cubicBezTo>
                      <a:pt x="20" y="643"/>
                      <a:pt x="9" y="696"/>
                      <a:pt x="38" y="729"/>
                    </a:cubicBezTo>
                    <a:cubicBezTo>
                      <a:pt x="52" y="736"/>
                      <a:pt x="70" y="739"/>
                      <a:pt x="92" y="734"/>
                    </a:cubicBezTo>
                    <a:cubicBezTo>
                      <a:pt x="101" y="724"/>
                      <a:pt x="112" y="717"/>
                      <a:pt x="118" y="702"/>
                    </a:cubicBezTo>
                    <a:cubicBezTo>
                      <a:pt x="120" y="697"/>
                      <a:pt x="117" y="686"/>
                      <a:pt x="120" y="679"/>
                    </a:cubicBezTo>
                    <a:cubicBezTo>
                      <a:pt x="122" y="674"/>
                      <a:pt x="127" y="672"/>
                      <a:pt x="128" y="667"/>
                    </a:cubicBezTo>
                    <a:cubicBezTo>
                      <a:pt x="134" y="647"/>
                      <a:pt x="132" y="620"/>
                      <a:pt x="131" y="594"/>
                    </a:cubicBezTo>
                    <a:cubicBezTo>
                      <a:pt x="131" y="533"/>
                      <a:pt x="136" y="462"/>
                      <a:pt x="138" y="405"/>
                    </a:cubicBezTo>
                    <a:cubicBezTo>
                      <a:pt x="140" y="357"/>
                      <a:pt x="136" y="310"/>
                      <a:pt x="143" y="270"/>
                    </a:cubicBezTo>
                    <a:cubicBezTo>
                      <a:pt x="136" y="251"/>
                      <a:pt x="140" y="230"/>
                      <a:pt x="136" y="211"/>
                    </a:cubicBezTo>
                    <a:cubicBezTo>
                      <a:pt x="135" y="204"/>
                      <a:pt x="130" y="198"/>
                      <a:pt x="128" y="191"/>
                    </a:cubicBezTo>
                    <a:cubicBezTo>
                      <a:pt x="127" y="184"/>
                      <a:pt x="128" y="178"/>
                      <a:pt x="126" y="171"/>
                    </a:cubicBezTo>
                    <a:cubicBezTo>
                      <a:pt x="121" y="152"/>
                      <a:pt x="109" y="133"/>
                      <a:pt x="102" y="114"/>
                    </a:cubicBezTo>
                    <a:cubicBezTo>
                      <a:pt x="93" y="93"/>
                      <a:pt x="90" y="71"/>
                      <a:pt x="78" y="51"/>
                    </a:cubicBezTo>
                    <a:cubicBezTo>
                      <a:pt x="83" y="96"/>
                      <a:pt x="81" y="137"/>
                      <a:pt x="82" y="181"/>
                    </a:cubicBezTo>
                    <a:close/>
                    <a:moveTo>
                      <a:pt x="83" y="207"/>
                    </a:moveTo>
                    <a:cubicBezTo>
                      <a:pt x="56" y="177"/>
                      <a:pt x="39" y="250"/>
                      <a:pt x="75" y="249"/>
                    </a:cubicBezTo>
                    <a:cubicBezTo>
                      <a:pt x="87" y="244"/>
                      <a:pt x="86" y="222"/>
                      <a:pt x="83" y="207"/>
                    </a:cubicBezTo>
                    <a:close/>
                    <a:moveTo>
                      <a:pt x="90" y="244"/>
                    </a:moveTo>
                    <a:cubicBezTo>
                      <a:pt x="108" y="237"/>
                      <a:pt x="102" y="214"/>
                      <a:pt x="90" y="204"/>
                    </a:cubicBezTo>
                    <a:cubicBezTo>
                      <a:pt x="98" y="218"/>
                      <a:pt x="93" y="231"/>
                      <a:pt x="90" y="2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6" name="Group 111"/>
            <p:cNvGrpSpPr/>
            <p:nvPr/>
          </p:nvGrpSpPr>
          <p:grpSpPr bwMode="auto">
            <a:xfrm>
              <a:off x="5058492" y="5075839"/>
              <a:ext cx="500063" cy="1219200"/>
              <a:chOff x="0" y="0"/>
              <a:chExt cx="500063" cy="1219200"/>
            </a:xfrm>
          </p:grpSpPr>
          <p:sp>
            <p:nvSpPr>
              <p:cNvPr id="23771" name="Freeform 115"/>
              <p:cNvSpPr>
                <a:spLocks noChangeArrowheads="1"/>
              </p:cNvSpPr>
              <p:nvPr/>
            </p:nvSpPr>
            <p:spPr bwMode="auto">
              <a:xfrm>
                <a:off x="344487" y="60325"/>
                <a:ext cx="11113" cy="28575"/>
              </a:xfrm>
              <a:custGeom>
                <a:avLst/>
                <a:gdLst>
                  <a:gd name="T0" fmla="*/ 6499935 w 19"/>
                  <a:gd name="T1" fmla="*/ 0 h 45"/>
                  <a:gd name="T2" fmla="*/ 3078886 w 19"/>
                  <a:gd name="T3" fmla="*/ 18145124 h 45"/>
                  <a:gd name="T4" fmla="*/ 0 w 19"/>
                  <a:gd name="T5" fmla="*/ 15725775 h 45"/>
                  <a:gd name="T6" fmla="*/ 6499935 w 19"/>
                  <a:gd name="T7" fmla="*/ 0 h 4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"/>
                  <a:gd name="T13" fmla="*/ 0 h 45"/>
                  <a:gd name="T14" fmla="*/ 19 w 19"/>
                  <a:gd name="T15" fmla="*/ 45 h 4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" h="45">
                    <a:moveTo>
                      <a:pt x="19" y="0"/>
                    </a:moveTo>
                    <a:cubicBezTo>
                      <a:pt x="19" y="18"/>
                      <a:pt x="17" y="34"/>
                      <a:pt x="9" y="45"/>
                    </a:cubicBezTo>
                    <a:cubicBezTo>
                      <a:pt x="4" y="45"/>
                      <a:pt x="2" y="41"/>
                      <a:pt x="0" y="39"/>
                    </a:cubicBezTo>
                    <a:cubicBezTo>
                      <a:pt x="8" y="27"/>
                      <a:pt x="8" y="9"/>
                      <a:pt x="1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2" name="Freeform 116"/>
              <p:cNvSpPr>
                <a:spLocks noChangeArrowheads="1"/>
              </p:cNvSpPr>
              <p:nvPr/>
            </p:nvSpPr>
            <p:spPr bwMode="auto">
              <a:xfrm>
                <a:off x="53975" y="92075"/>
                <a:ext cx="22225" cy="38100"/>
              </a:xfrm>
              <a:custGeom>
                <a:avLst/>
                <a:gdLst>
                  <a:gd name="T0" fmla="*/ 13246099 w 34"/>
                  <a:gd name="T1" fmla="*/ 24603563 h 59"/>
                  <a:gd name="T2" fmla="*/ 0 w 34"/>
                  <a:gd name="T3" fmla="*/ 0 h 59"/>
                  <a:gd name="T4" fmla="*/ 13246099 w 34"/>
                  <a:gd name="T5" fmla="*/ 24603563 h 59"/>
                  <a:gd name="T6" fmla="*/ 0 60000 65536"/>
                  <a:gd name="T7" fmla="*/ 0 60000 65536"/>
                  <a:gd name="T8" fmla="*/ 0 60000 65536"/>
                  <a:gd name="T9" fmla="*/ 0 w 34"/>
                  <a:gd name="T10" fmla="*/ 0 h 59"/>
                  <a:gd name="T11" fmla="*/ 34 w 34"/>
                  <a:gd name="T12" fmla="*/ 59 h 5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4" h="59">
                    <a:moveTo>
                      <a:pt x="31" y="59"/>
                    </a:moveTo>
                    <a:cubicBezTo>
                      <a:pt x="14" y="48"/>
                      <a:pt x="10" y="20"/>
                      <a:pt x="0" y="0"/>
                    </a:cubicBezTo>
                    <a:cubicBezTo>
                      <a:pt x="14" y="6"/>
                      <a:pt x="34" y="40"/>
                      <a:pt x="3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3" name="Freeform 117"/>
              <p:cNvSpPr>
                <a:spLocks noEditPoints="1" noChangeArrowheads="1"/>
              </p:cNvSpPr>
              <p:nvPr/>
            </p:nvSpPr>
            <p:spPr bwMode="auto">
              <a:xfrm>
                <a:off x="285750" y="0"/>
                <a:ext cx="214313" cy="1201738"/>
              </a:xfrm>
              <a:custGeom>
                <a:avLst/>
                <a:gdLst>
                  <a:gd name="T0" fmla="*/ 62129529 w 333"/>
                  <a:gd name="T1" fmla="*/ 765572519 h 1859"/>
                  <a:gd name="T2" fmla="*/ 46390079 w 333"/>
                  <a:gd name="T3" fmla="*/ 752617800 h 1859"/>
                  <a:gd name="T4" fmla="*/ 43490741 w 333"/>
                  <a:gd name="T5" fmla="*/ 720858698 h 1859"/>
                  <a:gd name="T6" fmla="*/ 33136134 w 333"/>
                  <a:gd name="T7" fmla="*/ 577940314 h 1859"/>
                  <a:gd name="T8" fmla="*/ 24851942 w 333"/>
                  <a:gd name="T9" fmla="*/ 432515186 h 1859"/>
                  <a:gd name="T10" fmla="*/ 21952604 w 333"/>
                  <a:gd name="T11" fmla="*/ 388218967 h 1859"/>
                  <a:gd name="T12" fmla="*/ 21124313 w 333"/>
                  <a:gd name="T13" fmla="*/ 361473678 h 1859"/>
                  <a:gd name="T14" fmla="*/ 4142097 w 333"/>
                  <a:gd name="T15" fmla="*/ 151275478 h 1859"/>
                  <a:gd name="T16" fmla="*/ 11183535 w 333"/>
                  <a:gd name="T17" fmla="*/ 110740265 h 1859"/>
                  <a:gd name="T18" fmla="*/ 41419683 w 333"/>
                  <a:gd name="T19" fmla="*/ 2925156 h 1859"/>
                  <a:gd name="T20" fmla="*/ 69170964 w 333"/>
                  <a:gd name="T21" fmla="*/ 54743406 h 1859"/>
                  <a:gd name="T22" fmla="*/ 87809772 w 333"/>
                  <a:gd name="T23" fmla="*/ 111158514 h 1859"/>
                  <a:gd name="T24" fmla="*/ 102307108 w 333"/>
                  <a:gd name="T25" fmla="*/ 201004445 h 1859"/>
                  <a:gd name="T26" fmla="*/ 104791979 w 333"/>
                  <a:gd name="T27" fmla="*/ 241122056 h 1859"/>
                  <a:gd name="T28" fmla="*/ 121360363 w 333"/>
                  <a:gd name="T29" fmla="*/ 443379955 h 1859"/>
                  <a:gd name="T30" fmla="*/ 127159040 w 333"/>
                  <a:gd name="T31" fmla="*/ 485169268 h 1859"/>
                  <a:gd name="T32" fmla="*/ 128401798 w 333"/>
                  <a:gd name="T33" fmla="*/ 548688118 h 1859"/>
                  <a:gd name="T34" fmla="*/ 137513637 w 333"/>
                  <a:gd name="T35" fmla="*/ 686173794 h 1859"/>
                  <a:gd name="T36" fmla="*/ 136685346 w 333"/>
                  <a:gd name="T37" fmla="*/ 736737925 h 1859"/>
                  <a:gd name="T38" fmla="*/ 89466997 w 333"/>
                  <a:gd name="T39" fmla="*/ 125784288 h 1859"/>
                  <a:gd name="T40" fmla="*/ 9940775 w 333"/>
                  <a:gd name="T41" fmla="*/ 127038388 h 1859"/>
                  <a:gd name="T42" fmla="*/ 12840116 w 333"/>
                  <a:gd name="T43" fmla="*/ 200168595 h 1859"/>
                  <a:gd name="T44" fmla="*/ 20296018 w 333"/>
                  <a:gd name="T45" fmla="*/ 271627705 h 1859"/>
                  <a:gd name="T46" fmla="*/ 33549958 w 333"/>
                  <a:gd name="T47" fmla="*/ 452991917 h 1859"/>
                  <a:gd name="T48" fmla="*/ 39348635 w 333"/>
                  <a:gd name="T49" fmla="*/ 503556048 h 1859"/>
                  <a:gd name="T50" fmla="*/ 50532175 w 333"/>
                  <a:gd name="T51" fmla="*/ 666950355 h 1859"/>
                  <a:gd name="T52" fmla="*/ 54259804 w 333"/>
                  <a:gd name="T53" fmla="*/ 750110893 h 1859"/>
                  <a:gd name="T54" fmla="*/ 127572864 w 333"/>
                  <a:gd name="T55" fmla="*/ 748856794 h 1859"/>
                  <a:gd name="T56" fmla="*/ 127572864 w 333"/>
                  <a:gd name="T57" fmla="*/ 656921437 h 1859"/>
                  <a:gd name="T58" fmla="*/ 123016944 w 333"/>
                  <a:gd name="T59" fmla="*/ 556210130 h 1859"/>
                  <a:gd name="T60" fmla="*/ 68342673 w 333"/>
                  <a:gd name="T61" fmla="*/ 525704481 h 1859"/>
                  <a:gd name="T62" fmla="*/ 62129529 w 333"/>
                  <a:gd name="T63" fmla="*/ 402008891 h 1859"/>
                  <a:gd name="T64" fmla="*/ 47632837 w 333"/>
                  <a:gd name="T65" fmla="*/ 229839039 h 1859"/>
                  <a:gd name="T66" fmla="*/ 45976256 w 333"/>
                  <a:gd name="T67" fmla="*/ 173006349 h 1859"/>
                  <a:gd name="T68" fmla="*/ 91538045 w 333"/>
                  <a:gd name="T69" fmla="*/ 166737750 h 1859"/>
                  <a:gd name="T70" fmla="*/ 89466997 w 333"/>
                  <a:gd name="T71" fmla="*/ 125784288 h 1859"/>
                  <a:gd name="T72" fmla="*/ 36863763 w 333"/>
                  <a:gd name="T73" fmla="*/ 123694984 h 1859"/>
                  <a:gd name="T74" fmla="*/ 65443335 w 333"/>
                  <a:gd name="T75" fmla="*/ 121188078 h 1859"/>
                  <a:gd name="T76" fmla="*/ 115147219 w 333"/>
                  <a:gd name="T77" fmla="*/ 434186888 h 1859"/>
                  <a:gd name="T78" fmla="*/ 110591300 w 333"/>
                  <a:gd name="T79" fmla="*/ 402427140 h 1859"/>
                  <a:gd name="T80" fmla="*/ 102720931 w 333"/>
                  <a:gd name="T81" fmla="*/ 306312609 h 1859"/>
                  <a:gd name="T82" fmla="*/ 101064350 w 333"/>
                  <a:gd name="T83" fmla="*/ 258255384 h 1859"/>
                  <a:gd name="T84" fmla="*/ 91951868 w 333"/>
                  <a:gd name="T85" fmla="*/ 177602560 h 1859"/>
                  <a:gd name="T86" fmla="*/ 56330852 w 333"/>
                  <a:gd name="T87" fmla="*/ 252822676 h 1859"/>
                  <a:gd name="T88" fmla="*/ 74555817 w 333"/>
                  <a:gd name="T89" fmla="*/ 552867373 h 1859"/>
                  <a:gd name="T90" fmla="*/ 116803800 w 333"/>
                  <a:gd name="T91" fmla="*/ 451320215 h 1859"/>
                  <a:gd name="T92" fmla="*/ 45976256 w 333"/>
                  <a:gd name="T93" fmla="*/ 11700625 h 1859"/>
                  <a:gd name="T94" fmla="*/ 25266409 w 333"/>
                  <a:gd name="T95" fmla="*/ 99457247 h 1859"/>
                  <a:gd name="T96" fmla="*/ 26508523 w 333"/>
                  <a:gd name="T97" fmla="*/ 112830215 h 1859"/>
                  <a:gd name="T98" fmla="*/ 62543996 w 333"/>
                  <a:gd name="T99" fmla="*/ 50564798 h 1859"/>
                  <a:gd name="T100" fmla="*/ 60887415 w 333"/>
                  <a:gd name="T101" fmla="*/ 49728947 h 1859"/>
                  <a:gd name="T102" fmla="*/ 16153922 w 333"/>
                  <a:gd name="T103" fmla="*/ 117427072 h 1859"/>
                  <a:gd name="T104" fmla="*/ 35207182 w 333"/>
                  <a:gd name="T105" fmla="*/ 122441531 h 185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333"/>
                  <a:gd name="T160" fmla="*/ 0 h 1859"/>
                  <a:gd name="T161" fmla="*/ 333 w 333"/>
                  <a:gd name="T162" fmla="*/ 1859 h 1859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333" h="1859">
                    <a:moveTo>
                      <a:pt x="324" y="1804"/>
                    </a:moveTo>
                    <a:cubicBezTo>
                      <a:pt x="274" y="1841"/>
                      <a:pt x="205" y="1859"/>
                      <a:pt x="150" y="1832"/>
                    </a:cubicBezTo>
                    <a:cubicBezTo>
                      <a:pt x="146" y="1830"/>
                      <a:pt x="149" y="1828"/>
                      <a:pt x="145" y="1827"/>
                    </a:cubicBezTo>
                    <a:cubicBezTo>
                      <a:pt x="135" y="1825"/>
                      <a:pt x="117" y="1814"/>
                      <a:pt x="112" y="1801"/>
                    </a:cubicBezTo>
                    <a:cubicBezTo>
                      <a:pt x="109" y="1794"/>
                      <a:pt x="113" y="1786"/>
                      <a:pt x="112" y="1776"/>
                    </a:cubicBezTo>
                    <a:cubicBezTo>
                      <a:pt x="112" y="1759"/>
                      <a:pt x="106" y="1739"/>
                      <a:pt x="105" y="1725"/>
                    </a:cubicBezTo>
                    <a:cubicBezTo>
                      <a:pt x="105" y="1706"/>
                      <a:pt x="107" y="1675"/>
                      <a:pt x="107" y="1658"/>
                    </a:cubicBezTo>
                    <a:cubicBezTo>
                      <a:pt x="106" y="1562"/>
                      <a:pt x="91" y="1469"/>
                      <a:pt x="80" y="1383"/>
                    </a:cubicBezTo>
                    <a:cubicBezTo>
                      <a:pt x="78" y="1368"/>
                      <a:pt x="73" y="1352"/>
                      <a:pt x="80" y="1338"/>
                    </a:cubicBezTo>
                    <a:cubicBezTo>
                      <a:pt x="83" y="1242"/>
                      <a:pt x="63" y="1145"/>
                      <a:pt x="60" y="1035"/>
                    </a:cubicBezTo>
                    <a:cubicBezTo>
                      <a:pt x="60" y="1019"/>
                      <a:pt x="60" y="1005"/>
                      <a:pt x="59" y="990"/>
                    </a:cubicBezTo>
                    <a:cubicBezTo>
                      <a:pt x="57" y="970"/>
                      <a:pt x="53" y="949"/>
                      <a:pt x="53" y="929"/>
                    </a:cubicBezTo>
                    <a:cubicBezTo>
                      <a:pt x="53" y="918"/>
                      <a:pt x="56" y="907"/>
                      <a:pt x="56" y="897"/>
                    </a:cubicBezTo>
                    <a:cubicBezTo>
                      <a:pt x="56" y="886"/>
                      <a:pt x="52" y="876"/>
                      <a:pt x="51" y="865"/>
                    </a:cubicBezTo>
                    <a:cubicBezTo>
                      <a:pt x="50" y="845"/>
                      <a:pt x="51" y="824"/>
                      <a:pt x="50" y="804"/>
                    </a:cubicBezTo>
                    <a:cubicBezTo>
                      <a:pt x="38" y="661"/>
                      <a:pt x="13" y="517"/>
                      <a:pt x="10" y="362"/>
                    </a:cubicBezTo>
                    <a:cubicBezTo>
                      <a:pt x="10" y="332"/>
                      <a:pt x="14" y="303"/>
                      <a:pt x="0" y="281"/>
                    </a:cubicBezTo>
                    <a:cubicBezTo>
                      <a:pt x="3" y="271"/>
                      <a:pt x="17" y="270"/>
                      <a:pt x="27" y="265"/>
                    </a:cubicBezTo>
                    <a:cubicBezTo>
                      <a:pt x="46" y="200"/>
                      <a:pt x="61" y="115"/>
                      <a:pt x="86" y="44"/>
                    </a:cubicBezTo>
                    <a:cubicBezTo>
                      <a:pt x="90" y="32"/>
                      <a:pt x="94" y="12"/>
                      <a:pt x="100" y="7"/>
                    </a:cubicBezTo>
                    <a:cubicBezTo>
                      <a:pt x="110" y="0"/>
                      <a:pt x="118" y="6"/>
                      <a:pt x="127" y="5"/>
                    </a:cubicBezTo>
                    <a:cubicBezTo>
                      <a:pt x="152" y="32"/>
                      <a:pt x="155" y="85"/>
                      <a:pt x="167" y="131"/>
                    </a:cubicBezTo>
                    <a:cubicBezTo>
                      <a:pt x="171" y="149"/>
                      <a:pt x="181" y="167"/>
                      <a:pt x="186" y="185"/>
                    </a:cubicBezTo>
                    <a:cubicBezTo>
                      <a:pt x="193" y="216"/>
                      <a:pt x="196" y="244"/>
                      <a:pt x="212" y="266"/>
                    </a:cubicBezTo>
                    <a:cubicBezTo>
                      <a:pt x="220" y="268"/>
                      <a:pt x="231" y="274"/>
                      <a:pt x="232" y="277"/>
                    </a:cubicBezTo>
                    <a:cubicBezTo>
                      <a:pt x="230" y="329"/>
                      <a:pt x="238" y="404"/>
                      <a:pt x="247" y="481"/>
                    </a:cubicBezTo>
                    <a:cubicBezTo>
                      <a:pt x="248" y="492"/>
                      <a:pt x="252" y="503"/>
                      <a:pt x="253" y="514"/>
                    </a:cubicBezTo>
                    <a:cubicBezTo>
                      <a:pt x="255" y="534"/>
                      <a:pt x="252" y="555"/>
                      <a:pt x="253" y="577"/>
                    </a:cubicBezTo>
                    <a:cubicBezTo>
                      <a:pt x="258" y="682"/>
                      <a:pt x="278" y="837"/>
                      <a:pt x="285" y="966"/>
                    </a:cubicBezTo>
                    <a:cubicBezTo>
                      <a:pt x="287" y="997"/>
                      <a:pt x="289" y="1029"/>
                      <a:pt x="293" y="1061"/>
                    </a:cubicBezTo>
                    <a:cubicBezTo>
                      <a:pt x="298" y="1088"/>
                      <a:pt x="295" y="1116"/>
                      <a:pt x="300" y="1140"/>
                    </a:cubicBezTo>
                    <a:cubicBezTo>
                      <a:pt x="301" y="1147"/>
                      <a:pt x="306" y="1154"/>
                      <a:pt x="307" y="1161"/>
                    </a:cubicBezTo>
                    <a:cubicBezTo>
                      <a:pt x="310" y="1174"/>
                      <a:pt x="306" y="1187"/>
                      <a:pt x="306" y="1199"/>
                    </a:cubicBezTo>
                    <a:cubicBezTo>
                      <a:pt x="307" y="1236"/>
                      <a:pt x="309" y="1274"/>
                      <a:pt x="310" y="1313"/>
                    </a:cubicBezTo>
                    <a:cubicBezTo>
                      <a:pt x="311" y="1390"/>
                      <a:pt x="326" y="1461"/>
                      <a:pt x="326" y="1535"/>
                    </a:cubicBezTo>
                    <a:cubicBezTo>
                      <a:pt x="326" y="1570"/>
                      <a:pt x="333" y="1606"/>
                      <a:pt x="332" y="1642"/>
                    </a:cubicBezTo>
                    <a:cubicBezTo>
                      <a:pt x="332" y="1684"/>
                      <a:pt x="332" y="1709"/>
                      <a:pt x="330" y="1750"/>
                    </a:cubicBezTo>
                    <a:cubicBezTo>
                      <a:pt x="330" y="1754"/>
                      <a:pt x="331" y="1758"/>
                      <a:pt x="330" y="1763"/>
                    </a:cubicBezTo>
                    <a:cubicBezTo>
                      <a:pt x="329" y="1771"/>
                      <a:pt x="328" y="1790"/>
                      <a:pt x="324" y="1804"/>
                    </a:cubicBezTo>
                    <a:close/>
                    <a:moveTo>
                      <a:pt x="216" y="301"/>
                    </a:moveTo>
                    <a:cubicBezTo>
                      <a:pt x="195" y="302"/>
                      <a:pt x="175" y="314"/>
                      <a:pt x="151" y="316"/>
                    </a:cubicBezTo>
                    <a:cubicBezTo>
                      <a:pt x="108" y="318"/>
                      <a:pt x="60" y="307"/>
                      <a:pt x="24" y="304"/>
                    </a:cubicBezTo>
                    <a:cubicBezTo>
                      <a:pt x="18" y="350"/>
                      <a:pt x="32" y="397"/>
                      <a:pt x="34" y="445"/>
                    </a:cubicBezTo>
                    <a:cubicBezTo>
                      <a:pt x="35" y="456"/>
                      <a:pt x="30" y="467"/>
                      <a:pt x="31" y="479"/>
                    </a:cubicBezTo>
                    <a:cubicBezTo>
                      <a:pt x="32" y="505"/>
                      <a:pt x="39" y="533"/>
                      <a:pt x="41" y="561"/>
                    </a:cubicBezTo>
                    <a:cubicBezTo>
                      <a:pt x="43" y="591"/>
                      <a:pt x="45" y="621"/>
                      <a:pt x="49" y="650"/>
                    </a:cubicBezTo>
                    <a:cubicBezTo>
                      <a:pt x="64" y="782"/>
                      <a:pt x="76" y="916"/>
                      <a:pt x="78" y="1041"/>
                    </a:cubicBezTo>
                    <a:cubicBezTo>
                      <a:pt x="78" y="1055"/>
                      <a:pt x="80" y="1070"/>
                      <a:pt x="81" y="1084"/>
                    </a:cubicBezTo>
                    <a:cubicBezTo>
                      <a:pt x="82" y="1099"/>
                      <a:pt x="86" y="1113"/>
                      <a:pt x="87" y="1127"/>
                    </a:cubicBezTo>
                    <a:cubicBezTo>
                      <a:pt x="89" y="1156"/>
                      <a:pt x="82" y="1186"/>
                      <a:pt x="95" y="1205"/>
                    </a:cubicBezTo>
                    <a:cubicBezTo>
                      <a:pt x="93" y="1264"/>
                      <a:pt x="97" y="1332"/>
                      <a:pt x="102" y="1386"/>
                    </a:cubicBezTo>
                    <a:cubicBezTo>
                      <a:pt x="108" y="1453"/>
                      <a:pt x="119" y="1525"/>
                      <a:pt x="122" y="1596"/>
                    </a:cubicBezTo>
                    <a:cubicBezTo>
                      <a:pt x="123" y="1604"/>
                      <a:pt x="119" y="1613"/>
                      <a:pt x="120" y="1621"/>
                    </a:cubicBezTo>
                    <a:cubicBezTo>
                      <a:pt x="122" y="1675"/>
                      <a:pt x="123" y="1735"/>
                      <a:pt x="131" y="1795"/>
                    </a:cubicBezTo>
                    <a:cubicBezTo>
                      <a:pt x="154" y="1816"/>
                      <a:pt x="187" y="1826"/>
                      <a:pt x="215" y="1830"/>
                    </a:cubicBezTo>
                    <a:cubicBezTo>
                      <a:pt x="250" y="1825"/>
                      <a:pt x="286" y="1812"/>
                      <a:pt x="308" y="1792"/>
                    </a:cubicBezTo>
                    <a:cubicBezTo>
                      <a:pt x="316" y="1734"/>
                      <a:pt x="318" y="1655"/>
                      <a:pt x="301" y="1584"/>
                    </a:cubicBezTo>
                    <a:cubicBezTo>
                      <a:pt x="302" y="1579"/>
                      <a:pt x="307" y="1576"/>
                      <a:pt x="308" y="1572"/>
                    </a:cubicBezTo>
                    <a:cubicBezTo>
                      <a:pt x="302" y="1558"/>
                      <a:pt x="308" y="1545"/>
                      <a:pt x="307" y="1532"/>
                    </a:cubicBezTo>
                    <a:cubicBezTo>
                      <a:pt x="305" y="1467"/>
                      <a:pt x="296" y="1398"/>
                      <a:pt x="297" y="1331"/>
                    </a:cubicBezTo>
                    <a:cubicBezTo>
                      <a:pt x="267" y="1347"/>
                      <a:pt x="199" y="1362"/>
                      <a:pt x="171" y="1332"/>
                    </a:cubicBezTo>
                    <a:cubicBezTo>
                      <a:pt x="156" y="1315"/>
                      <a:pt x="166" y="1285"/>
                      <a:pt x="165" y="1258"/>
                    </a:cubicBezTo>
                    <a:cubicBezTo>
                      <a:pt x="163" y="1196"/>
                      <a:pt x="153" y="1128"/>
                      <a:pt x="152" y="1064"/>
                    </a:cubicBezTo>
                    <a:cubicBezTo>
                      <a:pt x="151" y="1028"/>
                      <a:pt x="152" y="997"/>
                      <a:pt x="150" y="962"/>
                    </a:cubicBezTo>
                    <a:cubicBezTo>
                      <a:pt x="142" y="846"/>
                      <a:pt x="132" y="704"/>
                      <a:pt x="121" y="588"/>
                    </a:cubicBezTo>
                    <a:cubicBezTo>
                      <a:pt x="119" y="575"/>
                      <a:pt x="116" y="562"/>
                      <a:pt x="115" y="550"/>
                    </a:cubicBezTo>
                    <a:cubicBezTo>
                      <a:pt x="115" y="537"/>
                      <a:pt x="117" y="524"/>
                      <a:pt x="116" y="511"/>
                    </a:cubicBezTo>
                    <a:cubicBezTo>
                      <a:pt x="112" y="474"/>
                      <a:pt x="96" y="431"/>
                      <a:pt x="111" y="414"/>
                    </a:cubicBezTo>
                    <a:cubicBezTo>
                      <a:pt x="118" y="413"/>
                      <a:pt x="121" y="421"/>
                      <a:pt x="129" y="423"/>
                    </a:cubicBezTo>
                    <a:cubicBezTo>
                      <a:pt x="155" y="431"/>
                      <a:pt x="215" y="422"/>
                      <a:pt x="221" y="399"/>
                    </a:cubicBezTo>
                    <a:cubicBezTo>
                      <a:pt x="219" y="367"/>
                      <a:pt x="218" y="328"/>
                      <a:pt x="221" y="300"/>
                    </a:cubicBezTo>
                    <a:cubicBezTo>
                      <a:pt x="219" y="300"/>
                      <a:pt x="218" y="301"/>
                      <a:pt x="216" y="301"/>
                    </a:cubicBezTo>
                    <a:close/>
                    <a:moveTo>
                      <a:pt x="158" y="290"/>
                    </a:moveTo>
                    <a:cubicBezTo>
                      <a:pt x="132" y="294"/>
                      <a:pt x="103" y="287"/>
                      <a:pt x="89" y="296"/>
                    </a:cubicBezTo>
                    <a:cubicBezTo>
                      <a:pt x="131" y="299"/>
                      <a:pt x="180" y="304"/>
                      <a:pt x="211" y="283"/>
                    </a:cubicBezTo>
                    <a:cubicBezTo>
                      <a:pt x="192" y="272"/>
                      <a:pt x="179" y="287"/>
                      <a:pt x="158" y="290"/>
                    </a:cubicBezTo>
                    <a:close/>
                    <a:moveTo>
                      <a:pt x="282" y="1080"/>
                    </a:moveTo>
                    <a:cubicBezTo>
                      <a:pt x="282" y="1067"/>
                      <a:pt x="279" y="1053"/>
                      <a:pt x="278" y="1039"/>
                    </a:cubicBezTo>
                    <a:cubicBezTo>
                      <a:pt x="275" y="1016"/>
                      <a:pt x="276" y="998"/>
                      <a:pt x="274" y="986"/>
                    </a:cubicBezTo>
                    <a:cubicBezTo>
                      <a:pt x="272" y="978"/>
                      <a:pt x="268" y="971"/>
                      <a:pt x="267" y="963"/>
                    </a:cubicBezTo>
                    <a:cubicBezTo>
                      <a:pt x="264" y="949"/>
                      <a:pt x="266" y="933"/>
                      <a:pt x="265" y="917"/>
                    </a:cubicBezTo>
                    <a:cubicBezTo>
                      <a:pt x="260" y="852"/>
                      <a:pt x="255" y="806"/>
                      <a:pt x="248" y="733"/>
                    </a:cubicBezTo>
                    <a:cubicBezTo>
                      <a:pt x="245" y="712"/>
                      <a:pt x="241" y="691"/>
                      <a:pt x="240" y="672"/>
                    </a:cubicBezTo>
                    <a:cubicBezTo>
                      <a:pt x="238" y="652"/>
                      <a:pt x="243" y="634"/>
                      <a:pt x="244" y="618"/>
                    </a:cubicBezTo>
                    <a:cubicBezTo>
                      <a:pt x="246" y="598"/>
                      <a:pt x="237" y="574"/>
                      <a:pt x="235" y="551"/>
                    </a:cubicBezTo>
                    <a:cubicBezTo>
                      <a:pt x="231" y="500"/>
                      <a:pt x="230" y="459"/>
                      <a:pt x="222" y="425"/>
                    </a:cubicBezTo>
                    <a:cubicBezTo>
                      <a:pt x="192" y="441"/>
                      <a:pt x="150" y="440"/>
                      <a:pt x="120" y="439"/>
                    </a:cubicBezTo>
                    <a:cubicBezTo>
                      <a:pt x="123" y="485"/>
                      <a:pt x="132" y="550"/>
                      <a:pt x="136" y="605"/>
                    </a:cubicBezTo>
                    <a:cubicBezTo>
                      <a:pt x="142" y="682"/>
                      <a:pt x="155" y="767"/>
                      <a:pt x="157" y="824"/>
                    </a:cubicBezTo>
                    <a:cubicBezTo>
                      <a:pt x="163" y="984"/>
                      <a:pt x="171" y="1179"/>
                      <a:pt x="180" y="1323"/>
                    </a:cubicBezTo>
                    <a:cubicBezTo>
                      <a:pt x="216" y="1341"/>
                      <a:pt x="265" y="1334"/>
                      <a:pt x="296" y="1311"/>
                    </a:cubicBezTo>
                    <a:cubicBezTo>
                      <a:pt x="296" y="1225"/>
                      <a:pt x="284" y="1142"/>
                      <a:pt x="282" y="1080"/>
                    </a:cubicBezTo>
                    <a:close/>
                    <a:moveTo>
                      <a:pt x="147" y="119"/>
                    </a:moveTo>
                    <a:cubicBezTo>
                      <a:pt x="136" y="82"/>
                      <a:pt x="138" y="43"/>
                      <a:pt x="111" y="28"/>
                    </a:cubicBezTo>
                    <a:cubicBezTo>
                      <a:pt x="81" y="99"/>
                      <a:pt x="63" y="188"/>
                      <a:pt x="47" y="265"/>
                    </a:cubicBezTo>
                    <a:cubicBezTo>
                      <a:pt x="57" y="260"/>
                      <a:pt x="53" y="245"/>
                      <a:pt x="61" y="238"/>
                    </a:cubicBezTo>
                    <a:cubicBezTo>
                      <a:pt x="66" y="220"/>
                      <a:pt x="64" y="197"/>
                      <a:pt x="77" y="185"/>
                    </a:cubicBezTo>
                    <a:cubicBezTo>
                      <a:pt x="76" y="215"/>
                      <a:pt x="63" y="242"/>
                      <a:pt x="64" y="270"/>
                    </a:cubicBezTo>
                    <a:cubicBezTo>
                      <a:pt x="98" y="274"/>
                      <a:pt x="146" y="279"/>
                      <a:pt x="187" y="264"/>
                    </a:cubicBezTo>
                    <a:cubicBezTo>
                      <a:pt x="184" y="212"/>
                      <a:pt x="159" y="175"/>
                      <a:pt x="151" y="121"/>
                    </a:cubicBezTo>
                    <a:cubicBezTo>
                      <a:pt x="151" y="121"/>
                      <a:pt x="152" y="122"/>
                      <a:pt x="152" y="120"/>
                    </a:cubicBezTo>
                    <a:cubicBezTo>
                      <a:pt x="150" y="121"/>
                      <a:pt x="150" y="119"/>
                      <a:pt x="147" y="119"/>
                    </a:cubicBezTo>
                    <a:close/>
                    <a:moveTo>
                      <a:pt x="41" y="286"/>
                    </a:moveTo>
                    <a:cubicBezTo>
                      <a:pt x="40" y="284"/>
                      <a:pt x="41" y="281"/>
                      <a:pt x="39" y="281"/>
                    </a:cubicBezTo>
                    <a:cubicBezTo>
                      <a:pt x="35" y="287"/>
                      <a:pt x="27" y="273"/>
                      <a:pt x="24" y="282"/>
                    </a:cubicBezTo>
                    <a:cubicBezTo>
                      <a:pt x="42" y="291"/>
                      <a:pt x="68" y="294"/>
                      <a:pt x="85" y="293"/>
                    </a:cubicBezTo>
                    <a:cubicBezTo>
                      <a:pt x="67" y="291"/>
                      <a:pt x="53" y="281"/>
                      <a:pt x="41" y="2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4" name="Freeform 118"/>
              <p:cNvSpPr>
                <a:spLocks noEditPoints="1" noChangeArrowheads="1"/>
              </p:cNvSpPr>
              <p:nvPr/>
            </p:nvSpPr>
            <p:spPr bwMode="auto">
              <a:xfrm>
                <a:off x="0" y="44450"/>
                <a:ext cx="355600" cy="1174750"/>
              </a:xfrm>
              <a:custGeom>
                <a:avLst/>
                <a:gdLst>
                  <a:gd name="T0" fmla="*/ 14524841 w 552"/>
                  <a:gd name="T1" fmla="*/ 119967392 h 1817"/>
                  <a:gd name="T2" fmla="*/ 16599818 w 552"/>
                  <a:gd name="T3" fmla="*/ 22572402 h 1817"/>
                  <a:gd name="T4" fmla="*/ 35274613 w 552"/>
                  <a:gd name="T5" fmla="*/ 11704184 h 1817"/>
                  <a:gd name="T6" fmla="*/ 78434265 w 552"/>
                  <a:gd name="T7" fmla="*/ 79420728 h 1817"/>
                  <a:gd name="T8" fmla="*/ 99599562 w 552"/>
                  <a:gd name="T9" fmla="*/ 101993140 h 1817"/>
                  <a:gd name="T10" fmla="*/ 111219045 w 552"/>
                  <a:gd name="T11" fmla="*/ 134179471 h 1817"/>
                  <a:gd name="T12" fmla="*/ 125329015 w 552"/>
                  <a:gd name="T13" fmla="*/ 200224107 h 1817"/>
                  <a:gd name="T14" fmla="*/ 176788604 w 552"/>
                  <a:gd name="T15" fmla="*/ 399194587 h 1817"/>
                  <a:gd name="T16" fmla="*/ 201273457 w 552"/>
                  <a:gd name="T17" fmla="*/ 545495856 h 1817"/>
                  <a:gd name="T18" fmla="*/ 222023867 w 552"/>
                  <a:gd name="T19" fmla="*/ 666717481 h 1817"/>
                  <a:gd name="T20" fmla="*/ 221193490 w 552"/>
                  <a:gd name="T21" fmla="*/ 732343931 h 1817"/>
                  <a:gd name="T22" fmla="*/ 152719221 w 552"/>
                  <a:gd name="T23" fmla="*/ 753662697 h 1817"/>
                  <a:gd name="T24" fmla="*/ 132799188 w 552"/>
                  <a:gd name="T25" fmla="*/ 747810284 h 1817"/>
                  <a:gd name="T26" fmla="*/ 120349328 w 552"/>
                  <a:gd name="T27" fmla="*/ 644563396 h 1817"/>
                  <a:gd name="T28" fmla="*/ 103334005 w 552"/>
                  <a:gd name="T29" fmla="*/ 553437863 h 1817"/>
                  <a:gd name="T30" fmla="*/ 70134359 w 552"/>
                  <a:gd name="T31" fmla="*/ 408390219 h 1817"/>
                  <a:gd name="T32" fmla="*/ 41084676 w 552"/>
                  <a:gd name="T33" fmla="*/ 295111167 h 1817"/>
                  <a:gd name="T34" fmla="*/ 20334905 w 552"/>
                  <a:gd name="T35" fmla="*/ 202314346 h 1817"/>
                  <a:gd name="T36" fmla="*/ 4979687 w 552"/>
                  <a:gd name="T37" fmla="*/ 144629377 h 1817"/>
                  <a:gd name="T38" fmla="*/ 38179966 w 552"/>
                  <a:gd name="T39" fmla="*/ 247040823 h 1817"/>
                  <a:gd name="T40" fmla="*/ 48969726 w 552"/>
                  <a:gd name="T41" fmla="*/ 296783100 h 1817"/>
                  <a:gd name="T42" fmla="*/ 97109075 w 552"/>
                  <a:gd name="T43" fmla="*/ 501187686 h 1817"/>
                  <a:gd name="T44" fmla="*/ 114539265 w 552"/>
                  <a:gd name="T45" fmla="*/ 585206534 h 1817"/>
                  <a:gd name="T46" fmla="*/ 137778874 w 552"/>
                  <a:gd name="T47" fmla="*/ 741122551 h 1817"/>
                  <a:gd name="T48" fmla="*/ 163094104 w 552"/>
                  <a:gd name="T49" fmla="*/ 750318184 h 1817"/>
                  <a:gd name="T50" fmla="*/ 217458403 w 552"/>
                  <a:gd name="T51" fmla="*/ 726492165 h 1817"/>
                  <a:gd name="T52" fmla="*/ 216628670 w 552"/>
                  <a:gd name="T53" fmla="*/ 680511415 h 1817"/>
                  <a:gd name="T54" fmla="*/ 148153757 w 552"/>
                  <a:gd name="T55" fmla="*/ 586042500 h 1817"/>
                  <a:gd name="T56" fmla="*/ 131553944 w 552"/>
                  <a:gd name="T57" fmla="*/ 568068248 h 1817"/>
                  <a:gd name="T58" fmla="*/ 111219045 w 552"/>
                  <a:gd name="T59" fmla="*/ 448936863 h 1817"/>
                  <a:gd name="T60" fmla="*/ 54364923 w 552"/>
                  <a:gd name="T61" fmla="*/ 227812298 h 1817"/>
                  <a:gd name="T62" fmla="*/ 39009699 w 552"/>
                  <a:gd name="T63" fmla="*/ 161350002 h 1817"/>
                  <a:gd name="T64" fmla="*/ 96279342 w 552"/>
                  <a:gd name="T65" fmla="*/ 110771113 h 1817"/>
                  <a:gd name="T66" fmla="*/ 38179966 w 552"/>
                  <a:gd name="T67" fmla="*/ 247040823 h 1817"/>
                  <a:gd name="T68" fmla="*/ 98354319 w 552"/>
                  <a:gd name="T69" fmla="*/ 374114295 h 1817"/>
                  <a:gd name="T70" fmla="*/ 139853851 w 552"/>
                  <a:gd name="T71" fmla="*/ 565978008 h 1817"/>
                  <a:gd name="T72" fmla="*/ 195048527 w 552"/>
                  <a:gd name="T73" fmla="*/ 564306075 h 1817"/>
                  <a:gd name="T74" fmla="*/ 180108824 w 552"/>
                  <a:gd name="T75" fmla="*/ 452699036 h 1817"/>
                  <a:gd name="T76" fmla="*/ 169733941 w 552"/>
                  <a:gd name="T77" fmla="*/ 400030553 h 1817"/>
                  <a:gd name="T78" fmla="*/ 137364008 w 552"/>
                  <a:gd name="T79" fmla="*/ 276300948 h 1817"/>
                  <a:gd name="T80" fmla="*/ 95034098 w 552"/>
                  <a:gd name="T81" fmla="*/ 151735416 h 1817"/>
                  <a:gd name="T82" fmla="*/ 81754485 w 552"/>
                  <a:gd name="T83" fmla="*/ 304725106 h 1817"/>
                  <a:gd name="T84" fmla="*/ 17430195 w 552"/>
                  <a:gd name="T85" fmla="*/ 125819158 h 1817"/>
                  <a:gd name="T86" fmla="*/ 91299656 w 552"/>
                  <a:gd name="T87" fmla="*/ 105337006 h 1817"/>
                  <a:gd name="T88" fmla="*/ 75114689 w 552"/>
                  <a:gd name="T89" fmla="*/ 87781061 h 1817"/>
                  <a:gd name="T90" fmla="*/ 31124659 w 552"/>
                  <a:gd name="T91" fmla="*/ 15466357 h 1817"/>
                  <a:gd name="T92" fmla="*/ 21164643 w 552"/>
                  <a:gd name="T93" fmla="*/ 116205219 h 1817"/>
                  <a:gd name="T94" fmla="*/ 56024389 w 552"/>
                  <a:gd name="T95" fmla="*/ 64372682 h 1817"/>
                  <a:gd name="T96" fmla="*/ 75114689 w 552"/>
                  <a:gd name="T97" fmla="*/ 87781061 h 1817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w 552"/>
                  <a:gd name="T148" fmla="*/ 0 h 1817"/>
                  <a:gd name="T149" fmla="*/ 552 w 552"/>
                  <a:gd name="T150" fmla="*/ 1817 h 1817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T147" t="T148" r="T149" b="T150"/>
                <a:pathLst>
                  <a:path w="552" h="1817">
                    <a:moveTo>
                      <a:pt x="0" y="315"/>
                    </a:moveTo>
                    <a:cubicBezTo>
                      <a:pt x="10" y="304"/>
                      <a:pt x="25" y="297"/>
                      <a:pt x="35" y="287"/>
                    </a:cubicBezTo>
                    <a:cubicBezTo>
                      <a:pt x="42" y="238"/>
                      <a:pt x="38" y="192"/>
                      <a:pt x="36" y="128"/>
                    </a:cubicBezTo>
                    <a:cubicBezTo>
                      <a:pt x="35" y="100"/>
                      <a:pt x="38" y="74"/>
                      <a:pt x="40" y="54"/>
                    </a:cubicBezTo>
                    <a:cubicBezTo>
                      <a:pt x="41" y="35"/>
                      <a:pt x="36" y="9"/>
                      <a:pt x="53" y="4"/>
                    </a:cubicBezTo>
                    <a:cubicBezTo>
                      <a:pt x="68" y="0"/>
                      <a:pt x="77" y="18"/>
                      <a:pt x="85" y="28"/>
                    </a:cubicBezTo>
                    <a:cubicBezTo>
                      <a:pt x="109" y="57"/>
                      <a:pt x="127" y="84"/>
                      <a:pt x="149" y="125"/>
                    </a:cubicBezTo>
                    <a:cubicBezTo>
                      <a:pt x="162" y="149"/>
                      <a:pt x="179" y="172"/>
                      <a:pt x="189" y="190"/>
                    </a:cubicBezTo>
                    <a:cubicBezTo>
                      <a:pt x="195" y="201"/>
                      <a:pt x="194" y="211"/>
                      <a:pt x="200" y="218"/>
                    </a:cubicBezTo>
                    <a:cubicBezTo>
                      <a:pt x="208" y="226"/>
                      <a:pt x="230" y="235"/>
                      <a:pt x="240" y="244"/>
                    </a:cubicBezTo>
                    <a:cubicBezTo>
                      <a:pt x="243" y="247"/>
                      <a:pt x="241" y="255"/>
                      <a:pt x="249" y="254"/>
                    </a:cubicBezTo>
                    <a:cubicBezTo>
                      <a:pt x="253" y="279"/>
                      <a:pt x="254" y="306"/>
                      <a:pt x="268" y="321"/>
                    </a:cubicBezTo>
                    <a:cubicBezTo>
                      <a:pt x="263" y="346"/>
                      <a:pt x="278" y="378"/>
                      <a:pt x="285" y="409"/>
                    </a:cubicBezTo>
                    <a:cubicBezTo>
                      <a:pt x="291" y="432"/>
                      <a:pt x="296" y="456"/>
                      <a:pt x="302" y="479"/>
                    </a:cubicBezTo>
                    <a:cubicBezTo>
                      <a:pt x="314" y="522"/>
                      <a:pt x="329" y="566"/>
                      <a:pt x="338" y="611"/>
                    </a:cubicBezTo>
                    <a:cubicBezTo>
                      <a:pt x="360" y="726"/>
                      <a:pt x="399" y="834"/>
                      <a:pt x="426" y="955"/>
                    </a:cubicBezTo>
                    <a:cubicBezTo>
                      <a:pt x="440" y="1023"/>
                      <a:pt x="452" y="1101"/>
                      <a:pt x="468" y="1183"/>
                    </a:cubicBezTo>
                    <a:cubicBezTo>
                      <a:pt x="475" y="1224"/>
                      <a:pt x="478" y="1265"/>
                      <a:pt x="485" y="1305"/>
                    </a:cubicBezTo>
                    <a:cubicBezTo>
                      <a:pt x="492" y="1343"/>
                      <a:pt x="497" y="1381"/>
                      <a:pt x="504" y="1418"/>
                    </a:cubicBezTo>
                    <a:cubicBezTo>
                      <a:pt x="515" y="1480"/>
                      <a:pt x="527" y="1537"/>
                      <a:pt x="535" y="1595"/>
                    </a:cubicBezTo>
                    <a:cubicBezTo>
                      <a:pt x="541" y="1631"/>
                      <a:pt x="544" y="1672"/>
                      <a:pt x="548" y="1704"/>
                    </a:cubicBezTo>
                    <a:cubicBezTo>
                      <a:pt x="552" y="1728"/>
                      <a:pt x="539" y="1733"/>
                      <a:pt x="533" y="1752"/>
                    </a:cubicBezTo>
                    <a:cubicBezTo>
                      <a:pt x="503" y="1779"/>
                      <a:pt x="453" y="1817"/>
                      <a:pt x="391" y="1810"/>
                    </a:cubicBezTo>
                    <a:cubicBezTo>
                      <a:pt x="384" y="1810"/>
                      <a:pt x="377" y="1804"/>
                      <a:pt x="368" y="1803"/>
                    </a:cubicBezTo>
                    <a:cubicBezTo>
                      <a:pt x="360" y="1801"/>
                      <a:pt x="352" y="1804"/>
                      <a:pt x="345" y="1802"/>
                    </a:cubicBezTo>
                    <a:cubicBezTo>
                      <a:pt x="339" y="1800"/>
                      <a:pt x="325" y="1795"/>
                      <a:pt x="320" y="1789"/>
                    </a:cubicBezTo>
                    <a:cubicBezTo>
                      <a:pt x="314" y="1781"/>
                      <a:pt x="312" y="1745"/>
                      <a:pt x="310" y="1727"/>
                    </a:cubicBezTo>
                    <a:cubicBezTo>
                      <a:pt x="307" y="1683"/>
                      <a:pt x="297" y="1592"/>
                      <a:pt x="290" y="1542"/>
                    </a:cubicBezTo>
                    <a:cubicBezTo>
                      <a:pt x="288" y="1530"/>
                      <a:pt x="283" y="1518"/>
                      <a:pt x="281" y="1506"/>
                    </a:cubicBezTo>
                    <a:cubicBezTo>
                      <a:pt x="270" y="1443"/>
                      <a:pt x="261" y="1384"/>
                      <a:pt x="249" y="1324"/>
                    </a:cubicBezTo>
                    <a:cubicBezTo>
                      <a:pt x="236" y="1266"/>
                      <a:pt x="222" y="1209"/>
                      <a:pt x="212" y="1150"/>
                    </a:cubicBezTo>
                    <a:cubicBezTo>
                      <a:pt x="202" y="1092"/>
                      <a:pt x="188" y="1034"/>
                      <a:pt x="169" y="977"/>
                    </a:cubicBezTo>
                    <a:cubicBezTo>
                      <a:pt x="149" y="917"/>
                      <a:pt x="141" y="852"/>
                      <a:pt x="125" y="791"/>
                    </a:cubicBezTo>
                    <a:cubicBezTo>
                      <a:pt x="117" y="762"/>
                      <a:pt x="106" y="734"/>
                      <a:pt x="99" y="706"/>
                    </a:cubicBezTo>
                    <a:cubicBezTo>
                      <a:pt x="92" y="678"/>
                      <a:pt x="89" y="649"/>
                      <a:pt x="83" y="620"/>
                    </a:cubicBezTo>
                    <a:cubicBezTo>
                      <a:pt x="74" y="574"/>
                      <a:pt x="65" y="524"/>
                      <a:pt x="49" y="484"/>
                    </a:cubicBezTo>
                    <a:cubicBezTo>
                      <a:pt x="38" y="455"/>
                      <a:pt x="30" y="424"/>
                      <a:pt x="22" y="395"/>
                    </a:cubicBezTo>
                    <a:cubicBezTo>
                      <a:pt x="17" y="378"/>
                      <a:pt x="16" y="361"/>
                      <a:pt x="12" y="346"/>
                    </a:cubicBezTo>
                    <a:cubicBezTo>
                      <a:pt x="8" y="333"/>
                      <a:pt x="0" y="329"/>
                      <a:pt x="0" y="315"/>
                    </a:cubicBezTo>
                    <a:close/>
                    <a:moveTo>
                      <a:pt x="92" y="591"/>
                    </a:moveTo>
                    <a:cubicBezTo>
                      <a:pt x="95" y="605"/>
                      <a:pt x="102" y="618"/>
                      <a:pt x="105" y="632"/>
                    </a:cubicBezTo>
                    <a:cubicBezTo>
                      <a:pt x="110" y="658"/>
                      <a:pt x="111" y="685"/>
                      <a:pt x="118" y="710"/>
                    </a:cubicBezTo>
                    <a:cubicBezTo>
                      <a:pt x="137" y="784"/>
                      <a:pt x="160" y="873"/>
                      <a:pt x="180" y="958"/>
                    </a:cubicBezTo>
                    <a:cubicBezTo>
                      <a:pt x="199" y="1037"/>
                      <a:pt x="218" y="1113"/>
                      <a:pt x="234" y="1199"/>
                    </a:cubicBezTo>
                    <a:cubicBezTo>
                      <a:pt x="239" y="1227"/>
                      <a:pt x="246" y="1252"/>
                      <a:pt x="254" y="1279"/>
                    </a:cubicBezTo>
                    <a:cubicBezTo>
                      <a:pt x="265" y="1318"/>
                      <a:pt x="269" y="1360"/>
                      <a:pt x="276" y="1400"/>
                    </a:cubicBezTo>
                    <a:cubicBezTo>
                      <a:pt x="289" y="1462"/>
                      <a:pt x="295" y="1521"/>
                      <a:pt x="308" y="1590"/>
                    </a:cubicBezTo>
                    <a:cubicBezTo>
                      <a:pt x="319" y="1653"/>
                      <a:pt x="322" y="1719"/>
                      <a:pt x="332" y="1773"/>
                    </a:cubicBezTo>
                    <a:cubicBezTo>
                      <a:pt x="339" y="1779"/>
                      <a:pt x="348" y="1783"/>
                      <a:pt x="354" y="1789"/>
                    </a:cubicBezTo>
                    <a:cubicBezTo>
                      <a:pt x="373" y="1785"/>
                      <a:pt x="377" y="1794"/>
                      <a:pt x="393" y="1795"/>
                    </a:cubicBezTo>
                    <a:cubicBezTo>
                      <a:pt x="431" y="1797"/>
                      <a:pt x="464" y="1782"/>
                      <a:pt x="488" y="1767"/>
                    </a:cubicBezTo>
                    <a:cubicBezTo>
                      <a:pt x="500" y="1759"/>
                      <a:pt x="518" y="1748"/>
                      <a:pt x="524" y="1738"/>
                    </a:cubicBezTo>
                    <a:cubicBezTo>
                      <a:pt x="535" y="1719"/>
                      <a:pt x="528" y="1696"/>
                      <a:pt x="525" y="1673"/>
                    </a:cubicBezTo>
                    <a:cubicBezTo>
                      <a:pt x="524" y="1658"/>
                      <a:pt x="523" y="1643"/>
                      <a:pt x="522" y="1628"/>
                    </a:cubicBezTo>
                    <a:cubicBezTo>
                      <a:pt x="515" y="1546"/>
                      <a:pt x="490" y="1453"/>
                      <a:pt x="480" y="1369"/>
                    </a:cubicBezTo>
                    <a:cubicBezTo>
                      <a:pt x="453" y="1381"/>
                      <a:pt x="399" y="1404"/>
                      <a:pt x="357" y="1402"/>
                    </a:cubicBezTo>
                    <a:cubicBezTo>
                      <a:pt x="344" y="1401"/>
                      <a:pt x="319" y="1395"/>
                      <a:pt x="315" y="1386"/>
                    </a:cubicBezTo>
                    <a:cubicBezTo>
                      <a:pt x="312" y="1379"/>
                      <a:pt x="317" y="1367"/>
                      <a:pt x="317" y="1359"/>
                    </a:cubicBezTo>
                    <a:cubicBezTo>
                      <a:pt x="317" y="1324"/>
                      <a:pt x="308" y="1288"/>
                      <a:pt x="303" y="1250"/>
                    </a:cubicBezTo>
                    <a:cubicBezTo>
                      <a:pt x="294" y="1190"/>
                      <a:pt x="280" y="1134"/>
                      <a:pt x="268" y="1074"/>
                    </a:cubicBezTo>
                    <a:cubicBezTo>
                      <a:pt x="238" y="935"/>
                      <a:pt x="208" y="789"/>
                      <a:pt x="160" y="648"/>
                    </a:cubicBezTo>
                    <a:cubicBezTo>
                      <a:pt x="149" y="615"/>
                      <a:pt x="138" y="579"/>
                      <a:pt x="131" y="545"/>
                    </a:cubicBezTo>
                    <a:cubicBezTo>
                      <a:pt x="121" y="504"/>
                      <a:pt x="118" y="462"/>
                      <a:pt x="104" y="428"/>
                    </a:cubicBezTo>
                    <a:cubicBezTo>
                      <a:pt x="98" y="415"/>
                      <a:pt x="84" y="403"/>
                      <a:pt x="94" y="386"/>
                    </a:cubicBezTo>
                    <a:cubicBezTo>
                      <a:pt x="153" y="397"/>
                      <a:pt x="220" y="364"/>
                      <a:pt x="249" y="321"/>
                    </a:cubicBezTo>
                    <a:cubicBezTo>
                      <a:pt x="243" y="304"/>
                      <a:pt x="241" y="283"/>
                      <a:pt x="232" y="265"/>
                    </a:cubicBezTo>
                    <a:cubicBezTo>
                      <a:pt x="173" y="309"/>
                      <a:pt x="103" y="326"/>
                      <a:pt x="24" y="336"/>
                    </a:cubicBezTo>
                    <a:cubicBezTo>
                      <a:pt x="37" y="421"/>
                      <a:pt x="71" y="502"/>
                      <a:pt x="92" y="591"/>
                    </a:cubicBezTo>
                    <a:close/>
                    <a:moveTo>
                      <a:pt x="197" y="729"/>
                    </a:moveTo>
                    <a:cubicBezTo>
                      <a:pt x="214" y="783"/>
                      <a:pt x="223" y="839"/>
                      <a:pt x="237" y="895"/>
                    </a:cubicBezTo>
                    <a:cubicBezTo>
                      <a:pt x="254" y="958"/>
                      <a:pt x="271" y="1026"/>
                      <a:pt x="284" y="1087"/>
                    </a:cubicBezTo>
                    <a:cubicBezTo>
                      <a:pt x="303" y="1176"/>
                      <a:pt x="314" y="1265"/>
                      <a:pt x="337" y="1354"/>
                    </a:cubicBezTo>
                    <a:cubicBezTo>
                      <a:pt x="316" y="1385"/>
                      <a:pt x="366" y="1386"/>
                      <a:pt x="396" y="1383"/>
                    </a:cubicBezTo>
                    <a:cubicBezTo>
                      <a:pt x="419" y="1380"/>
                      <a:pt x="463" y="1367"/>
                      <a:pt x="470" y="1350"/>
                    </a:cubicBezTo>
                    <a:cubicBezTo>
                      <a:pt x="474" y="1339"/>
                      <a:pt x="470" y="1326"/>
                      <a:pt x="468" y="1315"/>
                    </a:cubicBezTo>
                    <a:cubicBezTo>
                      <a:pt x="453" y="1240"/>
                      <a:pt x="445" y="1156"/>
                      <a:pt x="434" y="1083"/>
                    </a:cubicBezTo>
                    <a:cubicBezTo>
                      <a:pt x="431" y="1066"/>
                      <a:pt x="424" y="1050"/>
                      <a:pt x="420" y="1033"/>
                    </a:cubicBezTo>
                    <a:cubicBezTo>
                      <a:pt x="415" y="1008"/>
                      <a:pt x="414" y="982"/>
                      <a:pt x="409" y="957"/>
                    </a:cubicBezTo>
                    <a:cubicBezTo>
                      <a:pt x="393" y="879"/>
                      <a:pt x="373" y="813"/>
                      <a:pt x="350" y="741"/>
                    </a:cubicBezTo>
                    <a:cubicBezTo>
                      <a:pt x="342" y="716"/>
                      <a:pt x="338" y="688"/>
                      <a:pt x="331" y="661"/>
                    </a:cubicBezTo>
                    <a:cubicBezTo>
                      <a:pt x="306" y="562"/>
                      <a:pt x="286" y="446"/>
                      <a:pt x="254" y="346"/>
                    </a:cubicBezTo>
                    <a:cubicBezTo>
                      <a:pt x="244" y="348"/>
                      <a:pt x="237" y="357"/>
                      <a:pt x="229" y="363"/>
                    </a:cubicBezTo>
                    <a:cubicBezTo>
                      <a:pt x="191" y="391"/>
                      <a:pt x="150" y="406"/>
                      <a:pt x="113" y="407"/>
                    </a:cubicBezTo>
                    <a:cubicBezTo>
                      <a:pt x="132" y="511"/>
                      <a:pt x="162" y="622"/>
                      <a:pt x="197" y="729"/>
                    </a:cubicBezTo>
                    <a:close/>
                    <a:moveTo>
                      <a:pt x="191" y="255"/>
                    </a:moveTo>
                    <a:cubicBezTo>
                      <a:pt x="150" y="279"/>
                      <a:pt x="71" y="291"/>
                      <a:pt x="42" y="301"/>
                    </a:cubicBezTo>
                    <a:cubicBezTo>
                      <a:pt x="39" y="309"/>
                      <a:pt x="28" y="308"/>
                      <a:pt x="25" y="319"/>
                    </a:cubicBezTo>
                    <a:cubicBezTo>
                      <a:pt x="98" y="310"/>
                      <a:pt x="169" y="294"/>
                      <a:pt x="220" y="252"/>
                    </a:cubicBezTo>
                    <a:cubicBezTo>
                      <a:pt x="210" y="234"/>
                      <a:pt x="204" y="248"/>
                      <a:pt x="191" y="255"/>
                    </a:cubicBezTo>
                    <a:close/>
                    <a:moveTo>
                      <a:pt x="181" y="210"/>
                    </a:moveTo>
                    <a:cubicBezTo>
                      <a:pt x="162" y="174"/>
                      <a:pt x="135" y="130"/>
                      <a:pt x="121" y="97"/>
                    </a:cubicBezTo>
                    <a:cubicBezTo>
                      <a:pt x="103" y="80"/>
                      <a:pt x="95" y="51"/>
                      <a:pt x="75" y="37"/>
                    </a:cubicBezTo>
                    <a:cubicBezTo>
                      <a:pt x="72" y="27"/>
                      <a:pt x="67" y="22"/>
                      <a:pt x="56" y="22"/>
                    </a:cubicBezTo>
                    <a:cubicBezTo>
                      <a:pt x="37" y="105"/>
                      <a:pt x="59" y="192"/>
                      <a:pt x="51" y="278"/>
                    </a:cubicBezTo>
                    <a:cubicBezTo>
                      <a:pt x="95" y="273"/>
                      <a:pt x="120" y="260"/>
                      <a:pt x="165" y="250"/>
                    </a:cubicBezTo>
                    <a:cubicBezTo>
                      <a:pt x="163" y="210"/>
                      <a:pt x="136" y="188"/>
                      <a:pt x="135" y="154"/>
                    </a:cubicBezTo>
                    <a:cubicBezTo>
                      <a:pt x="152" y="181"/>
                      <a:pt x="167" y="210"/>
                      <a:pt x="178" y="243"/>
                    </a:cubicBezTo>
                    <a:cubicBezTo>
                      <a:pt x="203" y="236"/>
                      <a:pt x="189" y="225"/>
                      <a:pt x="181" y="21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77" name="Freeform 119"/>
            <p:cNvSpPr>
              <a:spLocks noEditPoints="1" noChangeArrowheads="1"/>
            </p:cNvSpPr>
            <p:nvPr/>
          </p:nvSpPr>
          <p:spPr bwMode="auto">
            <a:xfrm>
              <a:off x="342415" y="302920"/>
              <a:ext cx="1711461" cy="1058863"/>
            </a:xfrm>
            <a:custGeom>
              <a:avLst/>
              <a:gdLst>
                <a:gd name="T0" fmla="*/ 1082686746 w 2288"/>
                <a:gd name="T1" fmla="*/ 162951897 h 1415"/>
                <a:gd name="T2" fmla="*/ 1241592990 w 2288"/>
                <a:gd name="T3" fmla="*/ 292865784 h 1415"/>
                <a:gd name="T4" fmla="*/ 1095555611 w 2288"/>
                <a:gd name="T5" fmla="*/ 565572020 h 1415"/>
                <a:gd name="T6" fmla="*/ 592540196 w 2288"/>
                <a:gd name="T7" fmla="*/ 669726688 h 1415"/>
                <a:gd name="T8" fmla="*/ 514206480 w 2288"/>
                <a:gd name="T9" fmla="*/ 682606648 h 1415"/>
                <a:gd name="T10" fmla="*/ 349704984 w 2288"/>
                <a:gd name="T11" fmla="*/ 516294873 h 1415"/>
                <a:gd name="T12" fmla="*/ 47559608 w 2288"/>
                <a:gd name="T13" fmla="*/ 457497690 h 1415"/>
                <a:gd name="T14" fmla="*/ 40285901 w 2288"/>
                <a:gd name="T15" fmla="*/ 340462969 h 1415"/>
                <a:gd name="T16" fmla="*/ 245073275 w 2288"/>
                <a:gd name="T17" fmla="*/ 184790658 h 1415"/>
                <a:gd name="T18" fmla="*/ 759279662 w 2288"/>
                <a:gd name="T19" fmla="*/ 38638396 h 1415"/>
                <a:gd name="T20" fmla="*/ 779422233 w 2288"/>
                <a:gd name="T21" fmla="*/ 82315930 h 1415"/>
                <a:gd name="T22" fmla="*/ 67702938 w 2288"/>
                <a:gd name="T23" fmla="*/ 333183382 h 1415"/>
                <a:gd name="T24" fmla="*/ 436991796 w 2288"/>
                <a:gd name="T25" fmla="*/ 439578591 h 1415"/>
                <a:gd name="T26" fmla="*/ 1124651184 w 2288"/>
                <a:gd name="T27" fmla="*/ 219509427 h 1415"/>
                <a:gd name="T28" fmla="*/ 769910463 w 2288"/>
                <a:gd name="T29" fmla="*/ 120954337 h 1415"/>
                <a:gd name="T30" fmla="*/ 640100540 w 2288"/>
                <a:gd name="T31" fmla="*/ 250867475 h 1415"/>
                <a:gd name="T32" fmla="*/ 879578002 w 2288"/>
                <a:gd name="T33" fmla="*/ 614849916 h 1415"/>
                <a:gd name="T34" fmla="*/ 1216414028 w 2288"/>
                <a:gd name="T35" fmla="*/ 229028714 h 1415"/>
                <a:gd name="T36" fmla="*/ 997079324 w 2288"/>
                <a:gd name="T37" fmla="*/ 587411530 h 1415"/>
                <a:gd name="T38" fmla="*/ 971340847 w 2288"/>
                <a:gd name="T39" fmla="*/ 642288302 h 1415"/>
                <a:gd name="T40" fmla="*/ 1181723297 w 2288"/>
                <a:gd name="T41" fmla="*/ 358942554 h 1415"/>
                <a:gd name="T42" fmla="*/ 1206902259 w 2288"/>
                <a:gd name="T43" fmla="*/ 279985824 h 1415"/>
                <a:gd name="T44" fmla="*/ 1122972636 w 2288"/>
                <a:gd name="T45" fmla="*/ 373501728 h 1415"/>
                <a:gd name="T46" fmla="*/ 876220907 w 2288"/>
                <a:gd name="T47" fmla="*/ 708365072 h 1415"/>
                <a:gd name="T48" fmla="*/ 989245354 w 2288"/>
                <a:gd name="T49" fmla="*/ 647887927 h 1415"/>
                <a:gd name="T50" fmla="*/ 808517992 w 2288"/>
                <a:gd name="T51" fmla="*/ 724604208 h 1415"/>
                <a:gd name="T52" fmla="*/ 702207548 w 2288"/>
                <a:gd name="T53" fmla="*/ 705005147 h 1415"/>
                <a:gd name="T54" fmla="*/ 932733505 w 2288"/>
                <a:gd name="T55" fmla="*/ 735803458 h 1415"/>
                <a:gd name="T56" fmla="*/ 1108425224 w 2288"/>
                <a:gd name="T57" fmla="*/ 521894498 h 1415"/>
                <a:gd name="T58" fmla="*/ 1254461855 w 2288"/>
                <a:gd name="T59" fmla="*/ 313024583 h 1415"/>
                <a:gd name="T60" fmla="*/ 182965472 w 2288"/>
                <a:gd name="T61" fmla="*/ 413819419 h 1415"/>
                <a:gd name="T62" fmla="*/ 349704984 w 2288"/>
                <a:gd name="T63" fmla="*/ 477656489 h 1415"/>
                <a:gd name="T64" fmla="*/ 380479105 w 2288"/>
                <a:gd name="T65" fmla="*/ 448538141 h 1415"/>
                <a:gd name="T66" fmla="*/ 420765088 w 2288"/>
                <a:gd name="T67" fmla="*/ 432299004 h 1415"/>
                <a:gd name="T68" fmla="*/ 78893255 w 2288"/>
                <a:gd name="T69" fmla="*/ 369582065 h 1415"/>
                <a:gd name="T70" fmla="*/ 16785482 w 2288"/>
                <a:gd name="T71" fmla="*/ 432299004 h 1415"/>
                <a:gd name="T72" fmla="*/ 302145389 w 2288"/>
                <a:gd name="T73" fmla="*/ 477656489 h 1415"/>
                <a:gd name="T74" fmla="*/ 16785482 w 2288"/>
                <a:gd name="T75" fmla="*/ 432299004 h 1415"/>
                <a:gd name="T76" fmla="*/ 459372430 w 2288"/>
                <a:gd name="T77" fmla="*/ 525254422 h 1415"/>
                <a:gd name="T78" fmla="*/ 599813902 w 2288"/>
                <a:gd name="T79" fmla="*/ 509015286 h 1415"/>
                <a:gd name="T80" fmla="*/ 481194297 w 2288"/>
                <a:gd name="T81" fmla="*/ 492215663 h 1415"/>
                <a:gd name="T82" fmla="*/ 627230927 w 2288"/>
                <a:gd name="T83" fmla="*/ 584051605 h 1415"/>
                <a:gd name="T84" fmla="*/ 857756884 w 2288"/>
                <a:gd name="T85" fmla="*/ 717324621 h 1415"/>
                <a:gd name="T86" fmla="*/ 733541184 w 2288"/>
                <a:gd name="T87" fmla="*/ 655167514 h 1415"/>
                <a:gd name="T88" fmla="*/ 801244286 w 2288"/>
                <a:gd name="T89" fmla="*/ 657407962 h 1415"/>
                <a:gd name="T90" fmla="*/ 439229859 w 2288"/>
                <a:gd name="T91" fmla="*/ 538133634 h 1415"/>
                <a:gd name="T92" fmla="*/ 515885028 w 2288"/>
                <a:gd name="T93" fmla="*/ 572851607 h 1415"/>
                <a:gd name="T94" fmla="*/ 506932774 w 2288"/>
                <a:gd name="T95" fmla="*/ 668047474 h 1415"/>
                <a:gd name="T96" fmla="*/ 574635689 w 2288"/>
                <a:gd name="T97" fmla="*/ 542053297 h 1415"/>
                <a:gd name="T98" fmla="*/ 514206480 w 2288"/>
                <a:gd name="T99" fmla="*/ 582371643 h 141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288"/>
                <a:gd name="T151" fmla="*/ 0 h 1415"/>
                <a:gd name="T152" fmla="*/ 2288 w 2288"/>
                <a:gd name="T153" fmla="*/ 1415 h 141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288" h="1415">
                  <a:moveTo>
                    <a:pt x="1419" y="131"/>
                  </a:moveTo>
                  <a:cubicBezTo>
                    <a:pt x="1495" y="110"/>
                    <a:pt x="1551" y="76"/>
                    <a:pt x="1644" y="88"/>
                  </a:cubicBezTo>
                  <a:cubicBezTo>
                    <a:pt x="1718" y="98"/>
                    <a:pt x="1795" y="144"/>
                    <a:pt x="1847" y="183"/>
                  </a:cubicBezTo>
                  <a:cubicBezTo>
                    <a:pt x="1882" y="210"/>
                    <a:pt x="1905" y="256"/>
                    <a:pt x="1935" y="291"/>
                  </a:cubicBezTo>
                  <a:cubicBezTo>
                    <a:pt x="1991" y="356"/>
                    <a:pt x="2066" y="392"/>
                    <a:pt x="2184" y="389"/>
                  </a:cubicBezTo>
                  <a:cubicBezTo>
                    <a:pt x="2198" y="386"/>
                    <a:pt x="2197" y="368"/>
                    <a:pt x="2219" y="373"/>
                  </a:cubicBezTo>
                  <a:cubicBezTo>
                    <a:pt x="2219" y="416"/>
                    <a:pt x="2202" y="452"/>
                    <a:pt x="2193" y="494"/>
                  </a:cubicBezTo>
                  <a:cubicBezTo>
                    <a:pt x="2211" y="491"/>
                    <a:pt x="2204" y="512"/>
                    <a:pt x="2219" y="523"/>
                  </a:cubicBezTo>
                  <a:cubicBezTo>
                    <a:pt x="2246" y="543"/>
                    <a:pt x="2288" y="535"/>
                    <a:pt x="2288" y="582"/>
                  </a:cubicBezTo>
                  <a:cubicBezTo>
                    <a:pt x="2288" y="607"/>
                    <a:pt x="2249" y="654"/>
                    <a:pt x="2233" y="677"/>
                  </a:cubicBezTo>
                  <a:cubicBezTo>
                    <a:pt x="2193" y="732"/>
                    <a:pt x="2154" y="777"/>
                    <a:pt x="2112" y="830"/>
                  </a:cubicBezTo>
                  <a:cubicBezTo>
                    <a:pt x="2062" y="893"/>
                    <a:pt x="2008" y="944"/>
                    <a:pt x="1958" y="1010"/>
                  </a:cubicBezTo>
                  <a:cubicBezTo>
                    <a:pt x="1895" y="1094"/>
                    <a:pt x="1813" y="1169"/>
                    <a:pt x="1755" y="1255"/>
                  </a:cubicBezTo>
                  <a:cubicBezTo>
                    <a:pt x="1689" y="1283"/>
                    <a:pt x="1664" y="1415"/>
                    <a:pt x="1569" y="1402"/>
                  </a:cubicBezTo>
                  <a:cubicBezTo>
                    <a:pt x="1552" y="1400"/>
                    <a:pt x="1530" y="1392"/>
                    <a:pt x="1514" y="1386"/>
                  </a:cubicBezTo>
                  <a:cubicBezTo>
                    <a:pt x="1368" y="1337"/>
                    <a:pt x="1189" y="1248"/>
                    <a:pt x="1059" y="1196"/>
                  </a:cubicBezTo>
                  <a:cubicBezTo>
                    <a:pt x="1051" y="1218"/>
                    <a:pt x="1061" y="1249"/>
                    <a:pt x="1056" y="1275"/>
                  </a:cubicBezTo>
                  <a:cubicBezTo>
                    <a:pt x="1036" y="1282"/>
                    <a:pt x="1031" y="1259"/>
                    <a:pt x="1023" y="1242"/>
                  </a:cubicBezTo>
                  <a:cubicBezTo>
                    <a:pt x="1011" y="1216"/>
                    <a:pt x="983" y="1190"/>
                    <a:pt x="974" y="1167"/>
                  </a:cubicBezTo>
                  <a:cubicBezTo>
                    <a:pt x="949" y="1178"/>
                    <a:pt x="942" y="1207"/>
                    <a:pt x="919" y="1219"/>
                  </a:cubicBezTo>
                  <a:cubicBezTo>
                    <a:pt x="918" y="1238"/>
                    <a:pt x="911" y="1259"/>
                    <a:pt x="879" y="1255"/>
                  </a:cubicBezTo>
                  <a:cubicBezTo>
                    <a:pt x="876" y="1212"/>
                    <a:pt x="870" y="1155"/>
                    <a:pt x="893" y="1102"/>
                  </a:cubicBezTo>
                  <a:cubicBezTo>
                    <a:pt x="855" y="1060"/>
                    <a:pt x="802" y="1035"/>
                    <a:pt x="768" y="991"/>
                  </a:cubicBezTo>
                  <a:cubicBezTo>
                    <a:pt x="698" y="1006"/>
                    <a:pt x="651" y="967"/>
                    <a:pt x="625" y="922"/>
                  </a:cubicBezTo>
                  <a:cubicBezTo>
                    <a:pt x="542" y="903"/>
                    <a:pt x="448" y="900"/>
                    <a:pt x="366" y="876"/>
                  </a:cubicBezTo>
                  <a:cubicBezTo>
                    <a:pt x="343" y="869"/>
                    <a:pt x="324" y="856"/>
                    <a:pt x="301" y="853"/>
                  </a:cubicBezTo>
                  <a:cubicBezTo>
                    <a:pt x="289" y="852"/>
                    <a:pt x="277" y="855"/>
                    <a:pt x="265" y="853"/>
                  </a:cubicBezTo>
                  <a:cubicBezTo>
                    <a:pt x="203" y="842"/>
                    <a:pt x="147" y="811"/>
                    <a:pt x="85" y="817"/>
                  </a:cubicBezTo>
                  <a:cubicBezTo>
                    <a:pt x="67" y="806"/>
                    <a:pt x="41" y="803"/>
                    <a:pt x="17" y="798"/>
                  </a:cubicBezTo>
                  <a:cubicBezTo>
                    <a:pt x="6" y="787"/>
                    <a:pt x="9" y="780"/>
                    <a:pt x="0" y="765"/>
                  </a:cubicBezTo>
                  <a:cubicBezTo>
                    <a:pt x="19" y="726"/>
                    <a:pt x="56" y="705"/>
                    <a:pt x="98" y="690"/>
                  </a:cubicBezTo>
                  <a:cubicBezTo>
                    <a:pt x="96" y="656"/>
                    <a:pt x="98" y="635"/>
                    <a:pt x="72" y="608"/>
                  </a:cubicBezTo>
                  <a:cubicBezTo>
                    <a:pt x="101" y="559"/>
                    <a:pt x="154" y="538"/>
                    <a:pt x="200" y="510"/>
                  </a:cubicBezTo>
                  <a:cubicBezTo>
                    <a:pt x="232" y="490"/>
                    <a:pt x="263" y="464"/>
                    <a:pt x="294" y="441"/>
                  </a:cubicBezTo>
                  <a:cubicBezTo>
                    <a:pt x="325" y="419"/>
                    <a:pt x="350" y="390"/>
                    <a:pt x="379" y="366"/>
                  </a:cubicBezTo>
                  <a:cubicBezTo>
                    <a:pt x="397" y="352"/>
                    <a:pt x="421" y="344"/>
                    <a:pt x="438" y="330"/>
                  </a:cubicBezTo>
                  <a:cubicBezTo>
                    <a:pt x="464" y="310"/>
                    <a:pt x="488" y="283"/>
                    <a:pt x="513" y="258"/>
                  </a:cubicBezTo>
                  <a:cubicBezTo>
                    <a:pt x="587" y="189"/>
                    <a:pt x="663" y="113"/>
                    <a:pt x="726" y="30"/>
                  </a:cubicBezTo>
                  <a:cubicBezTo>
                    <a:pt x="753" y="21"/>
                    <a:pt x="780" y="34"/>
                    <a:pt x="804" y="36"/>
                  </a:cubicBezTo>
                  <a:cubicBezTo>
                    <a:pt x="989" y="53"/>
                    <a:pt x="1203" y="0"/>
                    <a:pt x="1357" y="69"/>
                  </a:cubicBezTo>
                  <a:cubicBezTo>
                    <a:pt x="1375" y="92"/>
                    <a:pt x="1407" y="101"/>
                    <a:pt x="1419" y="131"/>
                  </a:cubicBezTo>
                  <a:close/>
                  <a:moveTo>
                    <a:pt x="1268" y="291"/>
                  </a:moveTo>
                  <a:cubicBezTo>
                    <a:pt x="1283" y="278"/>
                    <a:pt x="1293" y="257"/>
                    <a:pt x="1308" y="242"/>
                  </a:cubicBezTo>
                  <a:cubicBezTo>
                    <a:pt x="1328" y="221"/>
                    <a:pt x="1395" y="177"/>
                    <a:pt x="1393" y="147"/>
                  </a:cubicBezTo>
                  <a:cubicBezTo>
                    <a:pt x="1392" y="139"/>
                    <a:pt x="1366" y="113"/>
                    <a:pt x="1353" y="105"/>
                  </a:cubicBezTo>
                  <a:cubicBezTo>
                    <a:pt x="1322" y="83"/>
                    <a:pt x="1266" y="69"/>
                    <a:pt x="1239" y="66"/>
                  </a:cubicBezTo>
                  <a:cubicBezTo>
                    <a:pt x="1107" y="51"/>
                    <a:pt x="894" y="69"/>
                    <a:pt x="745" y="52"/>
                  </a:cubicBezTo>
                  <a:cubicBezTo>
                    <a:pt x="565" y="261"/>
                    <a:pt x="354" y="439"/>
                    <a:pt x="121" y="595"/>
                  </a:cubicBezTo>
                  <a:cubicBezTo>
                    <a:pt x="206" y="626"/>
                    <a:pt x="313" y="604"/>
                    <a:pt x="406" y="611"/>
                  </a:cubicBezTo>
                  <a:cubicBezTo>
                    <a:pt x="444" y="614"/>
                    <a:pt x="487" y="621"/>
                    <a:pt x="526" y="628"/>
                  </a:cubicBezTo>
                  <a:cubicBezTo>
                    <a:pt x="625" y="644"/>
                    <a:pt x="729" y="677"/>
                    <a:pt x="775" y="752"/>
                  </a:cubicBezTo>
                  <a:cubicBezTo>
                    <a:pt x="787" y="760"/>
                    <a:pt x="765" y="784"/>
                    <a:pt x="781" y="785"/>
                  </a:cubicBezTo>
                  <a:cubicBezTo>
                    <a:pt x="806" y="779"/>
                    <a:pt x="814" y="756"/>
                    <a:pt x="827" y="739"/>
                  </a:cubicBezTo>
                  <a:cubicBezTo>
                    <a:pt x="892" y="683"/>
                    <a:pt x="957" y="627"/>
                    <a:pt x="1004" y="553"/>
                  </a:cubicBezTo>
                  <a:cubicBezTo>
                    <a:pt x="1096" y="473"/>
                    <a:pt x="1180" y="370"/>
                    <a:pt x="1268" y="291"/>
                  </a:cubicBezTo>
                  <a:close/>
                  <a:moveTo>
                    <a:pt x="2010" y="392"/>
                  </a:moveTo>
                  <a:cubicBezTo>
                    <a:pt x="1937" y="349"/>
                    <a:pt x="1896" y="268"/>
                    <a:pt x="1837" y="213"/>
                  </a:cubicBezTo>
                  <a:cubicBezTo>
                    <a:pt x="1776" y="156"/>
                    <a:pt x="1674" y="114"/>
                    <a:pt x="1579" y="115"/>
                  </a:cubicBezTo>
                  <a:cubicBezTo>
                    <a:pt x="1544" y="115"/>
                    <a:pt x="1522" y="128"/>
                    <a:pt x="1491" y="137"/>
                  </a:cubicBezTo>
                  <a:cubicBezTo>
                    <a:pt x="1427" y="157"/>
                    <a:pt x="1414" y="181"/>
                    <a:pt x="1376" y="216"/>
                  </a:cubicBezTo>
                  <a:cubicBezTo>
                    <a:pt x="1353" y="238"/>
                    <a:pt x="1331" y="261"/>
                    <a:pt x="1308" y="285"/>
                  </a:cubicBezTo>
                  <a:cubicBezTo>
                    <a:pt x="1285" y="309"/>
                    <a:pt x="1256" y="328"/>
                    <a:pt x="1236" y="350"/>
                  </a:cubicBezTo>
                  <a:cubicBezTo>
                    <a:pt x="1213" y="373"/>
                    <a:pt x="1196" y="405"/>
                    <a:pt x="1177" y="425"/>
                  </a:cubicBezTo>
                  <a:cubicBezTo>
                    <a:pt x="1168" y="434"/>
                    <a:pt x="1154" y="439"/>
                    <a:pt x="1144" y="448"/>
                  </a:cubicBezTo>
                  <a:cubicBezTo>
                    <a:pt x="1080" y="507"/>
                    <a:pt x="1020" y="580"/>
                    <a:pt x="964" y="644"/>
                  </a:cubicBezTo>
                  <a:cubicBezTo>
                    <a:pt x="915" y="702"/>
                    <a:pt x="858" y="746"/>
                    <a:pt x="814" y="801"/>
                  </a:cubicBezTo>
                  <a:cubicBezTo>
                    <a:pt x="926" y="781"/>
                    <a:pt x="1012" y="856"/>
                    <a:pt x="1098" y="892"/>
                  </a:cubicBezTo>
                  <a:cubicBezTo>
                    <a:pt x="1222" y="1004"/>
                    <a:pt x="1373" y="1093"/>
                    <a:pt x="1572" y="1098"/>
                  </a:cubicBezTo>
                  <a:cubicBezTo>
                    <a:pt x="1580" y="1097"/>
                    <a:pt x="1585" y="1111"/>
                    <a:pt x="1595" y="1115"/>
                  </a:cubicBezTo>
                  <a:cubicBezTo>
                    <a:pt x="1630" y="1084"/>
                    <a:pt x="1662" y="1051"/>
                    <a:pt x="1690" y="1013"/>
                  </a:cubicBezTo>
                  <a:cubicBezTo>
                    <a:pt x="1718" y="976"/>
                    <a:pt x="1755" y="943"/>
                    <a:pt x="1772" y="896"/>
                  </a:cubicBezTo>
                  <a:cubicBezTo>
                    <a:pt x="1912" y="739"/>
                    <a:pt x="2051" y="582"/>
                    <a:pt x="2174" y="409"/>
                  </a:cubicBezTo>
                  <a:cubicBezTo>
                    <a:pt x="2112" y="416"/>
                    <a:pt x="2053" y="418"/>
                    <a:pt x="2010" y="392"/>
                  </a:cubicBezTo>
                  <a:close/>
                  <a:moveTo>
                    <a:pt x="1566" y="1265"/>
                  </a:moveTo>
                  <a:cubicBezTo>
                    <a:pt x="1622" y="1214"/>
                    <a:pt x="1683" y="1159"/>
                    <a:pt x="1729" y="1102"/>
                  </a:cubicBezTo>
                  <a:cubicBezTo>
                    <a:pt x="1745" y="1083"/>
                    <a:pt x="1755" y="1054"/>
                    <a:pt x="1782" y="1049"/>
                  </a:cubicBezTo>
                  <a:cubicBezTo>
                    <a:pt x="1747" y="1123"/>
                    <a:pt x="1682" y="1177"/>
                    <a:pt x="1631" y="1232"/>
                  </a:cubicBezTo>
                  <a:cubicBezTo>
                    <a:pt x="1615" y="1250"/>
                    <a:pt x="1591" y="1268"/>
                    <a:pt x="1585" y="1291"/>
                  </a:cubicBezTo>
                  <a:cubicBezTo>
                    <a:pt x="1607" y="1294"/>
                    <a:pt x="1621" y="1272"/>
                    <a:pt x="1634" y="1259"/>
                  </a:cubicBezTo>
                  <a:cubicBezTo>
                    <a:pt x="1671" y="1222"/>
                    <a:pt x="1705" y="1184"/>
                    <a:pt x="1736" y="1147"/>
                  </a:cubicBezTo>
                  <a:cubicBezTo>
                    <a:pt x="1797" y="1096"/>
                    <a:pt x="1846" y="1033"/>
                    <a:pt x="1889" y="964"/>
                  </a:cubicBezTo>
                  <a:cubicBezTo>
                    <a:pt x="1928" y="950"/>
                    <a:pt x="1934" y="902"/>
                    <a:pt x="1971" y="886"/>
                  </a:cubicBezTo>
                  <a:cubicBezTo>
                    <a:pt x="2030" y="778"/>
                    <a:pt x="2131" y="687"/>
                    <a:pt x="2190" y="569"/>
                  </a:cubicBezTo>
                  <a:cubicBezTo>
                    <a:pt x="2159" y="575"/>
                    <a:pt x="2143" y="624"/>
                    <a:pt x="2112" y="641"/>
                  </a:cubicBezTo>
                  <a:cubicBezTo>
                    <a:pt x="2118" y="598"/>
                    <a:pt x="2167" y="570"/>
                    <a:pt x="2184" y="526"/>
                  </a:cubicBezTo>
                  <a:cubicBezTo>
                    <a:pt x="2172" y="522"/>
                    <a:pt x="2161" y="530"/>
                    <a:pt x="2154" y="536"/>
                  </a:cubicBezTo>
                  <a:cubicBezTo>
                    <a:pt x="2101" y="580"/>
                    <a:pt x="2069" y="662"/>
                    <a:pt x="2007" y="700"/>
                  </a:cubicBezTo>
                  <a:cubicBezTo>
                    <a:pt x="2046" y="622"/>
                    <a:pt x="2112" y="571"/>
                    <a:pt x="2157" y="500"/>
                  </a:cubicBezTo>
                  <a:cubicBezTo>
                    <a:pt x="2163" y="500"/>
                    <a:pt x="2168" y="500"/>
                    <a:pt x="2170" y="497"/>
                  </a:cubicBezTo>
                  <a:cubicBezTo>
                    <a:pt x="2174" y="481"/>
                    <a:pt x="2179" y="467"/>
                    <a:pt x="2180" y="448"/>
                  </a:cubicBezTo>
                  <a:cubicBezTo>
                    <a:pt x="2157" y="462"/>
                    <a:pt x="2152" y="494"/>
                    <a:pt x="2128" y="507"/>
                  </a:cubicBezTo>
                  <a:cubicBezTo>
                    <a:pt x="2097" y="570"/>
                    <a:pt x="2037" y="603"/>
                    <a:pt x="2007" y="667"/>
                  </a:cubicBezTo>
                  <a:cubicBezTo>
                    <a:pt x="1852" y="823"/>
                    <a:pt x="1737" y="1018"/>
                    <a:pt x="1572" y="1164"/>
                  </a:cubicBezTo>
                  <a:cubicBezTo>
                    <a:pt x="1575" y="1174"/>
                    <a:pt x="1581" y="1192"/>
                    <a:pt x="1579" y="1196"/>
                  </a:cubicBezTo>
                  <a:cubicBezTo>
                    <a:pt x="1616" y="1177"/>
                    <a:pt x="1641" y="1128"/>
                    <a:pt x="1677" y="1118"/>
                  </a:cubicBezTo>
                  <a:cubicBezTo>
                    <a:pt x="1648" y="1173"/>
                    <a:pt x="1585" y="1211"/>
                    <a:pt x="1566" y="1265"/>
                  </a:cubicBezTo>
                  <a:close/>
                  <a:moveTo>
                    <a:pt x="2190" y="628"/>
                  </a:moveTo>
                  <a:cubicBezTo>
                    <a:pt x="2146" y="685"/>
                    <a:pt x="2092" y="742"/>
                    <a:pt x="2066" y="798"/>
                  </a:cubicBezTo>
                  <a:cubicBezTo>
                    <a:pt x="2036" y="824"/>
                    <a:pt x="2014" y="859"/>
                    <a:pt x="1994" y="896"/>
                  </a:cubicBezTo>
                  <a:cubicBezTo>
                    <a:pt x="1913" y="974"/>
                    <a:pt x="1843" y="1066"/>
                    <a:pt x="1768" y="1157"/>
                  </a:cubicBezTo>
                  <a:cubicBezTo>
                    <a:pt x="1745" y="1186"/>
                    <a:pt x="1711" y="1209"/>
                    <a:pt x="1677" y="1245"/>
                  </a:cubicBezTo>
                  <a:cubicBezTo>
                    <a:pt x="1654" y="1270"/>
                    <a:pt x="1610" y="1324"/>
                    <a:pt x="1579" y="1327"/>
                  </a:cubicBezTo>
                  <a:cubicBezTo>
                    <a:pt x="1558" y="1329"/>
                    <a:pt x="1538" y="1313"/>
                    <a:pt x="1520" y="1308"/>
                  </a:cubicBezTo>
                  <a:cubicBezTo>
                    <a:pt x="1496" y="1301"/>
                    <a:pt x="1469" y="1302"/>
                    <a:pt x="1445" y="1294"/>
                  </a:cubicBezTo>
                  <a:cubicBezTo>
                    <a:pt x="1313" y="1256"/>
                    <a:pt x="1196" y="1176"/>
                    <a:pt x="1072" y="1131"/>
                  </a:cubicBezTo>
                  <a:cubicBezTo>
                    <a:pt x="1068" y="1141"/>
                    <a:pt x="1070" y="1157"/>
                    <a:pt x="1066" y="1167"/>
                  </a:cubicBezTo>
                  <a:cubicBezTo>
                    <a:pt x="1074" y="1167"/>
                    <a:pt x="1083" y="1167"/>
                    <a:pt x="1092" y="1167"/>
                  </a:cubicBezTo>
                  <a:cubicBezTo>
                    <a:pt x="1139" y="1203"/>
                    <a:pt x="1195" y="1232"/>
                    <a:pt x="1255" y="1259"/>
                  </a:cubicBezTo>
                  <a:cubicBezTo>
                    <a:pt x="1289" y="1273"/>
                    <a:pt x="1326" y="1278"/>
                    <a:pt x="1360" y="1291"/>
                  </a:cubicBezTo>
                  <a:cubicBezTo>
                    <a:pt x="1391" y="1303"/>
                    <a:pt x="1422" y="1320"/>
                    <a:pt x="1455" y="1334"/>
                  </a:cubicBezTo>
                  <a:cubicBezTo>
                    <a:pt x="1499" y="1352"/>
                    <a:pt x="1544" y="1372"/>
                    <a:pt x="1582" y="1379"/>
                  </a:cubicBezTo>
                  <a:cubicBezTo>
                    <a:pt x="1617" y="1364"/>
                    <a:pt x="1631" y="1328"/>
                    <a:pt x="1667" y="1314"/>
                  </a:cubicBezTo>
                  <a:cubicBezTo>
                    <a:pt x="1677" y="1277"/>
                    <a:pt x="1712" y="1265"/>
                    <a:pt x="1723" y="1229"/>
                  </a:cubicBezTo>
                  <a:cubicBezTo>
                    <a:pt x="1742" y="1236"/>
                    <a:pt x="1742" y="1199"/>
                    <a:pt x="1765" y="1200"/>
                  </a:cubicBezTo>
                  <a:cubicBezTo>
                    <a:pt x="1782" y="1170"/>
                    <a:pt x="1808" y="1151"/>
                    <a:pt x="1824" y="1121"/>
                  </a:cubicBezTo>
                  <a:cubicBezTo>
                    <a:pt x="1893" y="1075"/>
                    <a:pt x="1927" y="994"/>
                    <a:pt x="1981" y="932"/>
                  </a:cubicBezTo>
                  <a:cubicBezTo>
                    <a:pt x="2010" y="898"/>
                    <a:pt x="2053" y="873"/>
                    <a:pt x="2069" y="830"/>
                  </a:cubicBezTo>
                  <a:cubicBezTo>
                    <a:pt x="2105" y="802"/>
                    <a:pt x="2128" y="762"/>
                    <a:pt x="2161" y="723"/>
                  </a:cubicBezTo>
                  <a:cubicBezTo>
                    <a:pt x="2189" y="688"/>
                    <a:pt x="2211" y="655"/>
                    <a:pt x="2229" y="628"/>
                  </a:cubicBezTo>
                  <a:cubicBezTo>
                    <a:pt x="2246" y="602"/>
                    <a:pt x="2268" y="585"/>
                    <a:pt x="2242" y="559"/>
                  </a:cubicBezTo>
                  <a:cubicBezTo>
                    <a:pt x="2233" y="563"/>
                    <a:pt x="2220" y="554"/>
                    <a:pt x="2219" y="559"/>
                  </a:cubicBezTo>
                  <a:cubicBezTo>
                    <a:pt x="2238" y="575"/>
                    <a:pt x="2204" y="609"/>
                    <a:pt x="2190" y="628"/>
                  </a:cubicBezTo>
                  <a:close/>
                  <a:moveTo>
                    <a:pt x="138" y="700"/>
                  </a:moveTo>
                  <a:cubicBezTo>
                    <a:pt x="193" y="720"/>
                    <a:pt x="280" y="709"/>
                    <a:pt x="327" y="739"/>
                  </a:cubicBezTo>
                  <a:cubicBezTo>
                    <a:pt x="266" y="753"/>
                    <a:pt x="209" y="727"/>
                    <a:pt x="131" y="726"/>
                  </a:cubicBezTo>
                  <a:cubicBezTo>
                    <a:pt x="128" y="750"/>
                    <a:pt x="159" y="749"/>
                    <a:pt x="173" y="752"/>
                  </a:cubicBezTo>
                  <a:cubicBezTo>
                    <a:pt x="267" y="771"/>
                    <a:pt x="351" y="781"/>
                    <a:pt x="428" y="798"/>
                  </a:cubicBezTo>
                  <a:cubicBezTo>
                    <a:pt x="494" y="816"/>
                    <a:pt x="547" y="847"/>
                    <a:pt x="625" y="853"/>
                  </a:cubicBezTo>
                  <a:cubicBezTo>
                    <a:pt x="627" y="839"/>
                    <a:pt x="638" y="834"/>
                    <a:pt x="644" y="824"/>
                  </a:cubicBezTo>
                  <a:cubicBezTo>
                    <a:pt x="614" y="801"/>
                    <a:pt x="565" y="809"/>
                    <a:pt x="523" y="794"/>
                  </a:cubicBezTo>
                  <a:cubicBezTo>
                    <a:pt x="546" y="783"/>
                    <a:pt x="591" y="784"/>
                    <a:pt x="625" y="791"/>
                  </a:cubicBezTo>
                  <a:cubicBezTo>
                    <a:pt x="648" y="796"/>
                    <a:pt x="665" y="818"/>
                    <a:pt x="680" y="801"/>
                  </a:cubicBezTo>
                  <a:cubicBezTo>
                    <a:pt x="639" y="765"/>
                    <a:pt x="575" y="745"/>
                    <a:pt x="510" y="739"/>
                  </a:cubicBezTo>
                  <a:cubicBezTo>
                    <a:pt x="496" y="738"/>
                    <a:pt x="468" y="747"/>
                    <a:pt x="461" y="729"/>
                  </a:cubicBezTo>
                  <a:cubicBezTo>
                    <a:pt x="563" y="714"/>
                    <a:pt x="641" y="752"/>
                    <a:pt x="706" y="785"/>
                  </a:cubicBezTo>
                  <a:cubicBezTo>
                    <a:pt x="720" y="777"/>
                    <a:pt x="747" y="779"/>
                    <a:pt x="752" y="772"/>
                  </a:cubicBezTo>
                  <a:cubicBezTo>
                    <a:pt x="751" y="752"/>
                    <a:pt x="731" y="752"/>
                    <a:pt x="729" y="732"/>
                  </a:cubicBezTo>
                  <a:cubicBezTo>
                    <a:pt x="559" y="618"/>
                    <a:pt x="343" y="653"/>
                    <a:pt x="121" y="624"/>
                  </a:cubicBezTo>
                  <a:cubicBezTo>
                    <a:pt x="127" y="641"/>
                    <a:pt x="129" y="661"/>
                    <a:pt x="131" y="673"/>
                  </a:cubicBezTo>
                  <a:cubicBezTo>
                    <a:pt x="130" y="665"/>
                    <a:pt x="136" y="663"/>
                    <a:pt x="141" y="660"/>
                  </a:cubicBezTo>
                  <a:cubicBezTo>
                    <a:pt x="182" y="681"/>
                    <a:pt x="269" y="679"/>
                    <a:pt x="317" y="703"/>
                  </a:cubicBezTo>
                  <a:cubicBezTo>
                    <a:pt x="262" y="706"/>
                    <a:pt x="170" y="685"/>
                    <a:pt x="134" y="680"/>
                  </a:cubicBezTo>
                  <a:cubicBezTo>
                    <a:pt x="141" y="680"/>
                    <a:pt x="136" y="694"/>
                    <a:pt x="138" y="700"/>
                  </a:cubicBezTo>
                  <a:close/>
                  <a:moveTo>
                    <a:pt x="30" y="772"/>
                  </a:moveTo>
                  <a:cubicBezTo>
                    <a:pt x="106" y="800"/>
                    <a:pt x="238" y="821"/>
                    <a:pt x="321" y="830"/>
                  </a:cubicBezTo>
                  <a:cubicBezTo>
                    <a:pt x="397" y="860"/>
                    <a:pt x="480" y="873"/>
                    <a:pt x="566" y="883"/>
                  </a:cubicBezTo>
                  <a:cubicBezTo>
                    <a:pt x="583" y="885"/>
                    <a:pt x="605" y="894"/>
                    <a:pt x="618" y="879"/>
                  </a:cubicBezTo>
                  <a:cubicBezTo>
                    <a:pt x="598" y="858"/>
                    <a:pt x="566" y="859"/>
                    <a:pt x="540" y="853"/>
                  </a:cubicBezTo>
                  <a:cubicBezTo>
                    <a:pt x="409" y="824"/>
                    <a:pt x="299" y="791"/>
                    <a:pt x="157" y="765"/>
                  </a:cubicBezTo>
                  <a:cubicBezTo>
                    <a:pt x="143" y="772"/>
                    <a:pt x="128" y="765"/>
                    <a:pt x="115" y="762"/>
                  </a:cubicBezTo>
                  <a:cubicBezTo>
                    <a:pt x="111" y="741"/>
                    <a:pt x="105" y="728"/>
                    <a:pt x="98" y="716"/>
                  </a:cubicBezTo>
                  <a:cubicBezTo>
                    <a:pt x="70" y="730"/>
                    <a:pt x="36" y="745"/>
                    <a:pt x="30" y="772"/>
                  </a:cubicBezTo>
                  <a:close/>
                  <a:moveTo>
                    <a:pt x="834" y="889"/>
                  </a:moveTo>
                  <a:cubicBezTo>
                    <a:pt x="828" y="794"/>
                    <a:pt x="687" y="777"/>
                    <a:pt x="654" y="866"/>
                  </a:cubicBezTo>
                  <a:cubicBezTo>
                    <a:pt x="699" y="862"/>
                    <a:pt x="745" y="808"/>
                    <a:pt x="798" y="847"/>
                  </a:cubicBezTo>
                  <a:cubicBezTo>
                    <a:pt x="822" y="873"/>
                    <a:pt x="818" y="911"/>
                    <a:pt x="821" y="938"/>
                  </a:cubicBezTo>
                  <a:cubicBezTo>
                    <a:pt x="822" y="917"/>
                    <a:pt x="835" y="906"/>
                    <a:pt x="834" y="889"/>
                  </a:cubicBezTo>
                  <a:close/>
                  <a:moveTo>
                    <a:pt x="1340" y="1085"/>
                  </a:moveTo>
                  <a:cubicBezTo>
                    <a:pt x="1286" y="1064"/>
                    <a:pt x="1229" y="1022"/>
                    <a:pt x="1183" y="987"/>
                  </a:cubicBezTo>
                  <a:cubicBezTo>
                    <a:pt x="1146" y="959"/>
                    <a:pt x="1110" y="933"/>
                    <a:pt x="1072" y="909"/>
                  </a:cubicBezTo>
                  <a:cubicBezTo>
                    <a:pt x="1010" y="869"/>
                    <a:pt x="924" y="817"/>
                    <a:pt x="843" y="824"/>
                  </a:cubicBezTo>
                  <a:cubicBezTo>
                    <a:pt x="842" y="824"/>
                    <a:pt x="840" y="824"/>
                    <a:pt x="840" y="827"/>
                  </a:cubicBezTo>
                  <a:cubicBezTo>
                    <a:pt x="874" y="859"/>
                    <a:pt x="948" y="850"/>
                    <a:pt x="981" y="883"/>
                  </a:cubicBezTo>
                  <a:cubicBezTo>
                    <a:pt x="950" y="900"/>
                    <a:pt x="886" y="846"/>
                    <a:pt x="860" y="879"/>
                  </a:cubicBezTo>
                  <a:cubicBezTo>
                    <a:pt x="931" y="900"/>
                    <a:pt x="992" y="913"/>
                    <a:pt x="1046" y="948"/>
                  </a:cubicBezTo>
                  <a:cubicBezTo>
                    <a:pt x="1082" y="971"/>
                    <a:pt x="1107" y="1007"/>
                    <a:pt x="1144" y="1026"/>
                  </a:cubicBezTo>
                  <a:cubicBezTo>
                    <a:pt x="1149" y="1040"/>
                    <a:pt x="1169" y="1056"/>
                    <a:pt x="1161" y="1072"/>
                  </a:cubicBezTo>
                  <a:cubicBezTo>
                    <a:pt x="1135" y="1075"/>
                    <a:pt x="1137" y="1050"/>
                    <a:pt x="1121" y="1043"/>
                  </a:cubicBezTo>
                  <a:cubicBezTo>
                    <a:pt x="1106" y="1061"/>
                    <a:pt x="1081" y="1085"/>
                    <a:pt x="1082" y="1108"/>
                  </a:cubicBezTo>
                  <a:cubicBezTo>
                    <a:pt x="1101" y="1104"/>
                    <a:pt x="1118" y="1131"/>
                    <a:pt x="1144" y="1131"/>
                  </a:cubicBezTo>
                  <a:cubicBezTo>
                    <a:pt x="1252" y="1186"/>
                    <a:pt x="1376" y="1254"/>
                    <a:pt x="1504" y="1281"/>
                  </a:cubicBezTo>
                  <a:cubicBezTo>
                    <a:pt x="1517" y="1284"/>
                    <a:pt x="1527" y="1289"/>
                    <a:pt x="1533" y="1281"/>
                  </a:cubicBezTo>
                  <a:cubicBezTo>
                    <a:pt x="1514" y="1255"/>
                    <a:pt x="1477" y="1255"/>
                    <a:pt x="1448" y="1245"/>
                  </a:cubicBezTo>
                  <a:cubicBezTo>
                    <a:pt x="1384" y="1224"/>
                    <a:pt x="1329" y="1197"/>
                    <a:pt x="1278" y="1167"/>
                  </a:cubicBezTo>
                  <a:cubicBezTo>
                    <a:pt x="1252" y="1152"/>
                    <a:pt x="1217" y="1141"/>
                    <a:pt x="1206" y="1111"/>
                  </a:cubicBezTo>
                  <a:cubicBezTo>
                    <a:pt x="1248" y="1117"/>
                    <a:pt x="1275" y="1150"/>
                    <a:pt x="1311" y="1170"/>
                  </a:cubicBezTo>
                  <a:cubicBezTo>
                    <a:pt x="1381" y="1210"/>
                    <a:pt x="1465" y="1238"/>
                    <a:pt x="1549" y="1242"/>
                  </a:cubicBezTo>
                  <a:cubicBezTo>
                    <a:pt x="1551" y="1233"/>
                    <a:pt x="1557" y="1228"/>
                    <a:pt x="1559" y="1219"/>
                  </a:cubicBezTo>
                  <a:cubicBezTo>
                    <a:pt x="1540" y="1215"/>
                    <a:pt x="1519" y="1202"/>
                    <a:pt x="1497" y="1196"/>
                  </a:cubicBezTo>
                  <a:cubicBezTo>
                    <a:pt x="1474" y="1190"/>
                    <a:pt x="1443" y="1196"/>
                    <a:pt x="1432" y="1174"/>
                  </a:cubicBezTo>
                  <a:cubicBezTo>
                    <a:pt x="1476" y="1171"/>
                    <a:pt x="1509" y="1179"/>
                    <a:pt x="1543" y="1187"/>
                  </a:cubicBezTo>
                  <a:cubicBezTo>
                    <a:pt x="1551" y="1161"/>
                    <a:pt x="1545" y="1147"/>
                    <a:pt x="1553" y="1128"/>
                  </a:cubicBezTo>
                  <a:cubicBezTo>
                    <a:pt x="1476" y="1104"/>
                    <a:pt x="1409" y="1113"/>
                    <a:pt x="1340" y="1085"/>
                  </a:cubicBezTo>
                  <a:close/>
                  <a:moveTo>
                    <a:pt x="785" y="961"/>
                  </a:moveTo>
                  <a:cubicBezTo>
                    <a:pt x="724" y="942"/>
                    <a:pt x="683" y="934"/>
                    <a:pt x="644" y="902"/>
                  </a:cubicBezTo>
                  <a:cubicBezTo>
                    <a:pt x="656" y="958"/>
                    <a:pt x="737" y="981"/>
                    <a:pt x="785" y="961"/>
                  </a:cubicBezTo>
                  <a:close/>
                  <a:moveTo>
                    <a:pt x="843" y="958"/>
                  </a:moveTo>
                  <a:cubicBezTo>
                    <a:pt x="865" y="985"/>
                    <a:pt x="897" y="1000"/>
                    <a:pt x="922" y="1023"/>
                  </a:cubicBezTo>
                  <a:cubicBezTo>
                    <a:pt x="949" y="999"/>
                    <a:pt x="976" y="975"/>
                    <a:pt x="1004" y="951"/>
                  </a:cubicBezTo>
                  <a:cubicBezTo>
                    <a:pt x="965" y="934"/>
                    <a:pt x="854" y="878"/>
                    <a:pt x="843" y="958"/>
                  </a:cubicBezTo>
                  <a:close/>
                  <a:moveTo>
                    <a:pt x="932" y="1098"/>
                  </a:moveTo>
                  <a:cubicBezTo>
                    <a:pt x="912" y="1120"/>
                    <a:pt x="892" y="1158"/>
                    <a:pt x="906" y="1193"/>
                  </a:cubicBezTo>
                  <a:cubicBezTo>
                    <a:pt x="933" y="1171"/>
                    <a:pt x="948" y="1137"/>
                    <a:pt x="987" y="1128"/>
                  </a:cubicBezTo>
                  <a:cubicBezTo>
                    <a:pt x="1012" y="1145"/>
                    <a:pt x="997" y="1192"/>
                    <a:pt x="1030" y="1206"/>
                  </a:cubicBezTo>
                  <a:cubicBezTo>
                    <a:pt x="1040" y="1129"/>
                    <a:pt x="1056" y="1069"/>
                    <a:pt x="1102" y="1023"/>
                  </a:cubicBezTo>
                  <a:cubicBezTo>
                    <a:pt x="1076" y="1006"/>
                    <a:pt x="1055" y="982"/>
                    <a:pt x="1027" y="968"/>
                  </a:cubicBezTo>
                  <a:cubicBezTo>
                    <a:pt x="984" y="1006"/>
                    <a:pt x="936" y="1026"/>
                    <a:pt x="932" y="1098"/>
                  </a:cubicBezTo>
                  <a:close/>
                  <a:moveTo>
                    <a:pt x="801" y="981"/>
                  </a:moveTo>
                  <a:cubicBezTo>
                    <a:pt x="830" y="1018"/>
                    <a:pt x="862" y="1052"/>
                    <a:pt x="909" y="1072"/>
                  </a:cubicBezTo>
                  <a:cubicBezTo>
                    <a:pt x="907" y="1056"/>
                    <a:pt x="916" y="1051"/>
                    <a:pt x="919" y="1040"/>
                  </a:cubicBezTo>
                  <a:cubicBezTo>
                    <a:pt x="871" y="1030"/>
                    <a:pt x="849" y="969"/>
                    <a:pt x="801" y="981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78" name="Group 117"/>
            <p:cNvGrpSpPr/>
            <p:nvPr/>
          </p:nvGrpSpPr>
          <p:grpSpPr bwMode="auto">
            <a:xfrm>
              <a:off x="3361800" y="5800627"/>
              <a:ext cx="1235075" cy="863600"/>
              <a:chOff x="0" y="0"/>
              <a:chExt cx="1235075" cy="863600"/>
            </a:xfrm>
          </p:grpSpPr>
          <p:sp>
            <p:nvSpPr>
              <p:cNvPr id="23767" name="Freeform 120"/>
              <p:cNvSpPr>
                <a:spLocks noChangeArrowheads="1"/>
              </p:cNvSpPr>
              <p:nvPr/>
            </p:nvSpPr>
            <p:spPr bwMode="auto">
              <a:xfrm>
                <a:off x="1173163" y="261938"/>
                <a:ext cx="34925" cy="138113"/>
              </a:xfrm>
              <a:custGeom>
                <a:avLst/>
                <a:gdLst>
                  <a:gd name="T0" fmla="*/ 3629025 w 55"/>
                  <a:gd name="T1" fmla="*/ 89136467 h 214"/>
                  <a:gd name="T2" fmla="*/ 4838700 w 55"/>
                  <a:gd name="T3" fmla="*/ 62895630 h 214"/>
                  <a:gd name="T4" fmla="*/ 16129000 w 55"/>
                  <a:gd name="T5" fmla="*/ 26240827 h 214"/>
                  <a:gd name="T6" fmla="*/ 15725776 w 55"/>
                  <a:gd name="T7" fmla="*/ 11662806 h 214"/>
                  <a:gd name="T8" fmla="*/ 11693527 w 55"/>
                  <a:gd name="T9" fmla="*/ 8330667 h 214"/>
                  <a:gd name="T10" fmla="*/ 22177379 w 55"/>
                  <a:gd name="T11" fmla="*/ 8330667 h 214"/>
                  <a:gd name="T12" fmla="*/ 3629025 w 55"/>
                  <a:gd name="T13" fmla="*/ 89136467 h 21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5"/>
                  <a:gd name="T22" fmla="*/ 0 h 214"/>
                  <a:gd name="T23" fmla="*/ 55 w 55"/>
                  <a:gd name="T24" fmla="*/ 214 h 21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5" h="214">
                    <a:moveTo>
                      <a:pt x="9" y="214"/>
                    </a:moveTo>
                    <a:cubicBezTo>
                      <a:pt x="0" y="194"/>
                      <a:pt x="8" y="170"/>
                      <a:pt x="12" y="151"/>
                    </a:cubicBezTo>
                    <a:cubicBezTo>
                      <a:pt x="20" y="120"/>
                      <a:pt x="32" y="90"/>
                      <a:pt x="40" y="63"/>
                    </a:cubicBezTo>
                    <a:cubicBezTo>
                      <a:pt x="40" y="56"/>
                      <a:pt x="40" y="37"/>
                      <a:pt x="39" y="28"/>
                    </a:cubicBezTo>
                    <a:cubicBezTo>
                      <a:pt x="37" y="24"/>
                      <a:pt x="30" y="24"/>
                      <a:pt x="29" y="20"/>
                    </a:cubicBezTo>
                    <a:cubicBezTo>
                      <a:pt x="28" y="0"/>
                      <a:pt x="49" y="8"/>
                      <a:pt x="55" y="20"/>
                    </a:cubicBezTo>
                    <a:cubicBezTo>
                      <a:pt x="54" y="94"/>
                      <a:pt x="19" y="144"/>
                      <a:pt x="9" y="2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8" name="Freeform 121"/>
              <p:cNvSpPr>
                <a:spLocks noChangeArrowheads="1"/>
              </p:cNvSpPr>
              <p:nvPr/>
            </p:nvSpPr>
            <p:spPr bwMode="auto">
              <a:xfrm>
                <a:off x="1028700" y="425450"/>
                <a:ext cx="142875" cy="325438"/>
              </a:xfrm>
              <a:custGeom>
                <a:avLst/>
                <a:gdLst>
                  <a:gd name="T0" fmla="*/ 90278267 w 221"/>
                  <a:gd name="T1" fmla="*/ 0 h 504"/>
                  <a:gd name="T2" fmla="*/ 92367733 w 221"/>
                  <a:gd name="T3" fmla="*/ 1667870 h 504"/>
                  <a:gd name="T4" fmla="*/ 78993065 w 221"/>
                  <a:gd name="T5" fmla="*/ 70046013 h 504"/>
                  <a:gd name="T6" fmla="*/ 63110670 w 221"/>
                  <a:gd name="T7" fmla="*/ 118411661 h 504"/>
                  <a:gd name="T8" fmla="*/ 38869757 w 221"/>
                  <a:gd name="T9" fmla="*/ 195545654 h 504"/>
                  <a:gd name="T10" fmla="*/ 0 w 221"/>
                  <a:gd name="T11" fmla="*/ 202217132 h 504"/>
                  <a:gd name="T12" fmla="*/ 33435983 w 221"/>
                  <a:gd name="T13" fmla="*/ 191376304 h 504"/>
                  <a:gd name="T14" fmla="*/ 36779645 w 221"/>
                  <a:gd name="T15" fmla="*/ 177200383 h 504"/>
                  <a:gd name="T16" fmla="*/ 49318388 w 221"/>
                  <a:gd name="T17" fmla="*/ 135923321 h 504"/>
                  <a:gd name="T18" fmla="*/ 68544444 w 221"/>
                  <a:gd name="T19" fmla="*/ 78385359 h 504"/>
                  <a:gd name="T20" fmla="*/ 73559937 w 221"/>
                  <a:gd name="T21" fmla="*/ 69212401 h 504"/>
                  <a:gd name="T22" fmla="*/ 86934605 w 221"/>
                  <a:gd name="T23" fmla="*/ 6254351 h 504"/>
                  <a:gd name="T24" fmla="*/ 89024071 w 221"/>
                  <a:gd name="T25" fmla="*/ 1667870 h 504"/>
                  <a:gd name="T26" fmla="*/ 90278267 w 221"/>
                  <a:gd name="T27" fmla="*/ 0 h 50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221"/>
                  <a:gd name="T43" fmla="*/ 0 h 504"/>
                  <a:gd name="T44" fmla="*/ 221 w 221"/>
                  <a:gd name="T45" fmla="*/ 504 h 50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221" h="504">
                    <a:moveTo>
                      <a:pt x="216" y="0"/>
                    </a:moveTo>
                    <a:cubicBezTo>
                      <a:pt x="218" y="1"/>
                      <a:pt x="218" y="3"/>
                      <a:pt x="221" y="4"/>
                    </a:cubicBezTo>
                    <a:cubicBezTo>
                      <a:pt x="209" y="60"/>
                      <a:pt x="202" y="112"/>
                      <a:pt x="189" y="168"/>
                    </a:cubicBezTo>
                    <a:cubicBezTo>
                      <a:pt x="174" y="204"/>
                      <a:pt x="160" y="242"/>
                      <a:pt x="151" y="284"/>
                    </a:cubicBezTo>
                    <a:cubicBezTo>
                      <a:pt x="121" y="336"/>
                      <a:pt x="116" y="415"/>
                      <a:pt x="93" y="469"/>
                    </a:cubicBezTo>
                    <a:cubicBezTo>
                      <a:pt x="72" y="487"/>
                      <a:pt x="28" y="504"/>
                      <a:pt x="0" y="485"/>
                    </a:cubicBezTo>
                    <a:cubicBezTo>
                      <a:pt x="26" y="482"/>
                      <a:pt x="63" y="481"/>
                      <a:pt x="80" y="459"/>
                    </a:cubicBezTo>
                    <a:cubicBezTo>
                      <a:pt x="86" y="450"/>
                      <a:pt x="84" y="441"/>
                      <a:pt x="88" y="425"/>
                    </a:cubicBezTo>
                    <a:cubicBezTo>
                      <a:pt x="96" y="395"/>
                      <a:pt x="107" y="361"/>
                      <a:pt x="118" y="326"/>
                    </a:cubicBezTo>
                    <a:cubicBezTo>
                      <a:pt x="132" y="279"/>
                      <a:pt x="147" y="232"/>
                      <a:pt x="164" y="188"/>
                    </a:cubicBezTo>
                    <a:cubicBezTo>
                      <a:pt x="167" y="180"/>
                      <a:pt x="173" y="174"/>
                      <a:pt x="176" y="166"/>
                    </a:cubicBezTo>
                    <a:cubicBezTo>
                      <a:pt x="191" y="120"/>
                      <a:pt x="198" y="67"/>
                      <a:pt x="208" y="15"/>
                    </a:cubicBezTo>
                    <a:cubicBezTo>
                      <a:pt x="208" y="12"/>
                      <a:pt x="212" y="4"/>
                      <a:pt x="213" y="4"/>
                    </a:cubicBezTo>
                    <a:cubicBezTo>
                      <a:pt x="213" y="2"/>
                      <a:pt x="216" y="2"/>
                      <a:pt x="21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9" name="Freeform 122"/>
              <p:cNvSpPr>
                <a:spLocks noChangeArrowheads="1"/>
              </p:cNvSpPr>
              <p:nvPr/>
            </p:nvSpPr>
            <p:spPr bwMode="auto">
              <a:xfrm>
                <a:off x="26988" y="758825"/>
                <a:ext cx="41275" cy="90488"/>
              </a:xfrm>
              <a:custGeom>
                <a:avLst/>
                <a:gdLst>
                  <a:gd name="T0" fmla="*/ 20796146 w 64"/>
                  <a:gd name="T1" fmla="*/ 0 h 138"/>
                  <a:gd name="T2" fmla="*/ 23707972 w 64"/>
                  <a:gd name="T3" fmla="*/ 0 h 138"/>
                  <a:gd name="T4" fmla="*/ 19964197 w 64"/>
                  <a:gd name="T5" fmla="*/ 10749057 h 138"/>
                  <a:gd name="T6" fmla="*/ 5407025 w 64"/>
                  <a:gd name="T7" fmla="*/ 44715498 h 138"/>
                  <a:gd name="T8" fmla="*/ 9566124 w 64"/>
                  <a:gd name="T9" fmla="*/ 54174113 h 138"/>
                  <a:gd name="T10" fmla="*/ 19964197 w 64"/>
                  <a:gd name="T11" fmla="*/ 57613967 h 138"/>
                  <a:gd name="T12" fmla="*/ 0 w 64"/>
                  <a:gd name="T13" fmla="*/ 47725207 h 138"/>
                  <a:gd name="T14" fmla="*/ 20796146 w 64"/>
                  <a:gd name="T15" fmla="*/ 0 h 13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4"/>
                  <a:gd name="T25" fmla="*/ 0 h 138"/>
                  <a:gd name="T26" fmla="*/ 64 w 64"/>
                  <a:gd name="T27" fmla="*/ 138 h 138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4" h="138">
                    <a:moveTo>
                      <a:pt x="50" y="0"/>
                    </a:moveTo>
                    <a:cubicBezTo>
                      <a:pt x="52" y="0"/>
                      <a:pt x="54" y="0"/>
                      <a:pt x="57" y="0"/>
                    </a:cubicBezTo>
                    <a:cubicBezTo>
                      <a:pt x="64" y="9"/>
                      <a:pt x="52" y="17"/>
                      <a:pt x="48" y="25"/>
                    </a:cubicBezTo>
                    <a:cubicBezTo>
                      <a:pt x="36" y="49"/>
                      <a:pt x="24" y="78"/>
                      <a:pt x="13" y="104"/>
                    </a:cubicBezTo>
                    <a:cubicBezTo>
                      <a:pt x="18" y="110"/>
                      <a:pt x="19" y="120"/>
                      <a:pt x="23" y="126"/>
                    </a:cubicBezTo>
                    <a:cubicBezTo>
                      <a:pt x="30" y="130"/>
                      <a:pt x="46" y="125"/>
                      <a:pt x="48" y="134"/>
                    </a:cubicBezTo>
                    <a:cubicBezTo>
                      <a:pt x="22" y="138"/>
                      <a:pt x="10" y="128"/>
                      <a:pt x="0" y="111"/>
                    </a:cubicBezTo>
                    <a:cubicBezTo>
                      <a:pt x="10" y="68"/>
                      <a:pt x="41" y="38"/>
                      <a:pt x="5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70" name="Freeform 12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235075" cy="863600"/>
              </a:xfrm>
              <a:custGeom>
                <a:avLst/>
                <a:gdLst>
                  <a:gd name="T0" fmla="*/ 461141890 w 1911"/>
                  <a:gd name="T1" fmla="*/ 32689265 h 1334"/>
                  <a:gd name="T2" fmla="*/ 477849975 w 1911"/>
                  <a:gd name="T3" fmla="*/ 176020341 h 1334"/>
                  <a:gd name="T4" fmla="*/ 634487304 w 1911"/>
                  <a:gd name="T5" fmla="*/ 74180255 h 1334"/>
                  <a:gd name="T6" fmla="*/ 690041914 w 1911"/>
                  <a:gd name="T7" fmla="*/ 49453079 h 1334"/>
                  <a:gd name="T8" fmla="*/ 750190891 w 1911"/>
                  <a:gd name="T9" fmla="*/ 114832256 h 1334"/>
                  <a:gd name="T10" fmla="*/ 784859586 w 1911"/>
                  <a:gd name="T11" fmla="*/ 246847815 h 1334"/>
                  <a:gd name="T12" fmla="*/ 628222095 w 1911"/>
                  <a:gd name="T13" fmla="*/ 500400504 h 1334"/>
                  <a:gd name="T14" fmla="*/ 337084342 w 1911"/>
                  <a:gd name="T15" fmla="*/ 535185963 h 1334"/>
                  <a:gd name="T16" fmla="*/ 26315309 w 1911"/>
                  <a:gd name="T17" fmla="*/ 556559731 h 1334"/>
                  <a:gd name="T18" fmla="*/ 11695406 w 1911"/>
                  <a:gd name="T19" fmla="*/ 430830882 h 1334"/>
                  <a:gd name="T20" fmla="*/ 75603912 w 1911"/>
                  <a:gd name="T21" fmla="*/ 312226325 h 1334"/>
                  <a:gd name="T22" fmla="*/ 312022214 w 1911"/>
                  <a:gd name="T23" fmla="*/ 164285962 h 1334"/>
                  <a:gd name="T24" fmla="*/ 417282843 w 1911"/>
                  <a:gd name="T25" fmla="*/ 277441514 h 1334"/>
                  <a:gd name="T26" fmla="*/ 452787848 w 1911"/>
                  <a:gd name="T27" fmla="*/ 71665199 h 1334"/>
                  <a:gd name="T28" fmla="*/ 344603449 w 1911"/>
                  <a:gd name="T29" fmla="*/ 254391041 h 1334"/>
                  <a:gd name="T30" fmla="*/ 404752426 w 1911"/>
                  <a:gd name="T31" fmla="*/ 312226325 h 1334"/>
                  <a:gd name="T32" fmla="*/ 448610826 w 1911"/>
                  <a:gd name="T33" fmla="*/ 225892899 h 1334"/>
                  <a:gd name="T34" fmla="*/ 423548699 w 1911"/>
                  <a:gd name="T35" fmla="*/ 406942057 h 1334"/>
                  <a:gd name="T36" fmla="*/ 651195389 w 1911"/>
                  <a:gd name="T37" fmla="*/ 69569643 h 1334"/>
                  <a:gd name="T38" fmla="*/ 455711698 w 1911"/>
                  <a:gd name="T39" fmla="*/ 383472732 h 1334"/>
                  <a:gd name="T40" fmla="*/ 396398383 w 1911"/>
                  <a:gd name="T41" fmla="*/ 453043002 h 1334"/>
                  <a:gd name="T42" fmla="*/ 515025012 w 1911"/>
                  <a:gd name="T43" fmla="*/ 359584555 h 1334"/>
                  <a:gd name="T44" fmla="*/ 681687871 w 1911"/>
                  <a:gd name="T45" fmla="*/ 69569643 h 1334"/>
                  <a:gd name="T46" fmla="*/ 722622421 w 1911"/>
                  <a:gd name="T47" fmla="*/ 93877340 h 1334"/>
                  <a:gd name="T48" fmla="*/ 702572977 w 1911"/>
                  <a:gd name="T49" fmla="*/ 72922403 h 1334"/>
                  <a:gd name="T50" fmla="*/ 621956240 w 1911"/>
                  <a:gd name="T51" fmla="*/ 334438445 h 1334"/>
                  <a:gd name="T52" fmla="*/ 667068458 w 1911"/>
                  <a:gd name="T53" fmla="*/ 186497475 h 1334"/>
                  <a:gd name="T54" fmla="*/ 656625582 w 1911"/>
                  <a:gd name="T55" fmla="*/ 308035860 h 1334"/>
                  <a:gd name="T56" fmla="*/ 678764021 w 1911"/>
                  <a:gd name="T57" fmla="*/ 290852556 h 1334"/>
                  <a:gd name="T58" fmla="*/ 487457189 w 1911"/>
                  <a:gd name="T59" fmla="*/ 422868156 h 1334"/>
                  <a:gd name="T60" fmla="*/ 715104041 w 1911"/>
                  <a:gd name="T61" fmla="*/ 223378490 h 1334"/>
                  <a:gd name="T62" fmla="*/ 697560293 w 1911"/>
                  <a:gd name="T63" fmla="*/ 225473399 h 1334"/>
                  <a:gd name="T64" fmla="*/ 167080246 w 1911"/>
                  <a:gd name="T65" fmla="*/ 186497475 h 1334"/>
                  <a:gd name="T66" fmla="*/ 176687500 w 1911"/>
                  <a:gd name="T67" fmla="*/ 431249734 h 1334"/>
                  <a:gd name="T68" fmla="*/ 341261444 w 1911"/>
                  <a:gd name="T69" fmla="*/ 260677710 h 1334"/>
                  <a:gd name="T70" fmla="*/ 760633121 w 1911"/>
                  <a:gd name="T71" fmla="*/ 176439193 h 1334"/>
                  <a:gd name="T72" fmla="*/ 683776059 w 1911"/>
                  <a:gd name="T73" fmla="*/ 463939636 h 1334"/>
                  <a:gd name="T74" fmla="*/ 479938163 w 1911"/>
                  <a:gd name="T75" fmla="*/ 477769531 h 1334"/>
                  <a:gd name="T76" fmla="*/ 530479927 w 1911"/>
                  <a:gd name="T77" fmla="*/ 491180574 h 1334"/>
                  <a:gd name="T78" fmla="*/ 720534234 w 1911"/>
                  <a:gd name="T79" fmla="*/ 481960644 h 1334"/>
                  <a:gd name="T80" fmla="*/ 786948420 w 1911"/>
                  <a:gd name="T81" fmla="*/ 208709596 h 1334"/>
                  <a:gd name="T82" fmla="*/ 678764021 w 1911"/>
                  <a:gd name="T83" fmla="*/ 388082697 h 1334"/>
                  <a:gd name="T84" fmla="*/ 391803207 w 1911"/>
                  <a:gd name="T85" fmla="*/ 504591617 h 1334"/>
                  <a:gd name="T86" fmla="*/ 725128763 w 1911"/>
                  <a:gd name="T87" fmla="*/ 302587543 h 1334"/>
                  <a:gd name="T88" fmla="*/ 698395956 w 1911"/>
                  <a:gd name="T89" fmla="*/ 214996265 h 1334"/>
                  <a:gd name="T90" fmla="*/ 463648232 w 1911"/>
                  <a:gd name="T91" fmla="*/ 432088086 h 1334"/>
                  <a:gd name="T92" fmla="*/ 601071780 w 1911"/>
                  <a:gd name="T93" fmla="*/ 353297886 h 1334"/>
                  <a:gd name="T94" fmla="*/ 607336989 w 1911"/>
                  <a:gd name="T95" fmla="*/ 336534002 h 1334"/>
                  <a:gd name="T96" fmla="*/ 12948577 w 1911"/>
                  <a:gd name="T97" fmla="*/ 422868156 h 1334"/>
                  <a:gd name="T98" fmla="*/ 230988776 w 1911"/>
                  <a:gd name="T99" fmla="*/ 462682432 h 1334"/>
                  <a:gd name="T100" fmla="*/ 139929930 w 1911"/>
                  <a:gd name="T101" fmla="*/ 455557411 h 1334"/>
                  <a:gd name="T102" fmla="*/ 230153114 w 1911"/>
                  <a:gd name="T103" fmla="*/ 455557411 h 1334"/>
                  <a:gd name="T104" fmla="*/ 36757539 w 1911"/>
                  <a:gd name="T105" fmla="*/ 453461855 h 1334"/>
                  <a:gd name="T106" fmla="*/ 255215241 w 1911"/>
                  <a:gd name="T107" fmla="*/ 484893905 h 1334"/>
                  <a:gd name="T108" fmla="*/ 188382901 w 1911"/>
                  <a:gd name="T109" fmla="*/ 479865088 h 1334"/>
                  <a:gd name="T110" fmla="*/ 32580518 w 1911"/>
                  <a:gd name="T111" fmla="*/ 490342222 h 1334"/>
                  <a:gd name="T112" fmla="*/ 331236641 w 1911"/>
                  <a:gd name="T113" fmla="*/ 520517068 h 1334"/>
                  <a:gd name="T114" fmla="*/ 131575888 w 1911"/>
                  <a:gd name="T115" fmla="*/ 528060942 h 1334"/>
                  <a:gd name="T116" fmla="*/ 51377447 w 1911"/>
                  <a:gd name="T117" fmla="*/ 476512327 h 1334"/>
                  <a:gd name="T118" fmla="*/ 60984014 w 1911"/>
                  <a:gd name="T119" fmla="*/ 520936568 h 1334"/>
                  <a:gd name="T120" fmla="*/ 309098364 w 1911"/>
                  <a:gd name="T121" fmla="*/ 508363230 h 1334"/>
                  <a:gd name="T122" fmla="*/ 387626186 w 1911"/>
                  <a:gd name="T123" fmla="*/ 523869829 h 1334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911"/>
                  <a:gd name="T187" fmla="*/ 0 h 1334"/>
                  <a:gd name="T188" fmla="*/ 1911 w 1911"/>
                  <a:gd name="T189" fmla="*/ 1334 h 1334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911" h="1334">
                    <a:moveTo>
                      <a:pt x="1011" y="260"/>
                    </a:moveTo>
                    <a:cubicBezTo>
                      <a:pt x="1011" y="259"/>
                      <a:pt x="1011" y="257"/>
                      <a:pt x="1009" y="257"/>
                    </a:cubicBezTo>
                    <a:cubicBezTo>
                      <a:pt x="1009" y="264"/>
                      <a:pt x="1006" y="257"/>
                      <a:pt x="1009" y="255"/>
                    </a:cubicBezTo>
                    <a:cubicBezTo>
                      <a:pt x="1010" y="250"/>
                      <a:pt x="1014" y="256"/>
                      <a:pt x="1014" y="252"/>
                    </a:cubicBezTo>
                    <a:cubicBezTo>
                      <a:pt x="1011" y="249"/>
                      <a:pt x="1018" y="243"/>
                      <a:pt x="1022" y="242"/>
                    </a:cubicBezTo>
                    <a:cubicBezTo>
                      <a:pt x="1026" y="225"/>
                      <a:pt x="1042" y="206"/>
                      <a:pt x="1054" y="192"/>
                    </a:cubicBezTo>
                    <a:cubicBezTo>
                      <a:pt x="1060" y="153"/>
                      <a:pt x="1109" y="124"/>
                      <a:pt x="1104" y="78"/>
                    </a:cubicBezTo>
                    <a:cubicBezTo>
                      <a:pt x="1110" y="79"/>
                      <a:pt x="1119" y="63"/>
                      <a:pt x="1112" y="56"/>
                    </a:cubicBezTo>
                    <a:cubicBezTo>
                      <a:pt x="1127" y="49"/>
                      <a:pt x="1124" y="5"/>
                      <a:pt x="1137" y="0"/>
                    </a:cubicBezTo>
                    <a:cubicBezTo>
                      <a:pt x="1154" y="12"/>
                      <a:pt x="1154" y="42"/>
                      <a:pt x="1159" y="65"/>
                    </a:cubicBezTo>
                    <a:cubicBezTo>
                      <a:pt x="1162" y="79"/>
                      <a:pt x="1168" y="92"/>
                      <a:pt x="1170" y="104"/>
                    </a:cubicBezTo>
                    <a:cubicBezTo>
                      <a:pt x="1174" y="124"/>
                      <a:pt x="1172" y="149"/>
                      <a:pt x="1174" y="174"/>
                    </a:cubicBezTo>
                    <a:cubicBezTo>
                      <a:pt x="1175" y="206"/>
                      <a:pt x="1174" y="238"/>
                      <a:pt x="1179" y="257"/>
                    </a:cubicBezTo>
                    <a:cubicBezTo>
                      <a:pt x="1171" y="314"/>
                      <a:pt x="1161" y="369"/>
                      <a:pt x="1144" y="420"/>
                    </a:cubicBezTo>
                    <a:cubicBezTo>
                      <a:pt x="1178" y="388"/>
                      <a:pt x="1215" y="356"/>
                      <a:pt x="1253" y="325"/>
                    </a:cubicBezTo>
                    <a:cubicBezTo>
                      <a:pt x="1264" y="317"/>
                      <a:pt x="1274" y="306"/>
                      <a:pt x="1285" y="299"/>
                    </a:cubicBezTo>
                    <a:cubicBezTo>
                      <a:pt x="1296" y="291"/>
                      <a:pt x="1312" y="289"/>
                      <a:pt x="1320" y="275"/>
                    </a:cubicBezTo>
                    <a:cubicBezTo>
                      <a:pt x="1322" y="277"/>
                      <a:pt x="1324" y="277"/>
                      <a:pt x="1326" y="275"/>
                    </a:cubicBezTo>
                    <a:cubicBezTo>
                      <a:pt x="1353" y="255"/>
                      <a:pt x="1383" y="248"/>
                      <a:pt x="1409" y="227"/>
                    </a:cubicBezTo>
                    <a:cubicBezTo>
                      <a:pt x="1443" y="217"/>
                      <a:pt x="1470" y="199"/>
                      <a:pt x="1504" y="189"/>
                    </a:cubicBezTo>
                    <a:cubicBezTo>
                      <a:pt x="1508" y="184"/>
                      <a:pt x="1514" y="182"/>
                      <a:pt x="1519" y="177"/>
                    </a:cubicBezTo>
                    <a:cubicBezTo>
                      <a:pt x="1524" y="173"/>
                      <a:pt x="1527" y="166"/>
                      <a:pt x="1531" y="162"/>
                    </a:cubicBezTo>
                    <a:cubicBezTo>
                      <a:pt x="1535" y="159"/>
                      <a:pt x="1541" y="159"/>
                      <a:pt x="1544" y="156"/>
                    </a:cubicBezTo>
                    <a:cubicBezTo>
                      <a:pt x="1560" y="142"/>
                      <a:pt x="1568" y="116"/>
                      <a:pt x="1580" y="96"/>
                    </a:cubicBezTo>
                    <a:cubicBezTo>
                      <a:pt x="1581" y="88"/>
                      <a:pt x="1576" y="81"/>
                      <a:pt x="1582" y="76"/>
                    </a:cubicBezTo>
                    <a:cubicBezTo>
                      <a:pt x="1588" y="76"/>
                      <a:pt x="1587" y="78"/>
                      <a:pt x="1592" y="76"/>
                    </a:cubicBezTo>
                    <a:cubicBezTo>
                      <a:pt x="1595" y="96"/>
                      <a:pt x="1605" y="115"/>
                      <a:pt x="1605" y="133"/>
                    </a:cubicBezTo>
                    <a:cubicBezTo>
                      <a:pt x="1625" y="129"/>
                      <a:pt x="1635" y="121"/>
                      <a:pt x="1652" y="118"/>
                    </a:cubicBezTo>
                    <a:cubicBezTo>
                      <a:pt x="1661" y="130"/>
                      <a:pt x="1671" y="143"/>
                      <a:pt x="1678" y="158"/>
                    </a:cubicBezTo>
                    <a:cubicBezTo>
                      <a:pt x="1686" y="158"/>
                      <a:pt x="1691" y="147"/>
                      <a:pt x="1697" y="151"/>
                    </a:cubicBezTo>
                    <a:cubicBezTo>
                      <a:pt x="1711" y="153"/>
                      <a:pt x="1701" y="180"/>
                      <a:pt x="1713" y="184"/>
                    </a:cubicBezTo>
                    <a:cubicBezTo>
                      <a:pt x="1722" y="180"/>
                      <a:pt x="1735" y="174"/>
                      <a:pt x="1743" y="179"/>
                    </a:cubicBezTo>
                    <a:cubicBezTo>
                      <a:pt x="1758" y="212"/>
                      <a:pt x="1742" y="253"/>
                      <a:pt x="1733" y="285"/>
                    </a:cubicBezTo>
                    <a:cubicBezTo>
                      <a:pt x="1744" y="281"/>
                      <a:pt x="1760" y="285"/>
                      <a:pt x="1773" y="282"/>
                    </a:cubicBezTo>
                    <a:cubicBezTo>
                      <a:pt x="1782" y="280"/>
                      <a:pt x="1788" y="271"/>
                      <a:pt x="1796" y="274"/>
                    </a:cubicBezTo>
                    <a:cubicBezTo>
                      <a:pt x="1801" y="283"/>
                      <a:pt x="1794" y="295"/>
                      <a:pt x="1791" y="305"/>
                    </a:cubicBezTo>
                    <a:cubicBezTo>
                      <a:pt x="1783" y="332"/>
                      <a:pt x="1776" y="362"/>
                      <a:pt x="1768" y="388"/>
                    </a:cubicBezTo>
                    <a:cubicBezTo>
                      <a:pt x="1811" y="388"/>
                      <a:pt x="1846" y="384"/>
                      <a:pt x="1886" y="380"/>
                    </a:cubicBezTo>
                    <a:cubicBezTo>
                      <a:pt x="1905" y="401"/>
                      <a:pt x="1911" y="414"/>
                      <a:pt x="1906" y="448"/>
                    </a:cubicBezTo>
                    <a:cubicBezTo>
                      <a:pt x="1903" y="465"/>
                      <a:pt x="1896" y="485"/>
                      <a:pt x="1893" y="506"/>
                    </a:cubicBezTo>
                    <a:cubicBezTo>
                      <a:pt x="1890" y="522"/>
                      <a:pt x="1892" y="539"/>
                      <a:pt x="1889" y="554"/>
                    </a:cubicBezTo>
                    <a:cubicBezTo>
                      <a:pt x="1887" y="567"/>
                      <a:pt x="1881" y="578"/>
                      <a:pt x="1879" y="589"/>
                    </a:cubicBezTo>
                    <a:cubicBezTo>
                      <a:pt x="1876" y="609"/>
                      <a:pt x="1870" y="626"/>
                      <a:pt x="1864" y="647"/>
                    </a:cubicBezTo>
                    <a:cubicBezTo>
                      <a:pt x="1840" y="739"/>
                      <a:pt x="1819" y="838"/>
                      <a:pt x="1795" y="926"/>
                    </a:cubicBezTo>
                    <a:cubicBezTo>
                      <a:pt x="1787" y="954"/>
                      <a:pt x="1775" y="981"/>
                      <a:pt x="1771" y="1008"/>
                    </a:cubicBezTo>
                    <a:cubicBezTo>
                      <a:pt x="1762" y="1068"/>
                      <a:pt x="1753" y="1121"/>
                      <a:pt x="1731" y="1169"/>
                    </a:cubicBezTo>
                    <a:cubicBezTo>
                      <a:pt x="1726" y="1173"/>
                      <a:pt x="1717" y="1175"/>
                      <a:pt x="1712" y="1179"/>
                    </a:cubicBezTo>
                    <a:cubicBezTo>
                      <a:pt x="1689" y="1183"/>
                      <a:pt x="1666" y="1181"/>
                      <a:pt x="1640" y="1179"/>
                    </a:cubicBezTo>
                    <a:cubicBezTo>
                      <a:pt x="1593" y="1175"/>
                      <a:pt x="1547" y="1191"/>
                      <a:pt x="1504" y="1194"/>
                    </a:cubicBezTo>
                    <a:cubicBezTo>
                      <a:pt x="1487" y="1195"/>
                      <a:pt x="1469" y="1189"/>
                      <a:pt x="1456" y="1200"/>
                    </a:cubicBezTo>
                    <a:cubicBezTo>
                      <a:pt x="1380" y="1205"/>
                      <a:pt x="1296" y="1209"/>
                      <a:pt x="1212" y="1215"/>
                    </a:cubicBezTo>
                    <a:cubicBezTo>
                      <a:pt x="1126" y="1221"/>
                      <a:pt x="1032" y="1231"/>
                      <a:pt x="954" y="1255"/>
                    </a:cubicBezTo>
                    <a:cubicBezTo>
                      <a:pt x="953" y="1256"/>
                      <a:pt x="949" y="1258"/>
                      <a:pt x="948" y="1258"/>
                    </a:cubicBezTo>
                    <a:cubicBezTo>
                      <a:pt x="932" y="1266"/>
                      <a:pt x="919" y="1280"/>
                      <a:pt x="901" y="1283"/>
                    </a:cubicBezTo>
                    <a:cubicBezTo>
                      <a:pt x="883" y="1287"/>
                      <a:pt x="860" y="1286"/>
                      <a:pt x="840" y="1285"/>
                    </a:cubicBezTo>
                    <a:cubicBezTo>
                      <a:pt x="830" y="1284"/>
                      <a:pt x="812" y="1276"/>
                      <a:pt x="807" y="1277"/>
                    </a:cubicBezTo>
                    <a:cubicBezTo>
                      <a:pt x="781" y="1280"/>
                      <a:pt x="751" y="1279"/>
                      <a:pt x="724" y="1280"/>
                    </a:cubicBezTo>
                    <a:cubicBezTo>
                      <a:pt x="685" y="1281"/>
                      <a:pt x="651" y="1287"/>
                      <a:pt x="609" y="1293"/>
                    </a:cubicBezTo>
                    <a:cubicBezTo>
                      <a:pt x="566" y="1300"/>
                      <a:pt x="520" y="1301"/>
                      <a:pt x="476" y="1305"/>
                    </a:cubicBezTo>
                    <a:cubicBezTo>
                      <a:pt x="402" y="1312"/>
                      <a:pt x="329" y="1324"/>
                      <a:pt x="252" y="1325"/>
                    </a:cubicBezTo>
                    <a:cubicBezTo>
                      <a:pt x="243" y="1325"/>
                      <a:pt x="233" y="1322"/>
                      <a:pt x="224" y="1323"/>
                    </a:cubicBezTo>
                    <a:cubicBezTo>
                      <a:pt x="198" y="1325"/>
                      <a:pt x="174" y="1332"/>
                      <a:pt x="149" y="1333"/>
                    </a:cubicBezTo>
                    <a:cubicBezTo>
                      <a:pt x="122" y="1334"/>
                      <a:pt x="91" y="1329"/>
                      <a:pt x="63" y="1328"/>
                    </a:cubicBezTo>
                    <a:cubicBezTo>
                      <a:pt x="45" y="1328"/>
                      <a:pt x="30" y="1323"/>
                      <a:pt x="13" y="1318"/>
                    </a:cubicBezTo>
                    <a:cubicBezTo>
                      <a:pt x="9" y="1309"/>
                      <a:pt x="10" y="1294"/>
                      <a:pt x="3" y="1288"/>
                    </a:cubicBezTo>
                    <a:cubicBezTo>
                      <a:pt x="28" y="1234"/>
                      <a:pt x="58" y="1176"/>
                      <a:pt x="86" y="1130"/>
                    </a:cubicBezTo>
                    <a:cubicBezTo>
                      <a:pt x="62" y="1130"/>
                      <a:pt x="41" y="1136"/>
                      <a:pt x="20" y="1135"/>
                    </a:cubicBezTo>
                    <a:cubicBezTo>
                      <a:pt x="13" y="1116"/>
                      <a:pt x="31" y="1095"/>
                      <a:pt x="38" y="1077"/>
                    </a:cubicBezTo>
                    <a:cubicBezTo>
                      <a:pt x="23" y="1069"/>
                      <a:pt x="12" y="1081"/>
                      <a:pt x="3" y="1072"/>
                    </a:cubicBezTo>
                    <a:cubicBezTo>
                      <a:pt x="0" y="1052"/>
                      <a:pt x="22" y="1045"/>
                      <a:pt x="28" y="1028"/>
                    </a:cubicBezTo>
                    <a:cubicBezTo>
                      <a:pt x="26" y="1028"/>
                      <a:pt x="15" y="1030"/>
                      <a:pt x="13" y="1023"/>
                    </a:cubicBezTo>
                    <a:cubicBezTo>
                      <a:pt x="19" y="1000"/>
                      <a:pt x="36" y="988"/>
                      <a:pt x="45" y="968"/>
                    </a:cubicBezTo>
                    <a:cubicBezTo>
                      <a:pt x="36" y="968"/>
                      <a:pt x="22" y="971"/>
                      <a:pt x="18" y="959"/>
                    </a:cubicBezTo>
                    <a:cubicBezTo>
                      <a:pt x="24" y="940"/>
                      <a:pt x="44" y="936"/>
                      <a:pt x="48" y="915"/>
                    </a:cubicBezTo>
                    <a:cubicBezTo>
                      <a:pt x="53" y="916"/>
                      <a:pt x="53" y="912"/>
                      <a:pt x="56" y="911"/>
                    </a:cubicBezTo>
                    <a:cubicBezTo>
                      <a:pt x="91" y="854"/>
                      <a:pt x="139" y="810"/>
                      <a:pt x="171" y="750"/>
                    </a:cubicBezTo>
                    <a:cubicBezTo>
                      <a:pt x="174" y="749"/>
                      <a:pt x="176" y="745"/>
                      <a:pt x="181" y="745"/>
                    </a:cubicBezTo>
                    <a:cubicBezTo>
                      <a:pt x="193" y="725"/>
                      <a:pt x="203" y="703"/>
                      <a:pt x="222" y="689"/>
                    </a:cubicBezTo>
                    <a:cubicBezTo>
                      <a:pt x="264" y="612"/>
                      <a:pt x="311" y="566"/>
                      <a:pt x="347" y="480"/>
                    </a:cubicBezTo>
                    <a:cubicBezTo>
                      <a:pt x="352" y="477"/>
                      <a:pt x="352" y="477"/>
                      <a:pt x="358" y="478"/>
                    </a:cubicBezTo>
                    <a:cubicBezTo>
                      <a:pt x="380" y="442"/>
                      <a:pt x="405" y="411"/>
                      <a:pt x="426" y="375"/>
                    </a:cubicBezTo>
                    <a:cubicBezTo>
                      <a:pt x="434" y="375"/>
                      <a:pt x="433" y="383"/>
                      <a:pt x="440" y="383"/>
                    </a:cubicBezTo>
                    <a:cubicBezTo>
                      <a:pt x="474" y="375"/>
                      <a:pt x="518" y="378"/>
                      <a:pt x="559" y="382"/>
                    </a:cubicBezTo>
                    <a:cubicBezTo>
                      <a:pt x="622" y="387"/>
                      <a:pt x="688" y="386"/>
                      <a:pt x="747" y="392"/>
                    </a:cubicBezTo>
                    <a:cubicBezTo>
                      <a:pt x="789" y="406"/>
                      <a:pt x="855" y="408"/>
                      <a:pt x="908" y="426"/>
                    </a:cubicBezTo>
                    <a:cubicBezTo>
                      <a:pt x="918" y="409"/>
                      <a:pt x="928" y="392"/>
                      <a:pt x="936" y="373"/>
                    </a:cubicBezTo>
                    <a:cubicBezTo>
                      <a:pt x="941" y="371"/>
                      <a:pt x="941" y="374"/>
                      <a:pt x="944" y="372"/>
                    </a:cubicBezTo>
                    <a:cubicBezTo>
                      <a:pt x="968" y="336"/>
                      <a:pt x="987" y="296"/>
                      <a:pt x="1011" y="260"/>
                    </a:cubicBezTo>
                    <a:close/>
                    <a:moveTo>
                      <a:pt x="976" y="737"/>
                    </a:moveTo>
                    <a:cubicBezTo>
                      <a:pt x="982" y="724"/>
                      <a:pt x="985" y="712"/>
                      <a:pt x="989" y="699"/>
                    </a:cubicBezTo>
                    <a:cubicBezTo>
                      <a:pt x="992" y="691"/>
                      <a:pt x="1001" y="662"/>
                      <a:pt x="999" y="662"/>
                    </a:cubicBezTo>
                    <a:cubicBezTo>
                      <a:pt x="1004" y="661"/>
                      <a:pt x="1008" y="648"/>
                      <a:pt x="1008" y="639"/>
                    </a:cubicBezTo>
                    <a:cubicBezTo>
                      <a:pt x="1032" y="593"/>
                      <a:pt x="1055" y="546"/>
                      <a:pt x="1079" y="500"/>
                    </a:cubicBezTo>
                    <a:cubicBezTo>
                      <a:pt x="1085" y="496"/>
                      <a:pt x="1087" y="498"/>
                      <a:pt x="1092" y="493"/>
                    </a:cubicBezTo>
                    <a:cubicBezTo>
                      <a:pt x="1102" y="470"/>
                      <a:pt x="1117" y="453"/>
                      <a:pt x="1130" y="433"/>
                    </a:cubicBezTo>
                    <a:cubicBezTo>
                      <a:pt x="1162" y="308"/>
                      <a:pt x="1182" y="158"/>
                      <a:pt x="1139" y="38"/>
                    </a:cubicBezTo>
                    <a:cubicBezTo>
                      <a:pt x="1122" y="69"/>
                      <a:pt x="1117" y="103"/>
                      <a:pt x="1106" y="134"/>
                    </a:cubicBezTo>
                    <a:cubicBezTo>
                      <a:pt x="1101" y="147"/>
                      <a:pt x="1090" y="161"/>
                      <a:pt x="1084" y="171"/>
                    </a:cubicBezTo>
                    <a:cubicBezTo>
                      <a:pt x="1081" y="175"/>
                      <a:pt x="1081" y="182"/>
                      <a:pt x="1079" y="186"/>
                    </a:cubicBezTo>
                    <a:cubicBezTo>
                      <a:pt x="1073" y="194"/>
                      <a:pt x="1065" y="201"/>
                      <a:pt x="1059" y="209"/>
                    </a:cubicBezTo>
                    <a:cubicBezTo>
                      <a:pt x="1049" y="224"/>
                      <a:pt x="1039" y="239"/>
                      <a:pt x="1031" y="252"/>
                    </a:cubicBezTo>
                    <a:cubicBezTo>
                      <a:pt x="1019" y="271"/>
                      <a:pt x="1008" y="290"/>
                      <a:pt x="999" y="310"/>
                    </a:cubicBezTo>
                    <a:cubicBezTo>
                      <a:pt x="963" y="349"/>
                      <a:pt x="942" y="404"/>
                      <a:pt x="911" y="448"/>
                    </a:cubicBezTo>
                    <a:cubicBezTo>
                      <a:pt x="915" y="454"/>
                      <a:pt x="908" y="455"/>
                      <a:pt x="910" y="463"/>
                    </a:cubicBezTo>
                    <a:cubicBezTo>
                      <a:pt x="881" y="510"/>
                      <a:pt x="845" y="557"/>
                      <a:pt x="825" y="607"/>
                    </a:cubicBezTo>
                    <a:cubicBezTo>
                      <a:pt x="829" y="632"/>
                      <a:pt x="839" y="651"/>
                      <a:pt x="845" y="672"/>
                    </a:cubicBezTo>
                    <a:cubicBezTo>
                      <a:pt x="887" y="829"/>
                      <a:pt x="832" y="979"/>
                      <a:pt x="856" y="1160"/>
                    </a:cubicBezTo>
                    <a:cubicBezTo>
                      <a:pt x="883" y="1028"/>
                      <a:pt x="910" y="916"/>
                      <a:pt x="951" y="800"/>
                    </a:cubicBezTo>
                    <a:cubicBezTo>
                      <a:pt x="956" y="796"/>
                      <a:pt x="949" y="796"/>
                      <a:pt x="949" y="792"/>
                    </a:cubicBezTo>
                    <a:cubicBezTo>
                      <a:pt x="954" y="793"/>
                      <a:pt x="956" y="795"/>
                      <a:pt x="956" y="788"/>
                    </a:cubicBezTo>
                    <a:cubicBezTo>
                      <a:pt x="961" y="774"/>
                      <a:pt x="968" y="761"/>
                      <a:pt x="973" y="745"/>
                    </a:cubicBezTo>
                    <a:cubicBezTo>
                      <a:pt x="972" y="739"/>
                      <a:pt x="970" y="752"/>
                      <a:pt x="969" y="745"/>
                    </a:cubicBezTo>
                    <a:cubicBezTo>
                      <a:pt x="968" y="739"/>
                      <a:pt x="978" y="744"/>
                      <a:pt x="976" y="737"/>
                    </a:cubicBezTo>
                    <a:close/>
                    <a:moveTo>
                      <a:pt x="1559" y="166"/>
                    </a:moveTo>
                    <a:cubicBezTo>
                      <a:pt x="1540" y="182"/>
                      <a:pt x="1519" y="196"/>
                      <a:pt x="1496" y="207"/>
                    </a:cubicBezTo>
                    <a:cubicBezTo>
                      <a:pt x="1428" y="231"/>
                      <a:pt x="1367" y="262"/>
                      <a:pt x="1315" y="295"/>
                    </a:cubicBezTo>
                    <a:cubicBezTo>
                      <a:pt x="1275" y="321"/>
                      <a:pt x="1241" y="351"/>
                      <a:pt x="1205" y="380"/>
                    </a:cubicBezTo>
                    <a:cubicBezTo>
                      <a:pt x="1169" y="409"/>
                      <a:pt x="1137" y="441"/>
                      <a:pt x="1112" y="481"/>
                    </a:cubicBezTo>
                    <a:cubicBezTo>
                      <a:pt x="1100" y="501"/>
                      <a:pt x="1087" y="520"/>
                      <a:pt x="1074" y="539"/>
                    </a:cubicBezTo>
                    <a:cubicBezTo>
                      <a:pt x="1055" y="567"/>
                      <a:pt x="1042" y="606"/>
                      <a:pt x="1029" y="636"/>
                    </a:cubicBezTo>
                    <a:cubicBezTo>
                      <a:pt x="998" y="709"/>
                      <a:pt x="976" y="783"/>
                      <a:pt x="948" y="857"/>
                    </a:cubicBezTo>
                    <a:cubicBezTo>
                      <a:pt x="915" y="941"/>
                      <a:pt x="896" y="1032"/>
                      <a:pt x="873" y="1124"/>
                    </a:cubicBezTo>
                    <a:cubicBezTo>
                      <a:pt x="879" y="1137"/>
                      <a:pt x="865" y="1155"/>
                      <a:pt x="871" y="1167"/>
                    </a:cubicBezTo>
                    <a:cubicBezTo>
                      <a:pt x="878" y="1150"/>
                      <a:pt x="881" y="1130"/>
                      <a:pt x="896" y="1122"/>
                    </a:cubicBezTo>
                    <a:cubicBezTo>
                      <a:pt x="917" y="1088"/>
                      <a:pt x="943" y="1045"/>
                      <a:pt x="968" y="1018"/>
                    </a:cubicBezTo>
                    <a:cubicBezTo>
                      <a:pt x="981" y="1002"/>
                      <a:pt x="999" y="988"/>
                      <a:pt x="1014" y="971"/>
                    </a:cubicBezTo>
                    <a:cubicBezTo>
                      <a:pt x="1029" y="955"/>
                      <a:pt x="1042" y="936"/>
                      <a:pt x="1057" y="923"/>
                    </a:cubicBezTo>
                    <a:cubicBezTo>
                      <a:pt x="1154" y="842"/>
                      <a:pt x="1261" y="760"/>
                      <a:pt x="1418" y="760"/>
                    </a:cubicBezTo>
                    <a:cubicBezTo>
                      <a:pt x="1426" y="681"/>
                      <a:pt x="1443" y="614"/>
                      <a:pt x="1467" y="534"/>
                    </a:cubicBezTo>
                    <a:cubicBezTo>
                      <a:pt x="1481" y="490"/>
                      <a:pt x="1498" y="445"/>
                      <a:pt x="1514" y="403"/>
                    </a:cubicBezTo>
                    <a:cubicBezTo>
                      <a:pt x="1548" y="310"/>
                      <a:pt x="1619" y="220"/>
                      <a:pt x="1590" y="118"/>
                    </a:cubicBezTo>
                    <a:cubicBezTo>
                      <a:pt x="1590" y="117"/>
                      <a:pt x="1590" y="116"/>
                      <a:pt x="1589" y="116"/>
                    </a:cubicBezTo>
                    <a:cubicBezTo>
                      <a:pt x="1582" y="136"/>
                      <a:pt x="1567" y="147"/>
                      <a:pt x="1559" y="166"/>
                    </a:cubicBezTo>
                    <a:close/>
                    <a:moveTo>
                      <a:pt x="1607" y="141"/>
                    </a:moveTo>
                    <a:cubicBezTo>
                      <a:pt x="1620" y="237"/>
                      <a:pt x="1570" y="305"/>
                      <a:pt x="1536" y="380"/>
                    </a:cubicBezTo>
                    <a:cubicBezTo>
                      <a:pt x="1523" y="408"/>
                      <a:pt x="1514" y="440"/>
                      <a:pt x="1504" y="470"/>
                    </a:cubicBezTo>
                    <a:cubicBezTo>
                      <a:pt x="1472" y="565"/>
                      <a:pt x="1439" y="664"/>
                      <a:pt x="1428" y="774"/>
                    </a:cubicBezTo>
                    <a:cubicBezTo>
                      <a:pt x="1393" y="776"/>
                      <a:pt x="1359" y="777"/>
                      <a:pt x="1326" y="778"/>
                    </a:cubicBezTo>
                    <a:cubicBezTo>
                      <a:pt x="1261" y="798"/>
                      <a:pt x="1199" y="829"/>
                      <a:pt x="1145" y="866"/>
                    </a:cubicBezTo>
                    <a:cubicBezTo>
                      <a:pt x="1124" y="881"/>
                      <a:pt x="1107" y="900"/>
                      <a:pt x="1091" y="915"/>
                    </a:cubicBezTo>
                    <a:cubicBezTo>
                      <a:pt x="1079" y="925"/>
                      <a:pt x="1065" y="932"/>
                      <a:pt x="1054" y="943"/>
                    </a:cubicBezTo>
                    <a:cubicBezTo>
                      <a:pt x="1043" y="954"/>
                      <a:pt x="1034" y="966"/>
                      <a:pt x="1022" y="978"/>
                    </a:cubicBezTo>
                    <a:cubicBezTo>
                      <a:pt x="1001" y="1000"/>
                      <a:pt x="977" y="1021"/>
                      <a:pt x="958" y="1046"/>
                    </a:cubicBezTo>
                    <a:cubicBezTo>
                      <a:pt x="919" y="1096"/>
                      <a:pt x="887" y="1151"/>
                      <a:pt x="860" y="1210"/>
                    </a:cubicBezTo>
                    <a:cubicBezTo>
                      <a:pt x="875" y="1198"/>
                      <a:pt x="882" y="1171"/>
                      <a:pt x="893" y="1152"/>
                    </a:cubicBezTo>
                    <a:cubicBezTo>
                      <a:pt x="900" y="1140"/>
                      <a:pt x="912" y="1132"/>
                      <a:pt x="921" y="1121"/>
                    </a:cubicBezTo>
                    <a:cubicBezTo>
                      <a:pt x="931" y="1108"/>
                      <a:pt x="939" y="1094"/>
                      <a:pt x="949" y="1081"/>
                    </a:cubicBezTo>
                    <a:cubicBezTo>
                      <a:pt x="959" y="1069"/>
                      <a:pt x="966" y="1050"/>
                      <a:pt x="981" y="1047"/>
                    </a:cubicBezTo>
                    <a:cubicBezTo>
                      <a:pt x="958" y="1088"/>
                      <a:pt x="921" y="1123"/>
                      <a:pt x="900" y="1164"/>
                    </a:cubicBezTo>
                    <a:cubicBezTo>
                      <a:pt x="892" y="1178"/>
                      <a:pt x="884" y="1193"/>
                      <a:pt x="881" y="1209"/>
                    </a:cubicBezTo>
                    <a:cubicBezTo>
                      <a:pt x="887" y="1210"/>
                      <a:pt x="894" y="1204"/>
                      <a:pt x="901" y="1205"/>
                    </a:cubicBezTo>
                    <a:cubicBezTo>
                      <a:pt x="964" y="1118"/>
                      <a:pt x="1026" y="1030"/>
                      <a:pt x="1102" y="956"/>
                    </a:cubicBezTo>
                    <a:cubicBezTo>
                      <a:pt x="1107" y="956"/>
                      <a:pt x="1110" y="954"/>
                      <a:pt x="1114" y="953"/>
                    </a:cubicBezTo>
                    <a:cubicBezTo>
                      <a:pt x="1151" y="921"/>
                      <a:pt x="1191" y="887"/>
                      <a:pt x="1233" y="858"/>
                    </a:cubicBezTo>
                    <a:cubicBezTo>
                      <a:pt x="1285" y="823"/>
                      <a:pt x="1338" y="793"/>
                      <a:pt x="1414" y="792"/>
                    </a:cubicBezTo>
                    <a:cubicBezTo>
                      <a:pt x="1432" y="791"/>
                      <a:pt x="1436" y="794"/>
                      <a:pt x="1453" y="792"/>
                    </a:cubicBezTo>
                    <a:cubicBezTo>
                      <a:pt x="1487" y="671"/>
                      <a:pt x="1526" y="557"/>
                      <a:pt x="1550" y="426"/>
                    </a:cubicBezTo>
                    <a:cubicBezTo>
                      <a:pt x="1552" y="420"/>
                      <a:pt x="1558" y="420"/>
                      <a:pt x="1559" y="413"/>
                    </a:cubicBezTo>
                    <a:cubicBezTo>
                      <a:pt x="1577" y="370"/>
                      <a:pt x="1578" y="317"/>
                      <a:pt x="1595" y="275"/>
                    </a:cubicBezTo>
                    <a:cubicBezTo>
                      <a:pt x="1597" y="271"/>
                      <a:pt x="1602" y="268"/>
                      <a:pt x="1604" y="264"/>
                    </a:cubicBezTo>
                    <a:cubicBezTo>
                      <a:pt x="1615" y="232"/>
                      <a:pt x="1622" y="195"/>
                      <a:pt x="1632" y="166"/>
                    </a:cubicBezTo>
                    <a:cubicBezTo>
                      <a:pt x="1635" y="157"/>
                      <a:pt x="1643" y="146"/>
                      <a:pt x="1638" y="136"/>
                    </a:cubicBezTo>
                    <a:cubicBezTo>
                      <a:pt x="1627" y="138"/>
                      <a:pt x="1620" y="144"/>
                      <a:pt x="1607" y="141"/>
                    </a:cubicBezTo>
                    <a:close/>
                    <a:moveTo>
                      <a:pt x="1670" y="538"/>
                    </a:moveTo>
                    <a:cubicBezTo>
                      <a:pt x="1664" y="534"/>
                      <a:pt x="1667" y="542"/>
                      <a:pt x="1662" y="548"/>
                    </a:cubicBezTo>
                    <a:cubicBezTo>
                      <a:pt x="1671" y="473"/>
                      <a:pt x="1691" y="394"/>
                      <a:pt x="1705" y="312"/>
                    </a:cubicBezTo>
                    <a:cubicBezTo>
                      <a:pt x="1708" y="307"/>
                      <a:pt x="1711" y="304"/>
                      <a:pt x="1713" y="299"/>
                    </a:cubicBezTo>
                    <a:cubicBezTo>
                      <a:pt x="1712" y="280"/>
                      <a:pt x="1726" y="248"/>
                      <a:pt x="1730" y="224"/>
                    </a:cubicBezTo>
                    <a:cubicBezTo>
                      <a:pt x="1734" y="220"/>
                      <a:pt x="1737" y="215"/>
                      <a:pt x="1738" y="207"/>
                    </a:cubicBezTo>
                    <a:cubicBezTo>
                      <a:pt x="1733" y="200"/>
                      <a:pt x="1728" y="198"/>
                      <a:pt x="1720" y="196"/>
                    </a:cubicBezTo>
                    <a:cubicBezTo>
                      <a:pt x="1702" y="210"/>
                      <a:pt x="1708" y="249"/>
                      <a:pt x="1693" y="267"/>
                    </a:cubicBezTo>
                    <a:cubicBezTo>
                      <a:pt x="1691" y="251"/>
                      <a:pt x="1700" y="222"/>
                      <a:pt x="1703" y="201"/>
                    </a:cubicBezTo>
                    <a:cubicBezTo>
                      <a:pt x="1696" y="196"/>
                      <a:pt x="1698" y="182"/>
                      <a:pt x="1693" y="174"/>
                    </a:cubicBezTo>
                    <a:cubicBezTo>
                      <a:pt x="1686" y="195"/>
                      <a:pt x="1684" y="222"/>
                      <a:pt x="1672" y="239"/>
                    </a:cubicBezTo>
                    <a:cubicBezTo>
                      <a:pt x="1672" y="215"/>
                      <a:pt x="1682" y="193"/>
                      <a:pt x="1682" y="174"/>
                    </a:cubicBezTo>
                    <a:cubicBezTo>
                      <a:pt x="1672" y="184"/>
                      <a:pt x="1674" y="200"/>
                      <a:pt x="1670" y="214"/>
                    </a:cubicBezTo>
                    <a:cubicBezTo>
                      <a:pt x="1662" y="240"/>
                      <a:pt x="1651" y="268"/>
                      <a:pt x="1647" y="294"/>
                    </a:cubicBezTo>
                    <a:cubicBezTo>
                      <a:pt x="1645" y="308"/>
                      <a:pt x="1645" y="318"/>
                      <a:pt x="1637" y="320"/>
                    </a:cubicBezTo>
                    <a:cubicBezTo>
                      <a:pt x="1642" y="264"/>
                      <a:pt x="1661" y="220"/>
                      <a:pt x="1668" y="162"/>
                    </a:cubicBezTo>
                    <a:cubicBezTo>
                      <a:pt x="1663" y="157"/>
                      <a:pt x="1661" y="149"/>
                      <a:pt x="1653" y="146"/>
                    </a:cubicBezTo>
                    <a:cubicBezTo>
                      <a:pt x="1582" y="349"/>
                      <a:pt x="1535" y="578"/>
                      <a:pt x="1464" y="785"/>
                    </a:cubicBezTo>
                    <a:cubicBezTo>
                      <a:pt x="1470" y="792"/>
                      <a:pt x="1475" y="800"/>
                      <a:pt x="1489" y="798"/>
                    </a:cubicBezTo>
                    <a:cubicBezTo>
                      <a:pt x="1491" y="766"/>
                      <a:pt x="1506" y="738"/>
                      <a:pt x="1514" y="707"/>
                    </a:cubicBezTo>
                    <a:cubicBezTo>
                      <a:pt x="1518" y="691"/>
                      <a:pt x="1515" y="673"/>
                      <a:pt x="1526" y="659"/>
                    </a:cubicBezTo>
                    <a:cubicBezTo>
                      <a:pt x="1523" y="706"/>
                      <a:pt x="1506" y="749"/>
                      <a:pt x="1499" y="797"/>
                    </a:cubicBezTo>
                    <a:cubicBezTo>
                      <a:pt x="1506" y="793"/>
                      <a:pt x="1511" y="799"/>
                      <a:pt x="1516" y="797"/>
                    </a:cubicBezTo>
                    <a:cubicBezTo>
                      <a:pt x="1530" y="722"/>
                      <a:pt x="1557" y="646"/>
                      <a:pt x="1570" y="564"/>
                    </a:cubicBezTo>
                    <a:cubicBezTo>
                      <a:pt x="1580" y="554"/>
                      <a:pt x="1578" y="538"/>
                      <a:pt x="1580" y="521"/>
                    </a:cubicBezTo>
                    <a:cubicBezTo>
                      <a:pt x="1585" y="496"/>
                      <a:pt x="1592" y="471"/>
                      <a:pt x="1597" y="445"/>
                    </a:cubicBezTo>
                    <a:cubicBezTo>
                      <a:pt x="1599" y="432"/>
                      <a:pt x="1604" y="419"/>
                      <a:pt x="1607" y="407"/>
                    </a:cubicBezTo>
                    <a:cubicBezTo>
                      <a:pt x="1610" y="394"/>
                      <a:pt x="1608" y="378"/>
                      <a:pt x="1620" y="372"/>
                    </a:cubicBezTo>
                    <a:cubicBezTo>
                      <a:pt x="1609" y="460"/>
                      <a:pt x="1584" y="561"/>
                      <a:pt x="1560" y="654"/>
                    </a:cubicBezTo>
                    <a:cubicBezTo>
                      <a:pt x="1555" y="674"/>
                      <a:pt x="1554" y="696"/>
                      <a:pt x="1549" y="715"/>
                    </a:cubicBezTo>
                    <a:cubicBezTo>
                      <a:pt x="1540" y="749"/>
                      <a:pt x="1517" y="792"/>
                      <a:pt x="1519" y="825"/>
                    </a:cubicBezTo>
                    <a:cubicBezTo>
                      <a:pt x="1528" y="833"/>
                      <a:pt x="1531" y="831"/>
                      <a:pt x="1544" y="835"/>
                    </a:cubicBezTo>
                    <a:cubicBezTo>
                      <a:pt x="1546" y="798"/>
                      <a:pt x="1563" y="767"/>
                      <a:pt x="1572" y="735"/>
                    </a:cubicBezTo>
                    <a:cubicBezTo>
                      <a:pt x="1580" y="706"/>
                      <a:pt x="1577" y="676"/>
                      <a:pt x="1594" y="651"/>
                    </a:cubicBezTo>
                    <a:cubicBezTo>
                      <a:pt x="1589" y="683"/>
                      <a:pt x="1585" y="740"/>
                      <a:pt x="1565" y="767"/>
                    </a:cubicBezTo>
                    <a:cubicBezTo>
                      <a:pt x="1560" y="789"/>
                      <a:pt x="1555" y="812"/>
                      <a:pt x="1550" y="835"/>
                    </a:cubicBezTo>
                    <a:cubicBezTo>
                      <a:pt x="1559" y="829"/>
                      <a:pt x="1560" y="853"/>
                      <a:pt x="1567" y="858"/>
                    </a:cubicBezTo>
                    <a:cubicBezTo>
                      <a:pt x="1579" y="780"/>
                      <a:pt x="1615" y="707"/>
                      <a:pt x="1630" y="627"/>
                    </a:cubicBezTo>
                    <a:cubicBezTo>
                      <a:pt x="1632" y="620"/>
                      <a:pt x="1627" y="609"/>
                      <a:pt x="1637" y="606"/>
                    </a:cubicBezTo>
                    <a:cubicBezTo>
                      <a:pt x="1638" y="633"/>
                      <a:pt x="1633" y="663"/>
                      <a:pt x="1625" y="694"/>
                    </a:cubicBezTo>
                    <a:cubicBezTo>
                      <a:pt x="1611" y="749"/>
                      <a:pt x="1584" y="813"/>
                      <a:pt x="1574" y="873"/>
                    </a:cubicBezTo>
                    <a:cubicBezTo>
                      <a:pt x="1568" y="875"/>
                      <a:pt x="1565" y="880"/>
                      <a:pt x="1560" y="883"/>
                    </a:cubicBezTo>
                    <a:cubicBezTo>
                      <a:pt x="1541" y="885"/>
                      <a:pt x="1520" y="878"/>
                      <a:pt x="1494" y="883"/>
                    </a:cubicBezTo>
                    <a:cubicBezTo>
                      <a:pt x="1453" y="892"/>
                      <a:pt x="1405" y="907"/>
                      <a:pt x="1363" y="916"/>
                    </a:cubicBezTo>
                    <a:cubicBezTo>
                      <a:pt x="1316" y="927"/>
                      <a:pt x="1277" y="954"/>
                      <a:pt x="1238" y="971"/>
                    </a:cubicBezTo>
                    <a:cubicBezTo>
                      <a:pt x="1219" y="980"/>
                      <a:pt x="1205" y="990"/>
                      <a:pt x="1192" y="998"/>
                    </a:cubicBezTo>
                    <a:cubicBezTo>
                      <a:pt x="1184" y="1002"/>
                      <a:pt x="1174" y="1005"/>
                      <a:pt x="1167" y="1009"/>
                    </a:cubicBezTo>
                    <a:cubicBezTo>
                      <a:pt x="1104" y="1056"/>
                      <a:pt x="1034" y="1096"/>
                      <a:pt x="983" y="1157"/>
                    </a:cubicBezTo>
                    <a:cubicBezTo>
                      <a:pt x="1044" y="1120"/>
                      <a:pt x="1108" y="1087"/>
                      <a:pt x="1174" y="1054"/>
                    </a:cubicBezTo>
                    <a:cubicBezTo>
                      <a:pt x="1180" y="1051"/>
                      <a:pt x="1184" y="1045"/>
                      <a:pt x="1190" y="1042"/>
                    </a:cubicBezTo>
                    <a:cubicBezTo>
                      <a:pt x="1271" y="1006"/>
                      <a:pt x="1368" y="987"/>
                      <a:pt x="1462" y="971"/>
                    </a:cubicBezTo>
                    <a:cubicBezTo>
                      <a:pt x="1509" y="957"/>
                      <a:pt x="1549" y="959"/>
                      <a:pt x="1600" y="953"/>
                    </a:cubicBezTo>
                    <a:cubicBezTo>
                      <a:pt x="1632" y="858"/>
                      <a:pt x="1649" y="770"/>
                      <a:pt x="1672" y="672"/>
                    </a:cubicBezTo>
                    <a:cubicBezTo>
                      <a:pt x="1682" y="627"/>
                      <a:pt x="1701" y="577"/>
                      <a:pt x="1712" y="533"/>
                    </a:cubicBezTo>
                    <a:cubicBezTo>
                      <a:pt x="1718" y="506"/>
                      <a:pt x="1722" y="484"/>
                      <a:pt x="1728" y="456"/>
                    </a:cubicBezTo>
                    <a:cubicBezTo>
                      <a:pt x="1734" y="432"/>
                      <a:pt x="1748" y="410"/>
                      <a:pt x="1750" y="385"/>
                    </a:cubicBezTo>
                    <a:cubicBezTo>
                      <a:pt x="1763" y="362"/>
                      <a:pt x="1769" y="320"/>
                      <a:pt x="1776" y="292"/>
                    </a:cubicBezTo>
                    <a:cubicBezTo>
                      <a:pt x="1760" y="293"/>
                      <a:pt x="1742" y="298"/>
                      <a:pt x="1731" y="300"/>
                    </a:cubicBezTo>
                    <a:cubicBezTo>
                      <a:pt x="1714" y="340"/>
                      <a:pt x="1711" y="395"/>
                      <a:pt x="1695" y="436"/>
                    </a:cubicBezTo>
                    <a:cubicBezTo>
                      <a:pt x="1695" y="435"/>
                      <a:pt x="1694" y="432"/>
                      <a:pt x="1693" y="435"/>
                    </a:cubicBezTo>
                    <a:cubicBezTo>
                      <a:pt x="1691" y="471"/>
                      <a:pt x="1677" y="501"/>
                      <a:pt x="1670" y="538"/>
                    </a:cubicBezTo>
                    <a:close/>
                    <a:moveTo>
                      <a:pt x="745" y="412"/>
                    </a:moveTo>
                    <a:cubicBezTo>
                      <a:pt x="727" y="401"/>
                      <a:pt x="705" y="407"/>
                      <a:pt x="684" y="405"/>
                    </a:cubicBezTo>
                    <a:cubicBezTo>
                      <a:pt x="654" y="402"/>
                      <a:pt x="627" y="392"/>
                      <a:pt x="606" y="397"/>
                    </a:cubicBezTo>
                    <a:cubicBezTo>
                      <a:pt x="607" y="396"/>
                      <a:pt x="608" y="398"/>
                      <a:pt x="606" y="398"/>
                    </a:cubicBezTo>
                    <a:cubicBezTo>
                      <a:pt x="578" y="397"/>
                      <a:pt x="554" y="390"/>
                      <a:pt x="526" y="390"/>
                    </a:cubicBezTo>
                    <a:cubicBezTo>
                      <a:pt x="500" y="390"/>
                      <a:pt x="474" y="390"/>
                      <a:pt x="443" y="390"/>
                    </a:cubicBezTo>
                    <a:cubicBezTo>
                      <a:pt x="425" y="403"/>
                      <a:pt x="413" y="424"/>
                      <a:pt x="400" y="445"/>
                    </a:cubicBezTo>
                    <a:cubicBezTo>
                      <a:pt x="368" y="496"/>
                      <a:pt x="326" y="542"/>
                      <a:pt x="300" y="593"/>
                    </a:cubicBezTo>
                    <a:cubicBezTo>
                      <a:pt x="296" y="597"/>
                      <a:pt x="298" y="588"/>
                      <a:pt x="294" y="593"/>
                    </a:cubicBezTo>
                    <a:cubicBezTo>
                      <a:pt x="271" y="653"/>
                      <a:pt x="218" y="697"/>
                      <a:pt x="191" y="759"/>
                    </a:cubicBezTo>
                    <a:cubicBezTo>
                      <a:pt x="143" y="820"/>
                      <a:pt x="94" y="880"/>
                      <a:pt x="51" y="946"/>
                    </a:cubicBezTo>
                    <a:cubicBezTo>
                      <a:pt x="118" y="950"/>
                      <a:pt x="183" y="967"/>
                      <a:pt x="249" y="984"/>
                    </a:cubicBezTo>
                    <a:cubicBezTo>
                      <a:pt x="276" y="991"/>
                      <a:pt x="302" y="1002"/>
                      <a:pt x="328" y="1009"/>
                    </a:cubicBezTo>
                    <a:cubicBezTo>
                      <a:pt x="362" y="1018"/>
                      <a:pt x="398" y="1028"/>
                      <a:pt x="423" y="1029"/>
                    </a:cubicBezTo>
                    <a:cubicBezTo>
                      <a:pt x="484" y="1047"/>
                      <a:pt x="560" y="1072"/>
                      <a:pt x="629" y="1097"/>
                    </a:cubicBezTo>
                    <a:cubicBezTo>
                      <a:pt x="638" y="1101"/>
                      <a:pt x="646" y="1108"/>
                      <a:pt x="656" y="1112"/>
                    </a:cubicBezTo>
                    <a:cubicBezTo>
                      <a:pt x="690" y="1126"/>
                      <a:pt x="730" y="1126"/>
                      <a:pt x="754" y="1150"/>
                    </a:cubicBezTo>
                    <a:cubicBezTo>
                      <a:pt x="793" y="1158"/>
                      <a:pt x="817" y="1182"/>
                      <a:pt x="848" y="1199"/>
                    </a:cubicBezTo>
                    <a:cubicBezTo>
                      <a:pt x="836" y="1142"/>
                      <a:pt x="837" y="1090"/>
                      <a:pt x="833" y="1041"/>
                    </a:cubicBezTo>
                    <a:cubicBezTo>
                      <a:pt x="843" y="937"/>
                      <a:pt x="846" y="846"/>
                      <a:pt x="843" y="750"/>
                    </a:cubicBezTo>
                    <a:cubicBezTo>
                      <a:pt x="842" y="704"/>
                      <a:pt x="819" y="667"/>
                      <a:pt x="817" y="622"/>
                    </a:cubicBezTo>
                    <a:cubicBezTo>
                      <a:pt x="810" y="613"/>
                      <a:pt x="808" y="606"/>
                      <a:pt x="807" y="598"/>
                    </a:cubicBezTo>
                    <a:cubicBezTo>
                      <a:pt x="843" y="555"/>
                      <a:pt x="872" y="491"/>
                      <a:pt x="903" y="438"/>
                    </a:cubicBezTo>
                    <a:cubicBezTo>
                      <a:pt x="850" y="428"/>
                      <a:pt x="790" y="407"/>
                      <a:pt x="745" y="412"/>
                    </a:cubicBezTo>
                    <a:close/>
                    <a:moveTo>
                      <a:pt x="1831" y="402"/>
                    </a:moveTo>
                    <a:cubicBezTo>
                      <a:pt x="1809" y="402"/>
                      <a:pt x="1795" y="401"/>
                      <a:pt x="1776" y="407"/>
                    </a:cubicBezTo>
                    <a:cubicBezTo>
                      <a:pt x="1768" y="409"/>
                      <a:pt x="1756" y="409"/>
                      <a:pt x="1760" y="421"/>
                    </a:cubicBezTo>
                    <a:cubicBezTo>
                      <a:pt x="1777" y="426"/>
                      <a:pt x="1798" y="427"/>
                      <a:pt x="1821" y="421"/>
                    </a:cubicBezTo>
                    <a:cubicBezTo>
                      <a:pt x="1821" y="425"/>
                      <a:pt x="1823" y="427"/>
                      <a:pt x="1826" y="426"/>
                    </a:cubicBezTo>
                    <a:cubicBezTo>
                      <a:pt x="1825" y="503"/>
                      <a:pt x="1786" y="571"/>
                      <a:pt x="1770" y="637"/>
                    </a:cubicBezTo>
                    <a:cubicBezTo>
                      <a:pt x="1761" y="670"/>
                      <a:pt x="1755" y="705"/>
                      <a:pt x="1746" y="737"/>
                    </a:cubicBezTo>
                    <a:cubicBezTo>
                      <a:pt x="1737" y="772"/>
                      <a:pt x="1725" y="809"/>
                      <a:pt x="1715" y="845"/>
                    </a:cubicBezTo>
                    <a:cubicBezTo>
                      <a:pt x="1705" y="880"/>
                      <a:pt x="1690" y="914"/>
                      <a:pt x="1683" y="948"/>
                    </a:cubicBezTo>
                    <a:cubicBezTo>
                      <a:pt x="1678" y="977"/>
                      <a:pt x="1673" y="1006"/>
                      <a:pt x="1667" y="1034"/>
                    </a:cubicBezTo>
                    <a:cubicBezTo>
                      <a:pt x="1661" y="1059"/>
                      <a:pt x="1655" y="1087"/>
                      <a:pt x="1637" y="1107"/>
                    </a:cubicBezTo>
                    <a:cubicBezTo>
                      <a:pt x="1631" y="1104"/>
                      <a:pt x="1624" y="1103"/>
                      <a:pt x="1619" y="1099"/>
                    </a:cubicBezTo>
                    <a:cubicBezTo>
                      <a:pt x="1570" y="1100"/>
                      <a:pt x="1511" y="1091"/>
                      <a:pt x="1467" y="1101"/>
                    </a:cubicBezTo>
                    <a:cubicBezTo>
                      <a:pt x="1453" y="1090"/>
                      <a:pt x="1446" y="1101"/>
                      <a:pt x="1434" y="1104"/>
                    </a:cubicBezTo>
                    <a:cubicBezTo>
                      <a:pt x="1414" y="1108"/>
                      <a:pt x="1388" y="1107"/>
                      <a:pt x="1366" y="1109"/>
                    </a:cubicBezTo>
                    <a:cubicBezTo>
                      <a:pt x="1347" y="1111"/>
                      <a:pt x="1329" y="1114"/>
                      <a:pt x="1310" y="1116"/>
                    </a:cubicBezTo>
                    <a:cubicBezTo>
                      <a:pt x="1265" y="1120"/>
                      <a:pt x="1217" y="1124"/>
                      <a:pt x="1172" y="1132"/>
                    </a:cubicBezTo>
                    <a:cubicBezTo>
                      <a:pt x="1164" y="1134"/>
                      <a:pt x="1157" y="1139"/>
                      <a:pt x="1149" y="1140"/>
                    </a:cubicBezTo>
                    <a:cubicBezTo>
                      <a:pt x="1095" y="1152"/>
                      <a:pt x="1044" y="1164"/>
                      <a:pt x="1001" y="1194"/>
                    </a:cubicBezTo>
                    <a:cubicBezTo>
                      <a:pt x="1091" y="1180"/>
                      <a:pt x="1183" y="1171"/>
                      <a:pt x="1275" y="1159"/>
                    </a:cubicBezTo>
                    <a:cubicBezTo>
                      <a:pt x="1314" y="1154"/>
                      <a:pt x="1355" y="1143"/>
                      <a:pt x="1396" y="1144"/>
                    </a:cubicBezTo>
                    <a:cubicBezTo>
                      <a:pt x="1423" y="1144"/>
                      <a:pt x="1445" y="1146"/>
                      <a:pt x="1467" y="1145"/>
                    </a:cubicBezTo>
                    <a:cubicBezTo>
                      <a:pt x="1478" y="1145"/>
                      <a:pt x="1498" y="1137"/>
                      <a:pt x="1499" y="1154"/>
                    </a:cubicBezTo>
                    <a:cubicBezTo>
                      <a:pt x="1479" y="1164"/>
                      <a:pt x="1457" y="1156"/>
                      <a:pt x="1436" y="1155"/>
                    </a:cubicBezTo>
                    <a:cubicBezTo>
                      <a:pt x="1377" y="1155"/>
                      <a:pt x="1315" y="1168"/>
                      <a:pt x="1270" y="1172"/>
                    </a:cubicBezTo>
                    <a:cubicBezTo>
                      <a:pt x="1223" y="1176"/>
                      <a:pt x="1190" y="1179"/>
                      <a:pt x="1154" y="1184"/>
                    </a:cubicBezTo>
                    <a:cubicBezTo>
                      <a:pt x="1127" y="1187"/>
                      <a:pt x="1101" y="1196"/>
                      <a:pt x="1076" y="1199"/>
                    </a:cubicBezTo>
                    <a:cubicBezTo>
                      <a:pt x="1021" y="1204"/>
                      <a:pt x="976" y="1207"/>
                      <a:pt x="936" y="1233"/>
                    </a:cubicBezTo>
                    <a:cubicBezTo>
                      <a:pt x="940" y="1235"/>
                      <a:pt x="942" y="1240"/>
                      <a:pt x="941" y="1247"/>
                    </a:cubicBezTo>
                    <a:cubicBezTo>
                      <a:pt x="966" y="1235"/>
                      <a:pt x="995" y="1224"/>
                      <a:pt x="1026" y="1220"/>
                    </a:cubicBezTo>
                    <a:cubicBezTo>
                      <a:pt x="1201" y="1197"/>
                      <a:pt x="1410" y="1192"/>
                      <a:pt x="1597" y="1167"/>
                    </a:cubicBezTo>
                    <a:cubicBezTo>
                      <a:pt x="1642" y="1161"/>
                      <a:pt x="1696" y="1180"/>
                      <a:pt x="1725" y="1150"/>
                    </a:cubicBezTo>
                    <a:cubicBezTo>
                      <a:pt x="1751" y="1082"/>
                      <a:pt x="1756" y="1007"/>
                      <a:pt x="1775" y="935"/>
                    </a:cubicBezTo>
                    <a:cubicBezTo>
                      <a:pt x="1781" y="911"/>
                      <a:pt x="1792" y="889"/>
                      <a:pt x="1798" y="865"/>
                    </a:cubicBezTo>
                    <a:cubicBezTo>
                      <a:pt x="1805" y="839"/>
                      <a:pt x="1812" y="813"/>
                      <a:pt x="1818" y="787"/>
                    </a:cubicBezTo>
                    <a:cubicBezTo>
                      <a:pt x="1823" y="761"/>
                      <a:pt x="1831" y="736"/>
                      <a:pt x="1836" y="710"/>
                    </a:cubicBezTo>
                    <a:cubicBezTo>
                      <a:pt x="1842" y="684"/>
                      <a:pt x="1847" y="656"/>
                      <a:pt x="1854" y="631"/>
                    </a:cubicBezTo>
                    <a:cubicBezTo>
                      <a:pt x="1857" y="621"/>
                      <a:pt x="1864" y="612"/>
                      <a:pt x="1866" y="602"/>
                    </a:cubicBezTo>
                    <a:cubicBezTo>
                      <a:pt x="1874" y="568"/>
                      <a:pt x="1875" y="530"/>
                      <a:pt x="1884" y="498"/>
                    </a:cubicBezTo>
                    <a:cubicBezTo>
                      <a:pt x="1881" y="472"/>
                      <a:pt x="1906" y="427"/>
                      <a:pt x="1886" y="403"/>
                    </a:cubicBezTo>
                    <a:cubicBezTo>
                      <a:pt x="1869" y="396"/>
                      <a:pt x="1850" y="401"/>
                      <a:pt x="1831" y="402"/>
                    </a:cubicBezTo>
                    <a:close/>
                    <a:moveTo>
                      <a:pt x="1755" y="435"/>
                    </a:moveTo>
                    <a:cubicBezTo>
                      <a:pt x="1732" y="509"/>
                      <a:pt x="1720" y="583"/>
                      <a:pt x="1698" y="657"/>
                    </a:cubicBezTo>
                    <a:cubicBezTo>
                      <a:pt x="1692" y="679"/>
                      <a:pt x="1686" y="699"/>
                      <a:pt x="1680" y="720"/>
                    </a:cubicBezTo>
                    <a:cubicBezTo>
                      <a:pt x="1674" y="743"/>
                      <a:pt x="1670" y="765"/>
                      <a:pt x="1665" y="788"/>
                    </a:cubicBezTo>
                    <a:cubicBezTo>
                      <a:pt x="1655" y="835"/>
                      <a:pt x="1637" y="881"/>
                      <a:pt x="1625" y="926"/>
                    </a:cubicBezTo>
                    <a:cubicBezTo>
                      <a:pt x="1623" y="935"/>
                      <a:pt x="1627" y="947"/>
                      <a:pt x="1615" y="953"/>
                    </a:cubicBezTo>
                    <a:cubicBezTo>
                      <a:pt x="1618" y="958"/>
                      <a:pt x="1620" y="963"/>
                      <a:pt x="1615" y="968"/>
                    </a:cubicBezTo>
                    <a:cubicBezTo>
                      <a:pt x="1563" y="969"/>
                      <a:pt x="1506" y="973"/>
                      <a:pt x="1448" y="984"/>
                    </a:cubicBezTo>
                    <a:cubicBezTo>
                      <a:pt x="1360" y="1001"/>
                      <a:pt x="1274" y="1022"/>
                      <a:pt x="1198" y="1056"/>
                    </a:cubicBezTo>
                    <a:cubicBezTo>
                      <a:pt x="1149" y="1078"/>
                      <a:pt x="1103" y="1107"/>
                      <a:pt x="1057" y="1132"/>
                    </a:cubicBezTo>
                    <a:cubicBezTo>
                      <a:pt x="1034" y="1145"/>
                      <a:pt x="1010" y="1158"/>
                      <a:pt x="988" y="1172"/>
                    </a:cubicBezTo>
                    <a:cubicBezTo>
                      <a:pt x="971" y="1183"/>
                      <a:pt x="952" y="1192"/>
                      <a:pt x="938" y="1204"/>
                    </a:cubicBezTo>
                    <a:cubicBezTo>
                      <a:pt x="935" y="1206"/>
                      <a:pt x="927" y="1211"/>
                      <a:pt x="930" y="1217"/>
                    </a:cubicBezTo>
                    <a:cubicBezTo>
                      <a:pt x="937" y="1219"/>
                      <a:pt x="943" y="1208"/>
                      <a:pt x="949" y="1204"/>
                    </a:cubicBezTo>
                    <a:cubicBezTo>
                      <a:pt x="962" y="1195"/>
                      <a:pt x="979" y="1188"/>
                      <a:pt x="994" y="1180"/>
                    </a:cubicBezTo>
                    <a:cubicBezTo>
                      <a:pt x="1009" y="1173"/>
                      <a:pt x="1026" y="1166"/>
                      <a:pt x="1041" y="1159"/>
                    </a:cubicBezTo>
                    <a:cubicBezTo>
                      <a:pt x="1135" y="1115"/>
                      <a:pt x="1249" y="1107"/>
                      <a:pt x="1363" y="1096"/>
                    </a:cubicBezTo>
                    <a:cubicBezTo>
                      <a:pt x="1452" y="1087"/>
                      <a:pt x="1547" y="1072"/>
                      <a:pt x="1638" y="1089"/>
                    </a:cubicBezTo>
                    <a:cubicBezTo>
                      <a:pt x="1666" y="968"/>
                      <a:pt x="1702" y="836"/>
                      <a:pt x="1736" y="722"/>
                    </a:cubicBezTo>
                    <a:cubicBezTo>
                      <a:pt x="1739" y="713"/>
                      <a:pt x="1739" y="704"/>
                      <a:pt x="1741" y="694"/>
                    </a:cubicBezTo>
                    <a:cubicBezTo>
                      <a:pt x="1745" y="681"/>
                      <a:pt x="1753" y="670"/>
                      <a:pt x="1756" y="657"/>
                    </a:cubicBezTo>
                    <a:cubicBezTo>
                      <a:pt x="1761" y="643"/>
                      <a:pt x="1762" y="627"/>
                      <a:pt x="1766" y="612"/>
                    </a:cubicBezTo>
                    <a:cubicBezTo>
                      <a:pt x="1784" y="556"/>
                      <a:pt x="1806" y="496"/>
                      <a:pt x="1811" y="445"/>
                    </a:cubicBezTo>
                    <a:cubicBezTo>
                      <a:pt x="1794" y="440"/>
                      <a:pt x="1773" y="439"/>
                      <a:pt x="1755" y="435"/>
                    </a:cubicBezTo>
                    <a:close/>
                    <a:moveTo>
                      <a:pt x="1668" y="534"/>
                    </a:moveTo>
                    <a:cubicBezTo>
                      <a:pt x="1669" y="528"/>
                      <a:pt x="1675" y="518"/>
                      <a:pt x="1672" y="513"/>
                    </a:cubicBezTo>
                    <a:cubicBezTo>
                      <a:pt x="1670" y="518"/>
                      <a:pt x="1665" y="529"/>
                      <a:pt x="1668" y="534"/>
                    </a:cubicBezTo>
                    <a:close/>
                    <a:moveTo>
                      <a:pt x="1376" y="805"/>
                    </a:moveTo>
                    <a:cubicBezTo>
                      <a:pt x="1316" y="813"/>
                      <a:pt x="1274" y="847"/>
                      <a:pt x="1227" y="875"/>
                    </a:cubicBezTo>
                    <a:cubicBezTo>
                      <a:pt x="1192" y="906"/>
                      <a:pt x="1153" y="931"/>
                      <a:pt x="1117" y="961"/>
                    </a:cubicBezTo>
                    <a:cubicBezTo>
                      <a:pt x="1046" y="1034"/>
                      <a:pt x="974" y="1116"/>
                      <a:pt x="920" y="1200"/>
                    </a:cubicBezTo>
                    <a:cubicBezTo>
                      <a:pt x="963" y="1150"/>
                      <a:pt x="1011" y="1105"/>
                      <a:pt x="1064" y="1064"/>
                    </a:cubicBezTo>
                    <a:cubicBezTo>
                      <a:pt x="1081" y="1060"/>
                      <a:pt x="1096" y="1043"/>
                      <a:pt x="1110" y="1031"/>
                    </a:cubicBezTo>
                    <a:cubicBezTo>
                      <a:pt x="1148" y="1013"/>
                      <a:pt x="1179" y="983"/>
                      <a:pt x="1217" y="963"/>
                    </a:cubicBezTo>
                    <a:cubicBezTo>
                      <a:pt x="1254" y="943"/>
                      <a:pt x="1289" y="921"/>
                      <a:pt x="1333" y="908"/>
                    </a:cubicBezTo>
                    <a:cubicBezTo>
                      <a:pt x="1335" y="904"/>
                      <a:pt x="1341" y="904"/>
                      <a:pt x="1343" y="900"/>
                    </a:cubicBezTo>
                    <a:cubicBezTo>
                      <a:pt x="1400" y="881"/>
                      <a:pt x="1484" y="852"/>
                      <a:pt x="1554" y="868"/>
                    </a:cubicBezTo>
                    <a:cubicBezTo>
                      <a:pt x="1556" y="858"/>
                      <a:pt x="1550" y="857"/>
                      <a:pt x="1549" y="850"/>
                    </a:cubicBezTo>
                    <a:cubicBezTo>
                      <a:pt x="1538" y="849"/>
                      <a:pt x="1529" y="848"/>
                      <a:pt x="1522" y="848"/>
                    </a:cubicBezTo>
                    <a:cubicBezTo>
                      <a:pt x="1500" y="836"/>
                      <a:pt x="1468" y="839"/>
                      <a:pt x="1439" y="843"/>
                    </a:cubicBezTo>
                    <a:cubicBezTo>
                      <a:pt x="1400" y="849"/>
                      <a:pt x="1356" y="862"/>
                      <a:pt x="1326" y="880"/>
                    </a:cubicBezTo>
                    <a:cubicBezTo>
                      <a:pt x="1313" y="888"/>
                      <a:pt x="1303" y="901"/>
                      <a:pt x="1288" y="901"/>
                    </a:cubicBezTo>
                    <a:cubicBezTo>
                      <a:pt x="1293" y="895"/>
                      <a:pt x="1302" y="892"/>
                      <a:pt x="1310" y="888"/>
                    </a:cubicBezTo>
                    <a:cubicBezTo>
                      <a:pt x="1350" y="842"/>
                      <a:pt x="1434" y="832"/>
                      <a:pt x="1509" y="827"/>
                    </a:cubicBezTo>
                    <a:cubicBezTo>
                      <a:pt x="1510" y="820"/>
                      <a:pt x="1509" y="814"/>
                      <a:pt x="1506" y="812"/>
                    </a:cubicBezTo>
                    <a:cubicBezTo>
                      <a:pt x="1447" y="810"/>
                      <a:pt x="1378" y="834"/>
                      <a:pt x="1331" y="850"/>
                    </a:cubicBezTo>
                    <a:cubicBezTo>
                      <a:pt x="1362" y="825"/>
                      <a:pt x="1414" y="814"/>
                      <a:pt x="1454" y="803"/>
                    </a:cubicBezTo>
                    <a:cubicBezTo>
                      <a:pt x="1427" y="803"/>
                      <a:pt x="1401" y="802"/>
                      <a:pt x="1376" y="805"/>
                    </a:cubicBezTo>
                    <a:close/>
                    <a:moveTo>
                      <a:pt x="411" y="1047"/>
                    </a:moveTo>
                    <a:cubicBezTo>
                      <a:pt x="407" y="1046"/>
                      <a:pt x="403" y="1045"/>
                      <a:pt x="398" y="1044"/>
                    </a:cubicBezTo>
                    <a:cubicBezTo>
                      <a:pt x="343" y="1029"/>
                      <a:pt x="290" y="1012"/>
                      <a:pt x="240" y="1001"/>
                    </a:cubicBezTo>
                    <a:cubicBezTo>
                      <a:pt x="184" y="988"/>
                      <a:pt x="124" y="978"/>
                      <a:pt x="74" y="969"/>
                    </a:cubicBezTo>
                    <a:cubicBezTo>
                      <a:pt x="66" y="974"/>
                      <a:pt x="62" y="971"/>
                      <a:pt x="54" y="973"/>
                    </a:cubicBezTo>
                    <a:cubicBezTo>
                      <a:pt x="47" y="986"/>
                      <a:pt x="37" y="995"/>
                      <a:pt x="31" y="1009"/>
                    </a:cubicBezTo>
                    <a:cubicBezTo>
                      <a:pt x="59" y="1010"/>
                      <a:pt x="79" y="1013"/>
                      <a:pt x="103" y="1016"/>
                    </a:cubicBezTo>
                    <a:cubicBezTo>
                      <a:pt x="193" y="1029"/>
                      <a:pt x="282" y="1046"/>
                      <a:pt x="368" y="1057"/>
                    </a:cubicBezTo>
                    <a:cubicBezTo>
                      <a:pt x="405" y="1062"/>
                      <a:pt x="447" y="1065"/>
                      <a:pt x="491" y="1072"/>
                    </a:cubicBezTo>
                    <a:cubicBezTo>
                      <a:pt x="494" y="1073"/>
                      <a:pt x="502" y="1078"/>
                      <a:pt x="504" y="1072"/>
                    </a:cubicBezTo>
                    <a:cubicBezTo>
                      <a:pt x="475" y="1064"/>
                      <a:pt x="441" y="1058"/>
                      <a:pt x="411" y="1047"/>
                    </a:cubicBezTo>
                    <a:close/>
                    <a:moveTo>
                      <a:pt x="617" y="1129"/>
                    </a:moveTo>
                    <a:cubicBezTo>
                      <a:pt x="596" y="1121"/>
                      <a:pt x="576" y="1112"/>
                      <a:pt x="553" y="1104"/>
                    </a:cubicBezTo>
                    <a:cubicBezTo>
                      <a:pt x="543" y="1101"/>
                      <a:pt x="532" y="1096"/>
                      <a:pt x="521" y="1092"/>
                    </a:cubicBezTo>
                    <a:cubicBezTo>
                      <a:pt x="499" y="1086"/>
                      <a:pt x="470" y="1087"/>
                      <a:pt x="445" y="1082"/>
                    </a:cubicBezTo>
                    <a:cubicBezTo>
                      <a:pt x="408" y="1076"/>
                      <a:pt x="366" y="1072"/>
                      <a:pt x="327" y="1067"/>
                    </a:cubicBezTo>
                    <a:cubicBezTo>
                      <a:pt x="229" y="1056"/>
                      <a:pt x="137" y="1030"/>
                      <a:pt x="46" y="1024"/>
                    </a:cubicBezTo>
                    <a:cubicBezTo>
                      <a:pt x="35" y="1032"/>
                      <a:pt x="26" y="1050"/>
                      <a:pt x="23" y="1061"/>
                    </a:cubicBezTo>
                    <a:cubicBezTo>
                      <a:pt x="67" y="1062"/>
                      <a:pt x="112" y="1071"/>
                      <a:pt x="161" y="1076"/>
                    </a:cubicBezTo>
                    <a:cubicBezTo>
                      <a:pt x="214" y="1081"/>
                      <a:pt x="288" y="1081"/>
                      <a:pt x="335" y="1087"/>
                    </a:cubicBezTo>
                    <a:cubicBezTo>
                      <a:pt x="358" y="1091"/>
                      <a:pt x="382" y="1091"/>
                      <a:pt x="402" y="1096"/>
                    </a:cubicBezTo>
                    <a:cubicBezTo>
                      <a:pt x="407" y="1097"/>
                      <a:pt x="412" y="1101"/>
                      <a:pt x="416" y="1102"/>
                    </a:cubicBezTo>
                    <a:cubicBezTo>
                      <a:pt x="446" y="1110"/>
                      <a:pt x="478" y="1107"/>
                      <a:pt x="508" y="1114"/>
                    </a:cubicBezTo>
                    <a:cubicBezTo>
                      <a:pt x="556" y="1126"/>
                      <a:pt x="600" y="1138"/>
                      <a:pt x="642" y="1150"/>
                    </a:cubicBezTo>
                    <a:cubicBezTo>
                      <a:pt x="658" y="1155"/>
                      <a:pt x="674" y="1163"/>
                      <a:pt x="690" y="1160"/>
                    </a:cubicBezTo>
                    <a:cubicBezTo>
                      <a:pt x="662" y="1154"/>
                      <a:pt x="640" y="1137"/>
                      <a:pt x="617" y="1129"/>
                    </a:cubicBezTo>
                    <a:close/>
                    <a:moveTo>
                      <a:pt x="551" y="1087"/>
                    </a:moveTo>
                    <a:cubicBezTo>
                      <a:pt x="537" y="1082"/>
                      <a:pt x="522" y="1077"/>
                      <a:pt x="508" y="1072"/>
                    </a:cubicBezTo>
                    <a:cubicBezTo>
                      <a:pt x="518" y="1080"/>
                      <a:pt x="540" y="1085"/>
                      <a:pt x="551" y="1087"/>
                    </a:cubicBezTo>
                    <a:close/>
                    <a:moveTo>
                      <a:pt x="446" y="1119"/>
                    </a:moveTo>
                    <a:cubicBezTo>
                      <a:pt x="423" y="1116"/>
                      <a:pt x="404" y="1112"/>
                      <a:pt x="378" y="1109"/>
                    </a:cubicBezTo>
                    <a:cubicBezTo>
                      <a:pt x="340" y="1105"/>
                      <a:pt x="301" y="1094"/>
                      <a:pt x="265" y="1092"/>
                    </a:cubicBezTo>
                    <a:cubicBezTo>
                      <a:pt x="211" y="1090"/>
                      <a:pt x="164" y="1092"/>
                      <a:pt x="119" y="1086"/>
                    </a:cubicBezTo>
                    <a:cubicBezTo>
                      <a:pt x="108" y="1084"/>
                      <a:pt x="98" y="1083"/>
                      <a:pt x="88" y="1082"/>
                    </a:cubicBezTo>
                    <a:cubicBezTo>
                      <a:pt x="78" y="1081"/>
                      <a:pt x="60" y="1075"/>
                      <a:pt x="53" y="1077"/>
                    </a:cubicBezTo>
                    <a:cubicBezTo>
                      <a:pt x="38" y="1082"/>
                      <a:pt x="33" y="1108"/>
                      <a:pt x="30" y="1122"/>
                    </a:cubicBezTo>
                    <a:cubicBezTo>
                      <a:pt x="55" y="1116"/>
                      <a:pt x="89" y="1123"/>
                      <a:pt x="101" y="1109"/>
                    </a:cubicBezTo>
                    <a:cubicBezTo>
                      <a:pt x="114" y="1122"/>
                      <a:pt x="141" y="1112"/>
                      <a:pt x="162" y="1112"/>
                    </a:cubicBezTo>
                    <a:cubicBezTo>
                      <a:pt x="171" y="1112"/>
                      <a:pt x="181" y="1117"/>
                      <a:pt x="191" y="1117"/>
                    </a:cubicBezTo>
                    <a:cubicBezTo>
                      <a:pt x="234" y="1119"/>
                      <a:pt x="284" y="1121"/>
                      <a:pt x="332" y="1121"/>
                    </a:cubicBezTo>
                    <a:cubicBezTo>
                      <a:pt x="431" y="1121"/>
                      <a:pt x="525" y="1151"/>
                      <a:pt x="611" y="1157"/>
                    </a:cubicBezTo>
                    <a:cubicBezTo>
                      <a:pt x="563" y="1140"/>
                      <a:pt x="505" y="1126"/>
                      <a:pt x="446" y="1119"/>
                    </a:cubicBezTo>
                    <a:close/>
                    <a:moveTo>
                      <a:pt x="722" y="1155"/>
                    </a:moveTo>
                    <a:cubicBezTo>
                      <a:pt x="755" y="1171"/>
                      <a:pt x="795" y="1189"/>
                      <a:pt x="827" y="1200"/>
                    </a:cubicBezTo>
                    <a:cubicBezTo>
                      <a:pt x="757" y="1159"/>
                      <a:pt x="681" y="1132"/>
                      <a:pt x="597" y="1104"/>
                    </a:cubicBezTo>
                    <a:cubicBezTo>
                      <a:pt x="638" y="1121"/>
                      <a:pt x="680" y="1145"/>
                      <a:pt x="722" y="1155"/>
                    </a:cubicBezTo>
                    <a:close/>
                    <a:moveTo>
                      <a:pt x="519" y="1157"/>
                    </a:moveTo>
                    <a:cubicBezTo>
                      <a:pt x="496" y="1154"/>
                      <a:pt x="474" y="1149"/>
                      <a:pt x="451" y="1145"/>
                    </a:cubicBezTo>
                    <a:cubicBezTo>
                      <a:pt x="358" y="1129"/>
                      <a:pt x="232" y="1131"/>
                      <a:pt x="149" y="1127"/>
                    </a:cubicBezTo>
                    <a:cubicBezTo>
                      <a:pt x="120" y="1147"/>
                      <a:pt x="122" y="1195"/>
                      <a:pt x="101" y="1227"/>
                    </a:cubicBezTo>
                    <a:cubicBezTo>
                      <a:pt x="166" y="1205"/>
                      <a:pt x="245" y="1183"/>
                      <a:pt x="330" y="1177"/>
                    </a:cubicBezTo>
                    <a:cubicBezTo>
                      <a:pt x="472" y="1167"/>
                      <a:pt x="616" y="1184"/>
                      <a:pt x="732" y="1199"/>
                    </a:cubicBezTo>
                    <a:cubicBezTo>
                      <a:pt x="660" y="1178"/>
                      <a:pt x="590" y="1167"/>
                      <a:pt x="519" y="1157"/>
                    </a:cubicBezTo>
                    <a:close/>
                    <a:moveTo>
                      <a:pt x="111" y="1127"/>
                    </a:moveTo>
                    <a:cubicBezTo>
                      <a:pt x="95" y="1138"/>
                      <a:pt x="89" y="1152"/>
                      <a:pt x="78" y="1170"/>
                    </a:cubicBezTo>
                    <a:cubicBezTo>
                      <a:pt x="71" y="1181"/>
                      <a:pt x="64" y="1192"/>
                      <a:pt x="58" y="1204"/>
                    </a:cubicBezTo>
                    <a:cubicBezTo>
                      <a:pt x="38" y="1239"/>
                      <a:pt x="22" y="1266"/>
                      <a:pt x="23" y="1305"/>
                    </a:cubicBezTo>
                    <a:cubicBezTo>
                      <a:pt x="90" y="1333"/>
                      <a:pt x="179" y="1311"/>
                      <a:pt x="244" y="1311"/>
                    </a:cubicBezTo>
                    <a:cubicBezTo>
                      <a:pt x="322" y="1312"/>
                      <a:pt x="402" y="1298"/>
                      <a:pt x="480" y="1292"/>
                    </a:cubicBezTo>
                    <a:cubicBezTo>
                      <a:pt x="522" y="1288"/>
                      <a:pt x="563" y="1283"/>
                      <a:pt x="602" y="1282"/>
                    </a:cubicBezTo>
                    <a:cubicBezTo>
                      <a:pt x="663" y="1264"/>
                      <a:pt x="736" y="1266"/>
                      <a:pt x="800" y="1263"/>
                    </a:cubicBezTo>
                    <a:cubicBezTo>
                      <a:pt x="798" y="1256"/>
                      <a:pt x="796" y="1248"/>
                      <a:pt x="793" y="1242"/>
                    </a:cubicBezTo>
                    <a:cubicBezTo>
                      <a:pt x="700" y="1248"/>
                      <a:pt x="613" y="1249"/>
                      <a:pt x="529" y="1263"/>
                    </a:cubicBezTo>
                    <a:cubicBezTo>
                      <a:pt x="514" y="1266"/>
                      <a:pt x="501" y="1271"/>
                      <a:pt x="486" y="1272"/>
                    </a:cubicBezTo>
                    <a:cubicBezTo>
                      <a:pt x="480" y="1272"/>
                      <a:pt x="474" y="1269"/>
                      <a:pt x="468" y="1270"/>
                    </a:cubicBezTo>
                    <a:cubicBezTo>
                      <a:pt x="397" y="1278"/>
                      <a:pt x="318" y="1298"/>
                      <a:pt x="242" y="1297"/>
                    </a:cubicBezTo>
                    <a:cubicBezTo>
                      <a:pt x="280" y="1281"/>
                      <a:pt x="322" y="1286"/>
                      <a:pt x="362" y="1277"/>
                    </a:cubicBezTo>
                    <a:cubicBezTo>
                      <a:pt x="408" y="1266"/>
                      <a:pt x="456" y="1255"/>
                      <a:pt x="503" y="1253"/>
                    </a:cubicBezTo>
                    <a:cubicBezTo>
                      <a:pt x="447" y="1252"/>
                      <a:pt x="385" y="1252"/>
                      <a:pt x="315" y="1260"/>
                    </a:cubicBezTo>
                    <a:cubicBezTo>
                      <a:pt x="299" y="1262"/>
                      <a:pt x="284" y="1262"/>
                      <a:pt x="269" y="1263"/>
                    </a:cubicBezTo>
                    <a:cubicBezTo>
                      <a:pt x="236" y="1267"/>
                      <a:pt x="204" y="1275"/>
                      <a:pt x="174" y="1275"/>
                    </a:cubicBezTo>
                    <a:cubicBezTo>
                      <a:pt x="151" y="1275"/>
                      <a:pt x="129" y="1271"/>
                      <a:pt x="108" y="1273"/>
                    </a:cubicBezTo>
                    <a:cubicBezTo>
                      <a:pt x="99" y="1274"/>
                      <a:pt x="90" y="1281"/>
                      <a:pt x="81" y="1278"/>
                    </a:cubicBezTo>
                    <a:cubicBezTo>
                      <a:pt x="77" y="1270"/>
                      <a:pt x="82" y="1261"/>
                      <a:pt x="86" y="1257"/>
                    </a:cubicBezTo>
                    <a:cubicBezTo>
                      <a:pt x="83" y="1247"/>
                      <a:pt x="85" y="1231"/>
                      <a:pt x="86" y="1228"/>
                    </a:cubicBezTo>
                    <a:cubicBezTo>
                      <a:pt x="97" y="1202"/>
                      <a:pt x="116" y="1169"/>
                      <a:pt x="123" y="1137"/>
                    </a:cubicBezTo>
                    <a:cubicBezTo>
                      <a:pt x="126" y="1136"/>
                      <a:pt x="138" y="1128"/>
                      <a:pt x="131" y="1127"/>
                    </a:cubicBezTo>
                    <a:cubicBezTo>
                      <a:pt x="126" y="1128"/>
                      <a:pt x="117" y="1128"/>
                      <a:pt x="111" y="1127"/>
                    </a:cubicBezTo>
                    <a:close/>
                    <a:moveTo>
                      <a:pt x="358" y="1187"/>
                    </a:moveTo>
                    <a:cubicBezTo>
                      <a:pt x="356" y="1187"/>
                      <a:pt x="357" y="1190"/>
                      <a:pt x="355" y="1190"/>
                    </a:cubicBezTo>
                    <a:cubicBezTo>
                      <a:pt x="315" y="1190"/>
                      <a:pt x="271" y="1198"/>
                      <a:pt x="227" y="1205"/>
                    </a:cubicBezTo>
                    <a:cubicBezTo>
                      <a:pt x="185" y="1212"/>
                      <a:pt x="141" y="1224"/>
                      <a:pt x="104" y="1243"/>
                    </a:cubicBezTo>
                    <a:cubicBezTo>
                      <a:pt x="118" y="1244"/>
                      <a:pt x="134" y="1239"/>
                      <a:pt x="146" y="1243"/>
                    </a:cubicBezTo>
                    <a:cubicBezTo>
                      <a:pt x="130" y="1253"/>
                      <a:pt x="101" y="1244"/>
                      <a:pt x="98" y="1262"/>
                    </a:cubicBezTo>
                    <a:cubicBezTo>
                      <a:pt x="231" y="1259"/>
                      <a:pt x="378" y="1237"/>
                      <a:pt x="504" y="1238"/>
                    </a:cubicBezTo>
                    <a:cubicBezTo>
                      <a:pt x="610" y="1240"/>
                      <a:pt x="679" y="1236"/>
                      <a:pt x="775" y="1227"/>
                    </a:cubicBezTo>
                    <a:cubicBezTo>
                      <a:pt x="731" y="1225"/>
                      <a:pt x="685" y="1216"/>
                      <a:pt x="627" y="1215"/>
                    </a:cubicBezTo>
                    <a:cubicBezTo>
                      <a:pt x="636" y="1210"/>
                      <a:pt x="653" y="1206"/>
                      <a:pt x="664" y="1209"/>
                    </a:cubicBezTo>
                    <a:cubicBezTo>
                      <a:pt x="557" y="1177"/>
                      <a:pt x="446" y="1195"/>
                      <a:pt x="358" y="1187"/>
                    </a:cubicBezTo>
                    <a:close/>
                    <a:moveTo>
                      <a:pt x="740" y="1213"/>
                    </a:moveTo>
                    <a:cubicBezTo>
                      <a:pt x="727" y="1212"/>
                      <a:pt x="710" y="1207"/>
                      <a:pt x="697" y="1210"/>
                    </a:cubicBezTo>
                    <a:cubicBezTo>
                      <a:pt x="712" y="1211"/>
                      <a:pt x="732" y="1216"/>
                      <a:pt x="740" y="1213"/>
                    </a:cubicBezTo>
                    <a:close/>
                    <a:moveTo>
                      <a:pt x="868" y="1252"/>
                    </a:moveTo>
                    <a:cubicBezTo>
                      <a:pt x="863" y="1253"/>
                      <a:pt x="854" y="1249"/>
                      <a:pt x="858" y="1255"/>
                    </a:cubicBezTo>
                    <a:cubicBezTo>
                      <a:pt x="845" y="1252"/>
                      <a:pt x="823" y="1246"/>
                      <a:pt x="808" y="1242"/>
                    </a:cubicBezTo>
                    <a:cubicBezTo>
                      <a:pt x="806" y="1257"/>
                      <a:pt x="818" y="1259"/>
                      <a:pt x="822" y="1268"/>
                    </a:cubicBezTo>
                    <a:cubicBezTo>
                      <a:pt x="862" y="1274"/>
                      <a:pt x="906" y="1279"/>
                      <a:pt x="928" y="1250"/>
                    </a:cubicBezTo>
                    <a:cubicBezTo>
                      <a:pt x="927" y="1244"/>
                      <a:pt x="923" y="1238"/>
                      <a:pt x="916" y="1230"/>
                    </a:cubicBezTo>
                    <a:cubicBezTo>
                      <a:pt x="908" y="1233"/>
                      <a:pt x="901" y="1236"/>
                      <a:pt x="896" y="1242"/>
                    </a:cubicBezTo>
                    <a:cubicBezTo>
                      <a:pt x="892" y="1235"/>
                      <a:pt x="879" y="1248"/>
                      <a:pt x="868" y="125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79" name="Group 122"/>
            <p:cNvGrpSpPr/>
            <p:nvPr/>
          </p:nvGrpSpPr>
          <p:grpSpPr bwMode="auto">
            <a:xfrm>
              <a:off x="5016714" y="1406522"/>
              <a:ext cx="1422439" cy="974904"/>
              <a:chOff x="0" y="0"/>
              <a:chExt cx="933450" cy="639763"/>
            </a:xfrm>
          </p:grpSpPr>
          <p:sp>
            <p:nvSpPr>
              <p:cNvPr id="23764" name="Freeform 124"/>
              <p:cNvSpPr>
                <a:spLocks noEditPoints="1" noChangeArrowheads="1"/>
              </p:cNvSpPr>
              <p:nvPr/>
            </p:nvSpPr>
            <p:spPr bwMode="auto">
              <a:xfrm>
                <a:off x="357188" y="50800"/>
                <a:ext cx="460375" cy="214313"/>
              </a:xfrm>
              <a:custGeom>
                <a:avLst/>
                <a:gdLst>
                  <a:gd name="T0" fmla="*/ 288086257 w 713"/>
                  <a:gd name="T1" fmla="*/ 60887415 h 333"/>
                  <a:gd name="T2" fmla="*/ 187610254 w 713"/>
                  <a:gd name="T3" fmla="*/ 118874848 h 333"/>
                  <a:gd name="T4" fmla="*/ 153840783 w 713"/>
                  <a:gd name="T5" fmla="*/ 137513637 h 333"/>
                  <a:gd name="T6" fmla="*/ 47527750 w 713"/>
                  <a:gd name="T7" fmla="*/ 91951868 h 333"/>
                  <a:gd name="T8" fmla="*/ 3334975 w 713"/>
                  <a:gd name="T9" fmla="*/ 62958463 h 333"/>
                  <a:gd name="T10" fmla="*/ 127991995 w 713"/>
                  <a:gd name="T11" fmla="*/ 5798679 h 333"/>
                  <a:gd name="T12" fmla="*/ 159677148 w 713"/>
                  <a:gd name="T13" fmla="*/ 3313807 h 333"/>
                  <a:gd name="T14" fmla="*/ 166764854 w 713"/>
                  <a:gd name="T15" fmla="*/ 3313807 h 333"/>
                  <a:gd name="T16" fmla="*/ 235972212 w 713"/>
                  <a:gd name="T17" fmla="*/ 27336814 h 333"/>
                  <a:gd name="T18" fmla="*/ 291421230 w 713"/>
                  <a:gd name="T19" fmla="*/ 43905208 h 333"/>
                  <a:gd name="T20" fmla="*/ 173852601 w 713"/>
                  <a:gd name="T21" fmla="*/ 120117606 h 333"/>
                  <a:gd name="T22" fmla="*/ 284334169 w 713"/>
                  <a:gd name="T23" fmla="*/ 55502562 h 333"/>
                  <a:gd name="T24" fmla="*/ 143834571 w 713"/>
                  <a:gd name="T25" fmla="*/ 127572864 h 333"/>
                  <a:gd name="T26" fmla="*/ 236805794 w 713"/>
                  <a:gd name="T27" fmla="*/ 34792715 h 333"/>
                  <a:gd name="T28" fmla="*/ 165931272 w 713"/>
                  <a:gd name="T29" fmla="*/ 74555817 h 333"/>
                  <a:gd name="T30" fmla="*/ 114233696 w 713"/>
                  <a:gd name="T31" fmla="*/ 106449204 h 333"/>
                  <a:gd name="T32" fmla="*/ 117152201 w 713"/>
                  <a:gd name="T33" fmla="*/ 114732752 h 333"/>
                  <a:gd name="T34" fmla="*/ 151755860 w 713"/>
                  <a:gd name="T35" fmla="*/ 115147219 h 333"/>
                  <a:gd name="T36" fmla="*/ 228884505 w 713"/>
                  <a:gd name="T37" fmla="*/ 71242012 h 333"/>
                  <a:gd name="T38" fmla="*/ 275578653 w 713"/>
                  <a:gd name="T39" fmla="*/ 45147322 h 333"/>
                  <a:gd name="T40" fmla="*/ 198450048 w 713"/>
                  <a:gd name="T41" fmla="*/ 23195361 h 333"/>
                  <a:gd name="T42" fmla="*/ 66288832 w 713"/>
                  <a:gd name="T43" fmla="*/ 95265674 h 333"/>
                  <a:gd name="T44" fmla="*/ 100892511 w 713"/>
                  <a:gd name="T45" fmla="*/ 105620913 h 333"/>
                  <a:gd name="T46" fmla="*/ 198450048 w 713"/>
                  <a:gd name="T47" fmla="*/ 23195361 h 333"/>
                  <a:gd name="T48" fmla="*/ 116318619 w 713"/>
                  <a:gd name="T49" fmla="*/ 31478910 h 333"/>
                  <a:gd name="T50" fmla="*/ 71292261 w 713"/>
                  <a:gd name="T51" fmla="*/ 52188756 h 333"/>
                  <a:gd name="T52" fmla="*/ 59618239 w 713"/>
                  <a:gd name="T53" fmla="*/ 91951868 h 333"/>
                  <a:gd name="T54" fmla="*/ 190528760 w 713"/>
                  <a:gd name="T55" fmla="*/ 22366427 h 333"/>
                  <a:gd name="T56" fmla="*/ 161344958 w 713"/>
                  <a:gd name="T57" fmla="*/ 11597359 h 333"/>
                  <a:gd name="T58" fmla="*/ 114233696 w 713"/>
                  <a:gd name="T59" fmla="*/ 16153922 h 333"/>
                  <a:gd name="T60" fmla="*/ 70040919 w 713"/>
                  <a:gd name="T61" fmla="*/ 33964425 h 333"/>
                  <a:gd name="T62" fmla="*/ 40023565 w 713"/>
                  <a:gd name="T63" fmla="*/ 48047304 h 333"/>
                  <a:gd name="T64" fmla="*/ 10839799 w 713"/>
                  <a:gd name="T65" fmla="*/ 63786754 h 333"/>
                  <a:gd name="T66" fmla="*/ 80880713 w 713"/>
                  <a:gd name="T67" fmla="*/ 39763102 h 333"/>
                  <a:gd name="T68" fmla="*/ 117569315 w 713"/>
                  <a:gd name="T69" fmla="*/ 16982212 h 333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713"/>
                  <a:gd name="T106" fmla="*/ 0 h 333"/>
                  <a:gd name="T107" fmla="*/ 713 w 713"/>
                  <a:gd name="T108" fmla="*/ 333 h 333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713" h="333">
                    <a:moveTo>
                      <a:pt x="706" y="144"/>
                    </a:moveTo>
                    <a:cubicBezTo>
                      <a:pt x="697" y="146"/>
                      <a:pt x="699" y="151"/>
                      <a:pt x="691" y="147"/>
                    </a:cubicBezTo>
                    <a:cubicBezTo>
                      <a:pt x="666" y="171"/>
                      <a:pt x="631" y="184"/>
                      <a:pt x="599" y="204"/>
                    </a:cubicBezTo>
                    <a:cubicBezTo>
                      <a:pt x="552" y="233"/>
                      <a:pt x="499" y="254"/>
                      <a:pt x="450" y="287"/>
                    </a:cubicBezTo>
                    <a:cubicBezTo>
                      <a:pt x="440" y="293"/>
                      <a:pt x="428" y="302"/>
                      <a:pt x="415" y="310"/>
                    </a:cubicBezTo>
                    <a:cubicBezTo>
                      <a:pt x="398" y="320"/>
                      <a:pt x="380" y="333"/>
                      <a:pt x="369" y="332"/>
                    </a:cubicBezTo>
                    <a:cubicBezTo>
                      <a:pt x="343" y="328"/>
                      <a:pt x="321" y="310"/>
                      <a:pt x="295" y="300"/>
                    </a:cubicBezTo>
                    <a:cubicBezTo>
                      <a:pt x="236" y="277"/>
                      <a:pt x="166" y="258"/>
                      <a:pt x="114" y="222"/>
                    </a:cubicBezTo>
                    <a:cubicBezTo>
                      <a:pt x="83" y="213"/>
                      <a:pt x="64" y="201"/>
                      <a:pt x="40" y="184"/>
                    </a:cubicBezTo>
                    <a:cubicBezTo>
                      <a:pt x="20" y="178"/>
                      <a:pt x="0" y="170"/>
                      <a:pt x="8" y="152"/>
                    </a:cubicBezTo>
                    <a:cubicBezTo>
                      <a:pt x="16" y="136"/>
                      <a:pt x="49" y="120"/>
                      <a:pt x="65" y="112"/>
                    </a:cubicBezTo>
                    <a:cubicBezTo>
                      <a:pt x="138" y="76"/>
                      <a:pt x="224" y="41"/>
                      <a:pt x="307" y="14"/>
                    </a:cubicBezTo>
                    <a:cubicBezTo>
                      <a:pt x="331" y="7"/>
                      <a:pt x="346" y="0"/>
                      <a:pt x="370" y="3"/>
                    </a:cubicBezTo>
                    <a:cubicBezTo>
                      <a:pt x="375" y="3"/>
                      <a:pt x="379" y="7"/>
                      <a:pt x="383" y="8"/>
                    </a:cubicBezTo>
                    <a:cubicBezTo>
                      <a:pt x="390" y="9"/>
                      <a:pt x="396" y="5"/>
                      <a:pt x="398" y="6"/>
                    </a:cubicBezTo>
                    <a:cubicBezTo>
                      <a:pt x="397" y="6"/>
                      <a:pt x="403" y="9"/>
                      <a:pt x="400" y="8"/>
                    </a:cubicBezTo>
                    <a:cubicBezTo>
                      <a:pt x="433" y="30"/>
                      <a:pt x="473" y="38"/>
                      <a:pt x="511" y="51"/>
                    </a:cubicBezTo>
                    <a:cubicBezTo>
                      <a:pt x="530" y="57"/>
                      <a:pt x="547" y="62"/>
                      <a:pt x="566" y="66"/>
                    </a:cubicBezTo>
                    <a:cubicBezTo>
                      <a:pt x="598" y="73"/>
                      <a:pt x="632" y="83"/>
                      <a:pt x="657" y="91"/>
                    </a:cubicBezTo>
                    <a:cubicBezTo>
                      <a:pt x="674" y="96"/>
                      <a:pt x="686" y="100"/>
                      <a:pt x="699" y="106"/>
                    </a:cubicBezTo>
                    <a:cubicBezTo>
                      <a:pt x="704" y="117"/>
                      <a:pt x="713" y="129"/>
                      <a:pt x="706" y="144"/>
                    </a:cubicBezTo>
                    <a:close/>
                    <a:moveTo>
                      <a:pt x="417" y="290"/>
                    </a:moveTo>
                    <a:cubicBezTo>
                      <a:pt x="465" y="258"/>
                      <a:pt x="520" y="233"/>
                      <a:pt x="571" y="204"/>
                    </a:cubicBezTo>
                    <a:cubicBezTo>
                      <a:pt x="601" y="187"/>
                      <a:pt x="662" y="156"/>
                      <a:pt x="682" y="134"/>
                    </a:cubicBezTo>
                    <a:cubicBezTo>
                      <a:pt x="684" y="132"/>
                      <a:pt x="692" y="119"/>
                      <a:pt x="677" y="116"/>
                    </a:cubicBezTo>
                    <a:cubicBezTo>
                      <a:pt x="570" y="183"/>
                      <a:pt x="449" y="238"/>
                      <a:pt x="345" y="308"/>
                    </a:cubicBezTo>
                    <a:cubicBezTo>
                      <a:pt x="370" y="322"/>
                      <a:pt x="396" y="308"/>
                      <a:pt x="417" y="290"/>
                    </a:cubicBezTo>
                    <a:close/>
                    <a:moveTo>
                      <a:pt x="568" y="84"/>
                    </a:moveTo>
                    <a:cubicBezTo>
                      <a:pt x="544" y="87"/>
                      <a:pt x="515" y="119"/>
                      <a:pt x="493" y="131"/>
                    </a:cubicBezTo>
                    <a:cubicBezTo>
                      <a:pt x="461" y="148"/>
                      <a:pt x="430" y="165"/>
                      <a:pt x="398" y="180"/>
                    </a:cubicBezTo>
                    <a:cubicBezTo>
                      <a:pt x="375" y="192"/>
                      <a:pt x="355" y="211"/>
                      <a:pt x="332" y="222"/>
                    </a:cubicBezTo>
                    <a:cubicBezTo>
                      <a:pt x="310" y="233"/>
                      <a:pt x="290" y="242"/>
                      <a:pt x="274" y="257"/>
                    </a:cubicBezTo>
                    <a:cubicBezTo>
                      <a:pt x="267" y="258"/>
                      <a:pt x="259" y="258"/>
                      <a:pt x="259" y="265"/>
                    </a:cubicBezTo>
                    <a:cubicBezTo>
                      <a:pt x="261" y="277"/>
                      <a:pt x="272" y="273"/>
                      <a:pt x="281" y="277"/>
                    </a:cubicBezTo>
                    <a:cubicBezTo>
                      <a:pt x="297" y="284"/>
                      <a:pt x="314" y="301"/>
                      <a:pt x="330" y="300"/>
                    </a:cubicBezTo>
                    <a:cubicBezTo>
                      <a:pt x="339" y="299"/>
                      <a:pt x="353" y="285"/>
                      <a:pt x="364" y="278"/>
                    </a:cubicBezTo>
                    <a:cubicBezTo>
                      <a:pt x="391" y="262"/>
                      <a:pt x="424" y="245"/>
                      <a:pt x="457" y="227"/>
                    </a:cubicBezTo>
                    <a:cubicBezTo>
                      <a:pt x="488" y="209"/>
                      <a:pt x="520" y="189"/>
                      <a:pt x="549" y="172"/>
                    </a:cubicBezTo>
                    <a:cubicBezTo>
                      <a:pt x="588" y="151"/>
                      <a:pt x="629" y="135"/>
                      <a:pt x="659" y="111"/>
                    </a:cubicBezTo>
                    <a:cubicBezTo>
                      <a:pt x="660" y="111"/>
                      <a:pt x="661" y="110"/>
                      <a:pt x="661" y="109"/>
                    </a:cubicBezTo>
                    <a:cubicBezTo>
                      <a:pt x="633" y="105"/>
                      <a:pt x="596" y="81"/>
                      <a:pt x="568" y="84"/>
                    </a:cubicBezTo>
                    <a:close/>
                    <a:moveTo>
                      <a:pt x="476" y="56"/>
                    </a:moveTo>
                    <a:cubicBezTo>
                      <a:pt x="426" y="90"/>
                      <a:pt x="370" y="120"/>
                      <a:pt x="307" y="142"/>
                    </a:cubicBezTo>
                    <a:cubicBezTo>
                      <a:pt x="261" y="175"/>
                      <a:pt x="207" y="199"/>
                      <a:pt x="159" y="230"/>
                    </a:cubicBezTo>
                    <a:cubicBezTo>
                      <a:pt x="186" y="244"/>
                      <a:pt x="214" y="257"/>
                      <a:pt x="244" y="267"/>
                    </a:cubicBezTo>
                    <a:cubicBezTo>
                      <a:pt x="243" y="261"/>
                      <a:pt x="240" y="261"/>
                      <a:pt x="242" y="255"/>
                    </a:cubicBezTo>
                    <a:cubicBezTo>
                      <a:pt x="344" y="196"/>
                      <a:pt x="452" y="144"/>
                      <a:pt x="546" y="78"/>
                    </a:cubicBezTo>
                    <a:cubicBezTo>
                      <a:pt x="523" y="73"/>
                      <a:pt x="499" y="65"/>
                      <a:pt x="476" y="56"/>
                    </a:cubicBezTo>
                    <a:close/>
                    <a:moveTo>
                      <a:pt x="387" y="28"/>
                    </a:moveTo>
                    <a:cubicBezTo>
                      <a:pt x="349" y="43"/>
                      <a:pt x="316" y="61"/>
                      <a:pt x="279" y="76"/>
                    </a:cubicBezTo>
                    <a:cubicBezTo>
                      <a:pt x="252" y="87"/>
                      <a:pt x="223" y="94"/>
                      <a:pt x="197" y="107"/>
                    </a:cubicBezTo>
                    <a:cubicBezTo>
                      <a:pt x="188" y="112"/>
                      <a:pt x="180" y="121"/>
                      <a:pt x="171" y="126"/>
                    </a:cubicBezTo>
                    <a:cubicBezTo>
                      <a:pt x="134" y="144"/>
                      <a:pt x="99" y="163"/>
                      <a:pt x="65" y="180"/>
                    </a:cubicBezTo>
                    <a:cubicBezTo>
                      <a:pt x="85" y="200"/>
                      <a:pt x="118" y="207"/>
                      <a:pt x="143" y="222"/>
                    </a:cubicBezTo>
                    <a:cubicBezTo>
                      <a:pt x="212" y="189"/>
                      <a:pt x="272" y="139"/>
                      <a:pt x="345" y="116"/>
                    </a:cubicBezTo>
                    <a:cubicBezTo>
                      <a:pt x="381" y="93"/>
                      <a:pt x="422" y="77"/>
                      <a:pt x="457" y="54"/>
                    </a:cubicBezTo>
                    <a:cubicBezTo>
                      <a:pt x="457" y="52"/>
                      <a:pt x="459" y="52"/>
                      <a:pt x="458" y="49"/>
                    </a:cubicBezTo>
                    <a:cubicBezTo>
                      <a:pt x="429" y="43"/>
                      <a:pt x="412" y="34"/>
                      <a:pt x="387" y="28"/>
                    </a:cubicBezTo>
                    <a:close/>
                    <a:moveTo>
                      <a:pt x="282" y="41"/>
                    </a:moveTo>
                    <a:cubicBezTo>
                      <a:pt x="280" y="42"/>
                      <a:pt x="275" y="39"/>
                      <a:pt x="274" y="39"/>
                    </a:cubicBezTo>
                    <a:cubicBezTo>
                      <a:pt x="266" y="41"/>
                      <a:pt x="255" y="47"/>
                      <a:pt x="244" y="51"/>
                    </a:cubicBezTo>
                    <a:cubicBezTo>
                      <a:pt x="215" y="61"/>
                      <a:pt x="193" y="73"/>
                      <a:pt x="168" y="82"/>
                    </a:cubicBezTo>
                    <a:cubicBezTo>
                      <a:pt x="155" y="87"/>
                      <a:pt x="142" y="89"/>
                      <a:pt x="131" y="94"/>
                    </a:cubicBezTo>
                    <a:cubicBezTo>
                      <a:pt x="119" y="100"/>
                      <a:pt x="108" y="111"/>
                      <a:pt x="96" y="116"/>
                    </a:cubicBezTo>
                    <a:cubicBezTo>
                      <a:pt x="80" y="123"/>
                      <a:pt x="64" y="130"/>
                      <a:pt x="53" y="137"/>
                    </a:cubicBezTo>
                    <a:cubicBezTo>
                      <a:pt x="45" y="143"/>
                      <a:pt x="31" y="143"/>
                      <a:pt x="26" y="154"/>
                    </a:cubicBezTo>
                    <a:cubicBezTo>
                      <a:pt x="31" y="164"/>
                      <a:pt x="35" y="169"/>
                      <a:pt x="48" y="172"/>
                    </a:cubicBezTo>
                    <a:cubicBezTo>
                      <a:pt x="90" y="152"/>
                      <a:pt x="148" y="120"/>
                      <a:pt x="194" y="96"/>
                    </a:cubicBezTo>
                    <a:cubicBezTo>
                      <a:pt x="250" y="66"/>
                      <a:pt x="319" y="54"/>
                      <a:pt x="364" y="19"/>
                    </a:cubicBezTo>
                    <a:cubicBezTo>
                      <a:pt x="332" y="17"/>
                      <a:pt x="311" y="33"/>
                      <a:pt x="28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5" name="Freeform 125"/>
              <p:cNvSpPr>
                <a:spLocks noChangeArrowheads="1"/>
              </p:cNvSpPr>
              <p:nvPr/>
            </p:nvSpPr>
            <p:spPr bwMode="auto">
              <a:xfrm>
                <a:off x="153988" y="330200"/>
                <a:ext cx="20638" cy="23813"/>
              </a:xfrm>
              <a:custGeom>
                <a:avLst/>
                <a:gdLst>
                  <a:gd name="T0" fmla="*/ 415985 w 32"/>
                  <a:gd name="T1" fmla="*/ 16201683 h 35"/>
                  <a:gd name="T2" fmla="*/ 12894234 w 32"/>
                  <a:gd name="T3" fmla="*/ 0 h 35"/>
                  <a:gd name="T4" fmla="*/ 415985 w 32"/>
                  <a:gd name="T5" fmla="*/ 16201683 h 35"/>
                  <a:gd name="T6" fmla="*/ 0 60000 65536"/>
                  <a:gd name="T7" fmla="*/ 0 60000 65536"/>
                  <a:gd name="T8" fmla="*/ 0 60000 65536"/>
                  <a:gd name="T9" fmla="*/ 0 w 32"/>
                  <a:gd name="T10" fmla="*/ 0 h 35"/>
                  <a:gd name="T11" fmla="*/ 32 w 32"/>
                  <a:gd name="T12" fmla="*/ 35 h 3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2" h="35">
                    <a:moveTo>
                      <a:pt x="1" y="35"/>
                    </a:moveTo>
                    <a:cubicBezTo>
                      <a:pt x="0" y="20"/>
                      <a:pt x="21" y="5"/>
                      <a:pt x="31" y="0"/>
                    </a:cubicBezTo>
                    <a:cubicBezTo>
                      <a:pt x="32" y="17"/>
                      <a:pt x="13" y="27"/>
                      <a:pt x="1" y="3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6" name="Freeform 12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3450" cy="639763"/>
              </a:xfrm>
              <a:custGeom>
                <a:avLst/>
                <a:gdLst>
                  <a:gd name="T0" fmla="*/ 58004390 w 1445"/>
                  <a:gd name="T1" fmla="*/ 150528855 h 988"/>
                  <a:gd name="T2" fmla="*/ 419384570 w 1445"/>
                  <a:gd name="T3" fmla="*/ 0 h 988"/>
                  <a:gd name="T4" fmla="*/ 597153441 w 1445"/>
                  <a:gd name="T5" fmla="*/ 61217813 h 988"/>
                  <a:gd name="T6" fmla="*/ 580461810 w 1445"/>
                  <a:gd name="T7" fmla="*/ 137110671 h 988"/>
                  <a:gd name="T8" fmla="*/ 353868676 w 1445"/>
                  <a:gd name="T9" fmla="*/ 311120377 h 988"/>
                  <a:gd name="T10" fmla="*/ 271661070 w 1445"/>
                  <a:gd name="T11" fmla="*/ 390787120 h 988"/>
                  <a:gd name="T12" fmla="*/ 156486905 w 1445"/>
                  <a:gd name="T13" fmla="*/ 355985446 h 988"/>
                  <a:gd name="T14" fmla="*/ 37556987 w 1445"/>
                  <a:gd name="T15" fmla="*/ 275899102 h 988"/>
                  <a:gd name="T16" fmla="*/ 24203165 w 1445"/>
                  <a:gd name="T17" fmla="*/ 228518447 h 988"/>
                  <a:gd name="T18" fmla="*/ 406865363 w 1445"/>
                  <a:gd name="T19" fmla="*/ 206714708 h 988"/>
                  <a:gd name="T20" fmla="*/ 564604148 w 1445"/>
                  <a:gd name="T21" fmla="*/ 137110671 h 988"/>
                  <a:gd name="T22" fmla="*/ 591728451 w 1445"/>
                  <a:gd name="T23" fmla="*/ 114049423 h 988"/>
                  <a:gd name="T24" fmla="*/ 543322141 w 1445"/>
                  <a:gd name="T25" fmla="*/ 50735545 h 988"/>
                  <a:gd name="T26" fmla="*/ 413124966 w 1445"/>
                  <a:gd name="T27" fmla="*/ 11320829 h 988"/>
                  <a:gd name="T28" fmla="*/ 329248133 w 1445"/>
                  <a:gd name="T29" fmla="*/ 170654876 h 988"/>
                  <a:gd name="T30" fmla="*/ 592563065 w 1445"/>
                  <a:gd name="T31" fmla="*/ 67507303 h 988"/>
                  <a:gd name="T32" fmla="*/ 340098194 w 1445"/>
                  <a:gd name="T33" fmla="*/ 251160742 h 988"/>
                  <a:gd name="T34" fmla="*/ 210735552 w 1445"/>
                  <a:gd name="T35" fmla="*/ 185330570 h 988"/>
                  <a:gd name="T36" fmla="*/ 333421202 w 1445"/>
                  <a:gd name="T37" fmla="*/ 271706324 h 988"/>
                  <a:gd name="T38" fmla="*/ 320901995 w 1445"/>
                  <a:gd name="T39" fmla="*/ 248644427 h 988"/>
                  <a:gd name="T40" fmla="*/ 270826457 w 1445"/>
                  <a:gd name="T41" fmla="*/ 292251906 h 988"/>
                  <a:gd name="T42" fmla="*/ 333838509 w 1445"/>
                  <a:gd name="T43" fmla="*/ 310700776 h 988"/>
                  <a:gd name="T44" fmla="*/ 272495684 w 1445"/>
                  <a:gd name="T45" fmla="*/ 321602645 h 988"/>
                  <a:gd name="T46" fmla="*/ 309218047 w 1445"/>
                  <a:gd name="T47" fmla="*/ 306926952 h 988"/>
                  <a:gd name="T48" fmla="*/ 211152859 w 1445"/>
                  <a:gd name="T49" fmla="*/ 263739722 h 988"/>
                  <a:gd name="T50" fmla="*/ 245788687 w 1445"/>
                  <a:gd name="T51" fmla="*/ 208391819 h 988"/>
                  <a:gd name="T52" fmla="*/ 234938708 w 1445"/>
                  <a:gd name="T53" fmla="*/ 275060546 h 988"/>
                  <a:gd name="T54" fmla="*/ 209900939 w 1445"/>
                  <a:gd name="T55" fmla="*/ 329150293 h 988"/>
                  <a:gd name="T56" fmla="*/ 266236080 w 1445"/>
                  <a:gd name="T57" fmla="*/ 301476665 h 988"/>
                  <a:gd name="T58" fmla="*/ 232852173 w 1445"/>
                  <a:gd name="T59" fmla="*/ 343825419 h 988"/>
                  <a:gd name="T60" fmla="*/ 168170852 w 1445"/>
                  <a:gd name="T61" fmla="*/ 308604711 h 988"/>
                  <a:gd name="T62" fmla="*/ 116426086 w 1445"/>
                  <a:gd name="T63" fmla="*/ 277157259 h 988"/>
                  <a:gd name="T64" fmla="*/ 41730056 w 1445"/>
                  <a:gd name="T65" fmla="*/ 253256807 h 988"/>
                  <a:gd name="T66" fmla="*/ 280007209 w 1445"/>
                  <a:gd name="T67" fmla="*/ 377369584 h 988"/>
                  <a:gd name="T68" fmla="*/ 161494588 w 1445"/>
                  <a:gd name="T69" fmla="*/ 236065447 h 988"/>
                  <a:gd name="T70" fmla="*/ 217412463 w 1445"/>
                  <a:gd name="T71" fmla="*/ 339632642 h 988"/>
                  <a:gd name="T72" fmla="*/ 217412463 w 1445"/>
                  <a:gd name="T73" fmla="*/ 339632642 h 988"/>
                  <a:gd name="T74" fmla="*/ 176517031 w 1445"/>
                  <a:gd name="T75" fmla="*/ 300637462 h 988"/>
                  <a:gd name="T76" fmla="*/ 191957387 w 1445"/>
                  <a:gd name="T77" fmla="*/ 273802389 h 988"/>
                  <a:gd name="T78" fmla="*/ 167753545 w 1445"/>
                  <a:gd name="T79" fmla="*/ 275899102 h 988"/>
                  <a:gd name="T80" fmla="*/ 194043922 w 1445"/>
                  <a:gd name="T81" fmla="*/ 315313155 h 988"/>
                  <a:gd name="T82" fmla="*/ 192792001 w 1445"/>
                  <a:gd name="T83" fmla="*/ 182395302 h 988"/>
                  <a:gd name="T84" fmla="*/ 138542707 w 1445"/>
                  <a:gd name="T85" fmla="*/ 220551845 h 988"/>
                  <a:gd name="T86" fmla="*/ 156486905 w 1445"/>
                  <a:gd name="T87" fmla="*/ 241516382 h 988"/>
                  <a:gd name="T88" fmla="*/ 137708093 w 1445"/>
                  <a:gd name="T89" fmla="*/ 228937401 h 988"/>
                  <a:gd name="T90" fmla="*/ 167753545 w 1445"/>
                  <a:gd name="T91" fmla="*/ 251160742 h 988"/>
                  <a:gd name="T92" fmla="*/ 130197215 w 1445"/>
                  <a:gd name="T93" fmla="*/ 312797488 h 988"/>
                  <a:gd name="T94" fmla="*/ 123937611 w 1445"/>
                  <a:gd name="T95" fmla="*/ 274221990 h 988"/>
                  <a:gd name="T96" fmla="*/ 96396000 w 1445"/>
                  <a:gd name="T97" fmla="*/ 180298589 h 988"/>
                  <a:gd name="T98" fmla="*/ 89301783 w 1445"/>
                  <a:gd name="T99" fmla="*/ 213004198 h 988"/>
                  <a:gd name="T100" fmla="*/ 85963327 w 1445"/>
                  <a:gd name="T101" fmla="*/ 220132244 h 988"/>
                  <a:gd name="T102" fmla="*/ 115591473 w 1445"/>
                  <a:gd name="T103" fmla="*/ 214262355 h 988"/>
                  <a:gd name="T104" fmla="*/ 107245334 w 1445"/>
                  <a:gd name="T105" fmla="*/ 254933918 h 988"/>
                  <a:gd name="T106" fmla="*/ 122685690 w 1445"/>
                  <a:gd name="T107" fmla="*/ 262481565 h 988"/>
                  <a:gd name="T108" fmla="*/ 74279360 w 1445"/>
                  <a:gd name="T109" fmla="*/ 169397326 h 988"/>
                  <a:gd name="T110" fmla="*/ 49240945 w 1445"/>
                  <a:gd name="T111" fmla="*/ 179460033 h 988"/>
                  <a:gd name="T112" fmla="*/ 88049862 w 1445"/>
                  <a:gd name="T113" fmla="*/ 192039014 h 988"/>
                  <a:gd name="T114" fmla="*/ 37974294 w 1445"/>
                  <a:gd name="T115" fmla="*/ 224744623 h 988"/>
                  <a:gd name="T116" fmla="*/ 44233907 w 1445"/>
                  <a:gd name="T117" fmla="*/ 246548362 h 988"/>
                  <a:gd name="T118" fmla="*/ 21282017 w 1445"/>
                  <a:gd name="T119" fmla="*/ 193716125 h 988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445"/>
                  <a:gd name="T181" fmla="*/ 0 h 988"/>
                  <a:gd name="T182" fmla="*/ 1445 w 1445"/>
                  <a:gd name="T183" fmla="*/ 988 h 988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445" h="988">
                    <a:moveTo>
                      <a:pt x="91" y="502"/>
                    </a:moveTo>
                    <a:cubicBezTo>
                      <a:pt x="63" y="497"/>
                      <a:pt x="30" y="525"/>
                      <a:pt x="3" y="511"/>
                    </a:cubicBezTo>
                    <a:cubicBezTo>
                      <a:pt x="3" y="495"/>
                      <a:pt x="11" y="486"/>
                      <a:pt x="20" y="483"/>
                    </a:cubicBezTo>
                    <a:cubicBezTo>
                      <a:pt x="46" y="438"/>
                      <a:pt x="99" y="419"/>
                      <a:pt x="123" y="370"/>
                    </a:cubicBezTo>
                    <a:cubicBezTo>
                      <a:pt x="130" y="369"/>
                      <a:pt x="134" y="362"/>
                      <a:pt x="139" y="359"/>
                    </a:cubicBezTo>
                    <a:cubicBezTo>
                      <a:pt x="169" y="353"/>
                      <a:pt x="197" y="335"/>
                      <a:pt x="221" y="319"/>
                    </a:cubicBezTo>
                    <a:cubicBezTo>
                      <a:pt x="211" y="314"/>
                      <a:pt x="203" y="307"/>
                      <a:pt x="198" y="297"/>
                    </a:cubicBezTo>
                    <a:cubicBezTo>
                      <a:pt x="366" y="241"/>
                      <a:pt x="546" y="163"/>
                      <a:pt x="717" y="98"/>
                    </a:cubicBezTo>
                    <a:cubicBezTo>
                      <a:pt x="792" y="70"/>
                      <a:pt x="880" y="43"/>
                      <a:pt x="960" y="18"/>
                    </a:cubicBezTo>
                    <a:cubicBezTo>
                      <a:pt x="977" y="13"/>
                      <a:pt x="992" y="12"/>
                      <a:pt x="1005" y="0"/>
                    </a:cubicBezTo>
                    <a:cubicBezTo>
                      <a:pt x="1005" y="4"/>
                      <a:pt x="1012" y="1"/>
                      <a:pt x="1011" y="7"/>
                    </a:cubicBezTo>
                    <a:cubicBezTo>
                      <a:pt x="1014" y="2"/>
                      <a:pt x="1019" y="4"/>
                      <a:pt x="1028" y="3"/>
                    </a:cubicBezTo>
                    <a:cubicBezTo>
                      <a:pt x="1034" y="8"/>
                      <a:pt x="1041" y="10"/>
                      <a:pt x="1044" y="17"/>
                    </a:cubicBezTo>
                    <a:cubicBezTo>
                      <a:pt x="1115" y="41"/>
                      <a:pt x="1193" y="72"/>
                      <a:pt x="1259" y="86"/>
                    </a:cubicBezTo>
                    <a:cubicBezTo>
                      <a:pt x="1316" y="107"/>
                      <a:pt x="1369" y="133"/>
                      <a:pt x="1431" y="146"/>
                    </a:cubicBezTo>
                    <a:cubicBezTo>
                      <a:pt x="1434" y="153"/>
                      <a:pt x="1443" y="153"/>
                      <a:pt x="1445" y="161"/>
                    </a:cubicBezTo>
                    <a:cubicBezTo>
                      <a:pt x="1436" y="214"/>
                      <a:pt x="1434" y="245"/>
                      <a:pt x="1431" y="296"/>
                    </a:cubicBezTo>
                    <a:cubicBezTo>
                      <a:pt x="1427" y="298"/>
                      <a:pt x="1425" y="304"/>
                      <a:pt x="1423" y="309"/>
                    </a:cubicBezTo>
                    <a:cubicBezTo>
                      <a:pt x="1420" y="308"/>
                      <a:pt x="1417" y="310"/>
                      <a:pt x="1420" y="311"/>
                    </a:cubicBezTo>
                    <a:cubicBezTo>
                      <a:pt x="1410" y="313"/>
                      <a:pt x="1402" y="317"/>
                      <a:pt x="1391" y="327"/>
                    </a:cubicBezTo>
                    <a:cubicBezTo>
                      <a:pt x="1352" y="345"/>
                      <a:pt x="1319" y="374"/>
                      <a:pt x="1283" y="399"/>
                    </a:cubicBezTo>
                    <a:cubicBezTo>
                      <a:pt x="1179" y="473"/>
                      <a:pt x="1073" y="552"/>
                      <a:pt x="973" y="633"/>
                    </a:cubicBezTo>
                    <a:cubicBezTo>
                      <a:pt x="970" y="637"/>
                      <a:pt x="968" y="642"/>
                      <a:pt x="965" y="646"/>
                    </a:cubicBezTo>
                    <a:cubicBezTo>
                      <a:pt x="961" y="648"/>
                      <a:pt x="958" y="645"/>
                      <a:pt x="955" y="649"/>
                    </a:cubicBezTo>
                    <a:cubicBezTo>
                      <a:pt x="919" y="680"/>
                      <a:pt x="885" y="711"/>
                      <a:pt x="848" y="742"/>
                    </a:cubicBezTo>
                    <a:cubicBezTo>
                      <a:pt x="837" y="752"/>
                      <a:pt x="824" y="762"/>
                      <a:pt x="815" y="775"/>
                    </a:cubicBezTo>
                    <a:cubicBezTo>
                      <a:pt x="765" y="790"/>
                      <a:pt x="738" y="828"/>
                      <a:pt x="711" y="872"/>
                    </a:cubicBezTo>
                    <a:cubicBezTo>
                      <a:pt x="706" y="879"/>
                      <a:pt x="701" y="886"/>
                      <a:pt x="697" y="892"/>
                    </a:cubicBezTo>
                    <a:cubicBezTo>
                      <a:pt x="694" y="898"/>
                      <a:pt x="693" y="908"/>
                      <a:pt x="687" y="913"/>
                    </a:cubicBezTo>
                    <a:cubicBezTo>
                      <a:pt x="681" y="919"/>
                      <a:pt x="665" y="924"/>
                      <a:pt x="651" y="932"/>
                    </a:cubicBezTo>
                    <a:cubicBezTo>
                      <a:pt x="635" y="941"/>
                      <a:pt x="624" y="945"/>
                      <a:pt x="608" y="953"/>
                    </a:cubicBezTo>
                    <a:cubicBezTo>
                      <a:pt x="585" y="964"/>
                      <a:pt x="572" y="980"/>
                      <a:pt x="551" y="988"/>
                    </a:cubicBezTo>
                    <a:cubicBezTo>
                      <a:pt x="516" y="956"/>
                      <a:pt x="484" y="922"/>
                      <a:pt x="447" y="905"/>
                    </a:cubicBezTo>
                    <a:cubicBezTo>
                      <a:pt x="447" y="901"/>
                      <a:pt x="444" y="901"/>
                      <a:pt x="445" y="897"/>
                    </a:cubicBezTo>
                    <a:cubicBezTo>
                      <a:pt x="424" y="879"/>
                      <a:pt x="401" y="864"/>
                      <a:pt x="375" y="849"/>
                    </a:cubicBezTo>
                    <a:cubicBezTo>
                      <a:pt x="355" y="836"/>
                      <a:pt x="324" y="815"/>
                      <a:pt x="301" y="799"/>
                    </a:cubicBezTo>
                    <a:cubicBezTo>
                      <a:pt x="285" y="788"/>
                      <a:pt x="268" y="781"/>
                      <a:pt x="256" y="769"/>
                    </a:cubicBezTo>
                    <a:cubicBezTo>
                      <a:pt x="252" y="767"/>
                      <a:pt x="248" y="765"/>
                      <a:pt x="242" y="766"/>
                    </a:cubicBezTo>
                    <a:cubicBezTo>
                      <a:pt x="239" y="761"/>
                      <a:pt x="235" y="757"/>
                      <a:pt x="232" y="752"/>
                    </a:cubicBezTo>
                    <a:cubicBezTo>
                      <a:pt x="181" y="726"/>
                      <a:pt x="138" y="689"/>
                      <a:pt x="90" y="658"/>
                    </a:cubicBezTo>
                    <a:cubicBezTo>
                      <a:pt x="74" y="647"/>
                      <a:pt x="59" y="634"/>
                      <a:pt x="43" y="626"/>
                    </a:cubicBezTo>
                    <a:cubicBezTo>
                      <a:pt x="36" y="623"/>
                      <a:pt x="29" y="623"/>
                      <a:pt x="23" y="619"/>
                    </a:cubicBezTo>
                    <a:cubicBezTo>
                      <a:pt x="16" y="615"/>
                      <a:pt x="12" y="605"/>
                      <a:pt x="3" y="603"/>
                    </a:cubicBezTo>
                    <a:cubicBezTo>
                      <a:pt x="0" y="593"/>
                      <a:pt x="2" y="591"/>
                      <a:pt x="10" y="581"/>
                    </a:cubicBezTo>
                    <a:cubicBezTo>
                      <a:pt x="20" y="569"/>
                      <a:pt x="39" y="558"/>
                      <a:pt x="58" y="545"/>
                    </a:cubicBezTo>
                    <a:cubicBezTo>
                      <a:pt x="74" y="534"/>
                      <a:pt x="82" y="521"/>
                      <a:pt x="91" y="502"/>
                    </a:cubicBezTo>
                    <a:close/>
                    <a:moveTo>
                      <a:pt x="1313" y="243"/>
                    </a:moveTo>
                    <a:cubicBezTo>
                      <a:pt x="1250" y="274"/>
                      <a:pt x="1195" y="318"/>
                      <a:pt x="1137" y="357"/>
                    </a:cubicBezTo>
                    <a:cubicBezTo>
                      <a:pt x="1079" y="396"/>
                      <a:pt x="1026" y="442"/>
                      <a:pt x="971" y="482"/>
                    </a:cubicBezTo>
                    <a:cubicBezTo>
                      <a:pt x="971" y="487"/>
                      <a:pt x="976" y="487"/>
                      <a:pt x="975" y="493"/>
                    </a:cubicBezTo>
                    <a:cubicBezTo>
                      <a:pt x="961" y="521"/>
                      <a:pt x="974" y="575"/>
                      <a:pt x="966" y="618"/>
                    </a:cubicBezTo>
                    <a:cubicBezTo>
                      <a:pt x="993" y="600"/>
                      <a:pt x="1020" y="579"/>
                      <a:pt x="1048" y="556"/>
                    </a:cubicBezTo>
                    <a:cubicBezTo>
                      <a:pt x="1093" y="520"/>
                      <a:pt x="1141" y="485"/>
                      <a:pt x="1187" y="452"/>
                    </a:cubicBezTo>
                    <a:cubicBezTo>
                      <a:pt x="1225" y="424"/>
                      <a:pt x="1262" y="398"/>
                      <a:pt x="1298" y="370"/>
                    </a:cubicBezTo>
                    <a:cubicBezTo>
                      <a:pt x="1317" y="356"/>
                      <a:pt x="1336" y="339"/>
                      <a:pt x="1353" y="327"/>
                    </a:cubicBezTo>
                    <a:cubicBezTo>
                      <a:pt x="1368" y="318"/>
                      <a:pt x="1383" y="314"/>
                      <a:pt x="1393" y="306"/>
                    </a:cubicBezTo>
                    <a:cubicBezTo>
                      <a:pt x="1396" y="303"/>
                      <a:pt x="1404" y="290"/>
                      <a:pt x="1406" y="287"/>
                    </a:cubicBezTo>
                    <a:cubicBezTo>
                      <a:pt x="1407" y="287"/>
                      <a:pt x="1409" y="289"/>
                      <a:pt x="1410" y="289"/>
                    </a:cubicBezTo>
                    <a:cubicBezTo>
                      <a:pt x="1414" y="284"/>
                      <a:pt x="1408" y="285"/>
                      <a:pt x="1413" y="281"/>
                    </a:cubicBezTo>
                    <a:cubicBezTo>
                      <a:pt x="1416" y="278"/>
                      <a:pt x="1417" y="274"/>
                      <a:pt x="1418" y="272"/>
                    </a:cubicBezTo>
                    <a:cubicBezTo>
                      <a:pt x="1428" y="241"/>
                      <a:pt x="1422" y="202"/>
                      <a:pt x="1430" y="174"/>
                    </a:cubicBezTo>
                    <a:cubicBezTo>
                      <a:pt x="1429" y="173"/>
                      <a:pt x="1429" y="172"/>
                      <a:pt x="1428" y="173"/>
                    </a:cubicBezTo>
                    <a:cubicBezTo>
                      <a:pt x="1395" y="205"/>
                      <a:pt x="1354" y="222"/>
                      <a:pt x="1313" y="243"/>
                    </a:cubicBezTo>
                    <a:close/>
                    <a:moveTo>
                      <a:pt x="1415" y="161"/>
                    </a:moveTo>
                    <a:cubicBezTo>
                      <a:pt x="1377" y="149"/>
                      <a:pt x="1341" y="133"/>
                      <a:pt x="1302" y="121"/>
                    </a:cubicBezTo>
                    <a:cubicBezTo>
                      <a:pt x="1277" y="114"/>
                      <a:pt x="1251" y="99"/>
                      <a:pt x="1224" y="91"/>
                    </a:cubicBezTo>
                    <a:cubicBezTo>
                      <a:pt x="1208" y="87"/>
                      <a:pt x="1191" y="85"/>
                      <a:pt x="1176" y="80"/>
                    </a:cubicBezTo>
                    <a:cubicBezTo>
                      <a:pt x="1160" y="75"/>
                      <a:pt x="1146" y="69"/>
                      <a:pt x="1131" y="63"/>
                    </a:cubicBezTo>
                    <a:cubicBezTo>
                      <a:pt x="1099" y="52"/>
                      <a:pt x="1066" y="36"/>
                      <a:pt x="1039" y="32"/>
                    </a:cubicBezTo>
                    <a:cubicBezTo>
                      <a:pt x="1017" y="28"/>
                      <a:pt x="1006" y="34"/>
                      <a:pt x="990" y="27"/>
                    </a:cubicBezTo>
                    <a:cubicBezTo>
                      <a:pt x="765" y="84"/>
                      <a:pt x="584" y="170"/>
                      <a:pt x="372" y="247"/>
                    </a:cubicBezTo>
                    <a:cubicBezTo>
                      <a:pt x="387" y="259"/>
                      <a:pt x="405" y="265"/>
                      <a:pt x="422" y="271"/>
                    </a:cubicBezTo>
                    <a:cubicBezTo>
                      <a:pt x="453" y="282"/>
                      <a:pt x="496" y="297"/>
                      <a:pt x="526" y="309"/>
                    </a:cubicBezTo>
                    <a:cubicBezTo>
                      <a:pt x="586" y="332"/>
                      <a:pt x="645" y="350"/>
                      <a:pt x="704" y="372"/>
                    </a:cubicBezTo>
                    <a:cubicBezTo>
                      <a:pt x="733" y="383"/>
                      <a:pt x="761" y="395"/>
                      <a:pt x="789" y="407"/>
                    </a:cubicBezTo>
                    <a:cubicBezTo>
                      <a:pt x="810" y="416"/>
                      <a:pt x="833" y="426"/>
                      <a:pt x="850" y="435"/>
                    </a:cubicBezTo>
                    <a:cubicBezTo>
                      <a:pt x="871" y="446"/>
                      <a:pt x="893" y="458"/>
                      <a:pt x="915" y="467"/>
                    </a:cubicBezTo>
                    <a:cubicBezTo>
                      <a:pt x="927" y="472"/>
                      <a:pt x="941" y="476"/>
                      <a:pt x="955" y="477"/>
                    </a:cubicBezTo>
                    <a:cubicBezTo>
                      <a:pt x="1025" y="420"/>
                      <a:pt x="1097" y="369"/>
                      <a:pt x="1172" y="314"/>
                    </a:cubicBezTo>
                    <a:cubicBezTo>
                      <a:pt x="1249" y="258"/>
                      <a:pt x="1349" y="216"/>
                      <a:pt x="1420" y="161"/>
                    </a:cubicBezTo>
                    <a:cubicBezTo>
                      <a:pt x="1420" y="159"/>
                      <a:pt x="1415" y="159"/>
                      <a:pt x="1415" y="161"/>
                    </a:cubicBezTo>
                    <a:close/>
                    <a:moveTo>
                      <a:pt x="950" y="633"/>
                    </a:moveTo>
                    <a:cubicBezTo>
                      <a:pt x="958" y="597"/>
                      <a:pt x="953" y="548"/>
                      <a:pt x="956" y="505"/>
                    </a:cubicBezTo>
                    <a:cubicBezTo>
                      <a:pt x="959" y="504"/>
                      <a:pt x="951" y="500"/>
                      <a:pt x="950" y="498"/>
                    </a:cubicBezTo>
                    <a:cubicBezTo>
                      <a:pt x="909" y="529"/>
                      <a:pt x="862" y="569"/>
                      <a:pt x="815" y="599"/>
                    </a:cubicBezTo>
                    <a:cubicBezTo>
                      <a:pt x="809" y="659"/>
                      <a:pt x="810" y="692"/>
                      <a:pt x="817" y="756"/>
                    </a:cubicBezTo>
                    <a:cubicBezTo>
                      <a:pt x="864" y="717"/>
                      <a:pt x="905" y="673"/>
                      <a:pt x="950" y="633"/>
                    </a:cubicBezTo>
                    <a:close/>
                    <a:moveTo>
                      <a:pt x="345" y="259"/>
                    </a:moveTo>
                    <a:cubicBezTo>
                      <a:pt x="306" y="271"/>
                      <a:pt x="271" y="289"/>
                      <a:pt x="227" y="301"/>
                    </a:cubicBezTo>
                    <a:cubicBezTo>
                      <a:pt x="319" y="347"/>
                      <a:pt x="412" y="394"/>
                      <a:pt x="505" y="442"/>
                    </a:cubicBezTo>
                    <a:cubicBezTo>
                      <a:pt x="598" y="490"/>
                      <a:pt x="703" y="516"/>
                      <a:pt x="782" y="583"/>
                    </a:cubicBezTo>
                    <a:cubicBezTo>
                      <a:pt x="791" y="585"/>
                      <a:pt x="800" y="583"/>
                      <a:pt x="807" y="591"/>
                    </a:cubicBezTo>
                    <a:cubicBezTo>
                      <a:pt x="848" y="555"/>
                      <a:pt x="897" y="527"/>
                      <a:pt x="936" y="490"/>
                    </a:cubicBezTo>
                    <a:cubicBezTo>
                      <a:pt x="748" y="399"/>
                      <a:pt x="543" y="330"/>
                      <a:pt x="345" y="259"/>
                    </a:cubicBezTo>
                    <a:close/>
                    <a:moveTo>
                      <a:pt x="799" y="648"/>
                    </a:moveTo>
                    <a:cubicBezTo>
                      <a:pt x="796" y="640"/>
                      <a:pt x="802" y="620"/>
                      <a:pt x="797" y="608"/>
                    </a:cubicBezTo>
                    <a:cubicBezTo>
                      <a:pt x="792" y="613"/>
                      <a:pt x="791" y="605"/>
                      <a:pt x="787" y="603"/>
                    </a:cubicBezTo>
                    <a:cubicBezTo>
                      <a:pt x="787" y="603"/>
                      <a:pt x="786" y="607"/>
                      <a:pt x="785" y="606"/>
                    </a:cubicBezTo>
                    <a:cubicBezTo>
                      <a:pt x="782" y="604"/>
                      <a:pt x="781" y="598"/>
                      <a:pt x="779" y="596"/>
                    </a:cubicBezTo>
                    <a:cubicBezTo>
                      <a:pt x="776" y="594"/>
                      <a:pt x="772" y="595"/>
                      <a:pt x="769" y="593"/>
                    </a:cubicBezTo>
                    <a:cubicBezTo>
                      <a:pt x="749" y="580"/>
                      <a:pt x="731" y="556"/>
                      <a:pt x="706" y="550"/>
                    </a:cubicBezTo>
                    <a:cubicBezTo>
                      <a:pt x="671" y="576"/>
                      <a:pt x="632" y="598"/>
                      <a:pt x="594" y="621"/>
                    </a:cubicBezTo>
                    <a:cubicBezTo>
                      <a:pt x="595" y="632"/>
                      <a:pt x="591" y="638"/>
                      <a:pt x="589" y="646"/>
                    </a:cubicBezTo>
                    <a:cubicBezTo>
                      <a:pt x="609" y="637"/>
                      <a:pt x="669" y="610"/>
                      <a:pt x="669" y="648"/>
                    </a:cubicBezTo>
                    <a:cubicBezTo>
                      <a:pt x="669" y="666"/>
                      <a:pt x="652" y="678"/>
                      <a:pt x="649" y="697"/>
                    </a:cubicBezTo>
                    <a:cubicBezTo>
                      <a:pt x="670" y="694"/>
                      <a:pt x="686" y="713"/>
                      <a:pt x="694" y="732"/>
                    </a:cubicBezTo>
                    <a:cubicBezTo>
                      <a:pt x="730" y="706"/>
                      <a:pt x="765" y="677"/>
                      <a:pt x="799" y="648"/>
                    </a:cubicBezTo>
                    <a:close/>
                    <a:moveTo>
                      <a:pt x="797" y="673"/>
                    </a:moveTo>
                    <a:cubicBezTo>
                      <a:pt x="777" y="681"/>
                      <a:pt x="762" y="695"/>
                      <a:pt x="749" y="711"/>
                    </a:cubicBezTo>
                    <a:cubicBezTo>
                      <a:pt x="768" y="719"/>
                      <a:pt x="783" y="735"/>
                      <a:pt x="800" y="741"/>
                    </a:cubicBezTo>
                    <a:cubicBezTo>
                      <a:pt x="798" y="716"/>
                      <a:pt x="797" y="700"/>
                      <a:pt x="797" y="673"/>
                    </a:cubicBezTo>
                    <a:close/>
                    <a:moveTo>
                      <a:pt x="741" y="732"/>
                    </a:moveTo>
                    <a:cubicBezTo>
                      <a:pt x="738" y="728"/>
                      <a:pt x="736" y="724"/>
                      <a:pt x="734" y="719"/>
                    </a:cubicBezTo>
                    <a:cubicBezTo>
                      <a:pt x="719" y="732"/>
                      <a:pt x="704" y="752"/>
                      <a:pt x="684" y="759"/>
                    </a:cubicBezTo>
                    <a:cubicBezTo>
                      <a:pt x="674" y="763"/>
                      <a:pt x="663" y="763"/>
                      <a:pt x="653" y="767"/>
                    </a:cubicBezTo>
                    <a:cubicBezTo>
                      <a:pt x="620" y="779"/>
                      <a:pt x="591" y="796"/>
                      <a:pt x="563" y="810"/>
                    </a:cubicBezTo>
                    <a:cubicBezTo>
                      <a:pt x="600" y="834"/>
                      <a:pt x="646" y="851"/>
                      <a:pt x="687" y="875"/>
                    </a:cubicBezTo>
                    <a:cubicBezTo>
                      <a:pt x="716" y="833"/>
                      <a:pt x="744" y="791"/>
                      <a:pt x="790" y="767"/>
                    </a:cubicBezTo>
                    <a:cubicBezTo>
                      <a:pt x="790" y="766"/>
                      <a:pt x="790" y="764"/>
                      <a:pt x="790" y="762"/>
                    </a:cubicBezTo>
                    <a:cubicBezTo>
                      <a:pt x="776" y="750"/>
                      <a:pt x="760" y="739"/>
                      <a:pt x="741" y="732"/>
                    </a:cubicBezTo>
                    <a:close/>
                    <a:moveTo>
                      <a:pt x="589" y="497"/>
                    </a:moveTo>
                    <a:cubicBezTo>
                      <a:pt x="551" y="526"/>
                      <a:pt x="502" y="544"/>
                      <a:pt x="467" y="576"/>
                    </a:cubicBezTo>
                    <a:cubicBezTo>
                      <a:pt x="459" y="580"/>
                      <a:pt x="443" y="583"/>
                      <a:pt x="447" y="591"/>
                    </a:cubicBezTo>
                    <a:cubicBezTo>
                      <a:pt x="465" y="586"/>
                      <a:pt x="482" y="582"/>
                      <a:pt x="503" y="580"/>
                    </a:cubicBezTo>
                    <a:cubicBezTo>
                      <a:pt x="519" y="593"/>
                      <a:pt x="518" y="614"/>
                      <a:pt x="506" y="629"/>
                    </a:cubicBezTo>
                    <a:cubicBezTo>
                      <a:pt x="514" y="634"/>
                      <a:pt x="519" y="637"/>
                      <a:pt x="521" y="644"/>
                    </a:cubicBezTo>
                    <a:cubicBezTo>
                      <a:pt x="542" y="636"/>
                      <a:pt x="563" y="629"/>
                      <a:pt x="574" y="613"/>
                    </a:cubicBezTo>
                    <a:cubicBezTo>
                      <a:pt x="580" y="611"/>
                      <a:pt x="581" y="613"/>
                      <a:pt x="588" y="611"/>
                    </a:cubicBezTo>
                    <a:cubicBezTo>
                      <a:pt x="620" y="586"/>
                      <a:pt x="661" y="569"/>
                      <a:pt x="692" y="543"/>
                    </a:cubicBezTo>
                    <a:cubicBezTo>
                      <a:pt x="656" y="526"/>
                      <a:pt x="625" y="512"/>
                      <a:pt x="589" y="497"/>
                    </a:cubicBezTo>
                    <a:close/>
                    <a:moveTo>
                      <a:pt x="626" y="706"/>
                    </a:moveTo>
                    <a:cubicBezTo>
                      <a:pt x="627" y="694"/>
                      <a:pt x="656" y="675"/>
                      <a:pt x="653" y="648"/>
                    </a:cubicBezTo>
                    <a:cubicBezTo>
                      <a:pt x="629" y="634"/>
                      <a:pt x="603" y="659"/>
                      <a:pt x="578" y="664"/>
                    </a:cubicBezTo>
                    <a:cubicBezTo>
                      <a:pt x="561" y="687"/>
                      <a:pt x="548" y="722"/>
                      <a:pt x="525" y="732"/>
                    </a:cubicBezTo>
                    <a:cubicBezTo>
                      <a:pt x="533" y="703"/>
                      <a:pt x="557" y="688"/>
                      <a:pt x="563" y="656"/>
                    </a:cubicBezTo>
                    <a:cubicBezTo>
                      <a:pt x="570" y="651"/>
                      <a:pt x="581" y="641"/>
                      <a:pt x="578" y="631"/>
                    </a:cubicBezTo>
                    <a:cubicBezTo>
                      <a:pt x="556" y="643"/>
                      <a:pt x="534" y="663"/>
                      <a:pt x="521" y="669"/>
                    </a:cubicBezTo>
                    <a:cubicBezTo>
                      <a:pt x="508" y="699"/>
                      <a:pt x="489" y="725"/>
                      <a:pt x="477" y="756"/>
                    </a:cubicBezTo>
                    <a:cubicBezTo>
                      <a:pt x="480" y="757"/>
                      <a:pt x="487" y="757"/>
                      <a:pt x="490" y="759"/>
                    </a:cubicBezTo>
                    <a:cubicBezTo>
                      <a:pt x="493" y="769"/>
                      <a:pt x="496" y="780"/>
                      <a:pt x="503" y="785"/>
                    </a:cubicBezTo>
                    <a:cubicBezTo>
                      <a:pt x="509" y="785"/>
                      <a:pt x="513" y="784"/>
                      <a:pt x="521" y="782"/>
                    </a:cubicBezTo>
                    <a:cubicBezTo>
                      <a:pt x="529" y="787"/>
                      <a:pt x="535" y="792"/>
                      <a:pt x="533" y="807"/>
                    </a:cubicBezTo>
                    <a:cubicBezTo>
                      <a:pt x="578" y="788"/>
                      <a:pt x="621" y="765"/>
                      <a:pt x="666" y="746"/>
                    </a:cubicBezTo>
                    <a:cubicBezTo>
                      <a:pt x="679" y="732"/>
                      <a:pt x="674" y="709"/>
                      <a:pt x="648" y="712"/>
                    </a:cubicBezTo>
                    <a:cubicBezTo>
                      <a:pt x="644" y="714"/>
                      <a:pt x="642" y="717"/>
                      <a:pt x="638" y="719"/>
                    </a:cubicBezTo>
                    <a:cubicBezTo>
                      <a:pt x="594" y="730"/>
                      <a:pt x="568" y="768"/>
                      <a:pt x="531" y="780"/>
                    </a:cubicBezTo>
                    <a:cubicBezTo>
                      <a:pt x="555" y="748"/>
                      <a:pt x="593" y="730"/>
                      <a:pt x="626" y="706"/>
                    </a:cubicBezTo>
                    <a:close/>
                    <a:moveTo>
                      <a:pt x="669" y="885"/>
                    </a:moveTo>
                    <a:cubicBezTo>
                      <a:pt x="648" y="868"/>
                      <a:pt x="623" y="856"/>
                      <a:pt x="598" y="844"/>
                    </a:cubicBezTo>
                    <a:cubicBezTo>
                      <a:pt x="584" y="837"/>
                      <a:pt x="571" y="826"/>
                      <a:pt x="558" y="820"/>
                    </a:cubicBezTo>
                    <a:cubicBezTo>
                      <a:pt x="542" y="814"/>
                      <a:pt x="536" y="823"/>
                      <a:pt x="521" y="829"/>
                    </a:cubicBezTo>
                    <a:cubicBezTo>
                      <a:pt x="489" y="841"/>
                      <a:pt x="437" y="869"/>
                      <a:pt x="418" y="839"/>
                    </a:cubicBezTo>
                    <a:cubicBezTo>
                      <a:pt x="423" y="833"/>
                      <a:pt x="424" y="826"/>
                      <a:pt x="422" y="817"/>
                    </a:cubicBezTo>
                    <a:cubicBezTo>
                      <a:pt x="436" y="802"/>
                      <a:pt x="447" y="784"/>
                      <a:pt x="457" y="764"/>
                    </a:cubicBezTo>
                    <a:cubicBezTo>
                      <a:pt x="434" y="758"/>
                      <a:pt x="426" y="737"/>
                      <a:pt x="403" y="736"/>
                    </a:cubicBezTo>
                    <a:cubicBezTo>
                      <a:pt x="395" y="735"/>
                      <a:pt x="383" y="744"/>
                      <a:pt x="372" y="747"/>
                    </a:cubicBezTo>
                    <a:cubicBezTo>
                      <a:pt x="364" y="750"/>
                      <a:pt x="353" y="751"/>
                      <a:pt x="344" y="754"/>
                    </a:cubicBezTo>
                    <a:cubicBezTo>
                      <a:pt x="323" y="760"/>
                      <a:pt x="309" y="767"/>
                      <a:pt x="296" y="749"/>
                    </a:cubicBezTo>
                    <a:cubicBezTo>
                      <a:pt x="302" y="725"/>
                      <a:pt x="318" y="711"/>
                      <a:pt x="334" y="696"/>
                    </a:cubicBezTo>
                    <a:cubicBezTo>
                      <a:pt x="317" y="683"/>
                      <a:pt x="303" y="667"/>
                      <a:pt x="279" y="661"/>
                    </a:cubicBezTo>
                    <a:cubicBezTo>
                      <a:pt x="265" y="673"/>
                      <a:pt x="244" y="674"/>
                      <a:pt x="221" y="679"/>
                    </a:cubicBezTo>
                    <a:cubicBezTo>
                      <a:pt x="205" y="659"/>
                      <a:pt x="222" y="647"/>
                      <a:pt x="234" y="633"/>
                    </a:cubicBezTo>
                    <a:cubicBezTo>
                      <a:pt x="205" y="625"/>
                      <a:pt x="185" y="590"/>
                      <a:pt x="153" y="591"/>
                    </a:cubicBezTo>
                    <a:cubicBezTo>
                      <a:pt x="147" y="591"/>
                      <a:pt x="144" y="596"/>
                      <a:pt x="138" y="598"/>
                    </a:cubicBezTo>
                    <a:cubicBezTo>
                      <a:pt x="127" y="601"/>
                      <a:pt x="113" y="600"/>
                      <a:pt x="100" y="604"/>
                    </a:cubicBezTo>
                    <a:cubicBezTo>
                      <a:pt x="81" y="593"/>
                      <a:pt x="102" y="572"/>
                      <a:pt x="113" y="565"/>
                    </a:cubicBezTo>
                    <a:cubicBezTo>
                      <a:pt x="80" y="535"/>
                      <a:pt x="46" y="574"/>
                      <a:pt x="23" y="598"/>
                    </a:cubicBezTo>
                    <a:cubicBezTo>
                      <a:pt x="195" y="724"/>
                      <a:pt x="391" y="833"/>
                      <a:pt x="550" y="966"/>
                    </a:cubicBezTo>
                    <a:cubicBezTo>
                      <a:pt x="569" y="971"/>
                      <a:pt x="579" y="947"/>
                      <a:pt x="599" y="940"/>
                    </a:cubicBezTo>
                    <a:cubicBezTo>
                      <a:pt x="630" y="930"/>
                      <a:pt x="657" y="914"/>
                      <a:pt x="671" y="900"/>
                    </a:cubicBezTo>
                    <a:cubicBezTo>
                      <a:pt x="668" y="897"/>
                      <a:pt x="666" y="889"/>
                      <a:pt x="669" y="885"/>
                    </a:cubicBezTo>
                    <a:close/>
                    <a:moveTo>
                      <a:pt x="478" y="445"/>
                    </a:moveTo>
                    <a:cubicBezTo>
                      <a:pt x="442" y="475"/>
                      <a:pt x="399" y="498"/>
                      <a:pt x="364" y="528"/>
                    </a:cubicBezTo>
                    <a:cubicBezTo>
                      <a:pt x="371" y="527"/>
                      <a:pt x="370" y="528"/>
                      <a:pt x="377" y="526"/>
                    </a:cubicBezTo>
                    <a:cubicBezTo>
                      <a:pt x="383" y="535"/>
                      <a:pt x="390" y="550"/>
                      <a:pt x="387" y="563"/>
                    </a:cubicBezTo>
                    <a:cubicBezTo>
                      <a:pt x="405" y="560"/>
                      <a:pt x="424" y="567"/>
                      <a:pt x="423" y="588"/>
                    </a:cubicBezTo>
                    <a:cubicBezTo>
                      <a:pt x="425" y="585"/>
                      <a:pt x="428" y="582"/>
                      <a:pt x="430" y="580"/>
                    </a:cubicBezTo>
                    <a:cubicBezTo>
                      <a:pt x="475" y="553"/>
                      <a:pt x="531" y="522"/>
                      <a:pt x="576" y="490"/>
                    </a:cubicBezTo>
                    <a:cubicBezTo>
                      <a:pt x="543" y="474"/>
                      <a:pt x="509" y="458"/>
                      <a:pt x="478" y="445"/>
                    </a:cubicBezTo>
                    <a:close/>
                    <a:moveTo>
                      <a:pt x="521" y="810"/>
                    </a:moveTo>
                    <a:cubicBezTo>
                      <a:pt x="515" y="809"/>
                      <a:pt x="522" y="800"/>
                      <a:pt x="515" y="797"/>
                    </a:cubicBezTo>
                    <a:cubicBezTo>
                      <a:pt x="497" y="801"/>
                      <a:pt x="480" y="790"/>
                      <a:pt x="478" y="772"/>
                    </a:cubicBezTo>
                    <a:cubicBezTo>
                      <a:pt x="464" y="775"/>
                      <a:pt x="458" y="789"/>
                      <a:pt x="452" y="799"/>
                    </a:cubicBezTo>
                    <a:cubicBezTo>
                      <a:pt x="444" y="809"/>
                      <a:pt x="438" y="821"/>
                      <a:pt x="435" y="835"/>
                    </a:cubicBezTo>
                    <a:cubicBezTo>
                      <a:pt x="460" y="840"/>
                      <a:pt x="500" y="824"/>
                      <a:pt x="521" y="810"/>
                    </a:cubicBezTo>
                    <a:close/>
                    <a:moveTo>
                      <a:pt x="379" y="681"/>
                    </a:moveTo>
                    <a:cubicBezTo>
                      <a:pt x="381" y="689"/>
                      <a:pt x="381" y="693"/>
                      <a:pt x="380" y="702"/>
                    </a:cubicBezTo>
                    <a:cubicBezTo>
                      <a:pt x="390" y="706"/>
                      <a:pt x="396" y="691"/>
                      <a:pt x="412" y="694"/>
                    </a:cubicBezTo>
                    <a:cubicBezTo>
                      <a:pt x="417" y="700"/>
                      <a:pt x="418" y="707"/>
                      <a:pt x="418" y="714"/>
                    </a:cubicBezTo>
                    <a:cubicBezTo>
                      <a:pt x="421" y="714"/>
                      <a:pt x="423" y="715"/>
                      <a:pt x="423" y="717"/>
                    </a:cubicBezTo>
                    <a:cubicBezTo>
                      <a:pt x="448" y="710"/>
                      <a:pt x="475" y="706"/>
                      <a:pt x="495" y="694"/>
                    </a:cubicBezTo>
                    <a:cubicBezTo>
                      <a:pt x="499" y="683"/>
                      <a:pt x="504" y="672"/>
                      <a:pt x="510" y="663"/>
                    </a:cubicBezTo>
                    <a:cubicBezTo>
                      <a:pt x="508" y="656"/>
                      <a:pt x="503" y="656"/>
                      <a:pt x="506" y="648"/>
                    </a:cubicBezTo>
                    <a:cubicBezTo>
                      <a:pt x="475" y="632"/>
                      <a:pt x="459" y="682"/>
                      <a:pt x="430" y="679"/>
                    </a:cubicBezTo>
                    <a:cubicBezTo>
                      <a:pt x="435" y="670"/>
                      <a:pt x="449" y="662"/>
                      <a:pt x="460" y="653"/>
                    </a:cubicBezTo>
                    <a:cubicBezTo>
                      <a:pt x="472" y="642"/>
                      <a:pt x="480" y="631"/>
                      <a:pt x="488" y="623"/>
                    </a:cubicBezTo>
                    <a:cubicBezTo>
                      <a:pt x="497" y="613"/>
                      <a:pt x="509" y="608"/>
                      <a:pt x="498" y="593"/>
                    </a:cubicBezTo>
                    <a:cubicBezTo>
                      <a:pt x="474" y="592"/>
                      <a:pt x="468" y="599"/>
                      <a:pt x="448" y="601"/>
                    </a:cubicBezTo>
                    <a:cubicBezTo>
                      <a:pt x="441" y="611"/>
                      <a:pt x="436" y="624"/>
                      <a:pt x="428" y="634"/>
                    </a:cubicBezTo>
                    <a:cubicBezTo>
                      <a:pt x="422" y="644"/>
                      <a:pt x="413" y="658"/>
                      <a:pt x="402" y="658"/>
                    </a:cubicBezTo>
                    <a:cubicBezTo>
                      <a:pt x="412" y="638"/>
                      <a:pt x="431" y="619"/>
                      <a:pt x="433" y="598"/>
                    </a:cubicBezTo>
                    <a:cubicBezTo>
                      <a:pt x="403" y="618"/>
                      <a:pt x="388" y="653"/>
                      <a:pt x="364" y="679"/>
                    </a:cubicBezTo>
                    <a:cubicBezTo>
                      <a:pt x="371" y="675"/>
                      <a:pt x="377" y="683"/>
                      <a:pt x="379" y="681"/>
                    </a:cubicBezTo>
                    <a:close/>
                    <a:moveTo>
                      <a:pt x="422" y="731"/>
                    </a:moveTo>
                    <a:cubicBezTo>
                      <a:pt x="438" y="736"/>
                      <a:pt x="446" y="750"/>
                      <a:pt x="465" y="752"/>
                    </a:cubicBezTo>
                    <a:cubicBezTo>
                      <a:pt x="467" y="736"/>
                      <a:pt x="478" y="729"/>
                      <a:pt x="482" y="714"/>
                    </a:cubicBezTo>
                    <a:cubicBezTo>
                      <a:pt x="461" y="719"/>
                      <a:pt x="442" y="723"/>
                      <a:pt x="422" y="731"/>
                    </a:cubicBezTo>
                    <a:close/>
                    <a:moveTo>
                      <a:pt x="394" y="490"/>
                    </a:moveTo>
                    <a:cubicBezTo>
                      <a:pt x="418" y="474"/>
                      <a:pt x="446" y="459"/>
                      <a:pt x="462" y="438"/>
                    </a:cubicBezTo>
                    <a:cubicBezTo>
                      <a:pt x="462" y="437"/>
                      <a:pt x="462" y="436"/>
                      <a:pt x="462" y="435"/>
                    </a:cubicBezTo>
                    <a:cubicBezTo>
                      <a:pt x="421" y="418"/>
                      <a:pt x="385" y="396"/>
                      <a:pt x="345" y="379"/>
                    </a:cubicBezTo>
                    <a:cubicBezTo>
                      <a:pt x="313" y="403"/>
                      <a:pt x="279" y="425"/>
                      <a:pt x="241" y="443"/>
                    </a:cubicBezTo>
                    <a:cubicBezTo>
                      <a:pt x="245" y="458"/>
                      <a:pt x="262" y="451"/>
                      <a:pt x="271" y="457"/>
                    </a:cubicBezTo>
                    <a:cubicBezTo>
                      <a:pt x="282" y="465"/>
                      <a:pt x="280" y="480"/>
                      <a:pt x="286" y="498"/>
                    </a:cubicBezTo>
                    <a:cubicBezTo>
                      <a:pt x="317" y="491"/>
                      <a:pt x="332" y="500"/>
                      <a:pt x="332" y="526"/>
                    </a:cubicBezTo>
                    <a:cubicBezTo>
                      <a:pt x="355" y="520"/>
                      <a:pt x="373" y="503"/>
                      <a:pt x="394" y="490"/>
                    </a:cubicBezTo>
                    <a:close/>
                    <a:moveTo>
                      <a:pt x="403" y="586"/>
                    </a:moveTo>
                    <a:cubicBezTo>
                      <a:pt x="413" y="587"/>
                      <a:pt x="406" y="571"/>
                      <a:pt x="395" y="573"/>
                    </a:cubicBezTo>
                    <a:cubicBezTo>
                      <a:pt x="376" y="584"/>
                      <a:pt x="354" y="614"/>
                      <a:pt x="335" y="609"/>
                    </a:cubicBezTo>
                    <a:cubicBezTo>
                      <a:pt x="347" y="597"/>
                      <a:pt x="362" y="588"/>
                      <a:pt x="375" y="576"/>
                    </a:cubicBezTo>
                    <a:cubicBezTo>
                      <a:pt x="375" y="571"/>
                      <a:pt x="371" y="561"/>
                      <a:pt x="375" y="553"/>
                    </a:cubicBezTo>
                    <a:cubicBezTo>
                      <a:pt x="354" y="562"/>
                      <a:pt x="335" y="601"/>
                      <a:pt x="309" y="599"/>
                    </a:cubicBezTo>
                    <a:cubicBezTo>
                      <a:pt x="327" y="580"/>
                      <a:pt x="349" y="565"/>
                      <a:pt x="364" y="541"/>
                    </a:cubicBezTo>
                    <a:cubicBezTo>
                      <a:pt x="356" y="542"/>
                      <a:pt x="352" y="538"/>
                      <a:pt x="344" y="540"/>
                    </a:cubicBezTo>
                    <a:cubicBezTo>
                      <a:pt x="344" y="546"/>
                      <a:pt x="335" y="543"/>
                      <a:pt x="330" y="546"/>
                    </a:cubicBezTo>
                    <a:cubicBezTo>
                      <a:pt x="321" y="553"/>
                      <a:pt x="312" y="574"/>
                      <a:pt x="302" y="586"/>
                    </a:cubicBezTo>
                    <a:cubicBezTo>
                      <a:pt x="295" y="595"/>
                      <a:pt x="284" y="597"/>
                      <a:pt x="287" y="611"/>
                    </a:cubicBezTo>
                    <a:cubicBezTo>
                      <a:pt x="299" y="608"/>
                      <a:pt x="299" y="615"/>
                      <a:pt x="309" y="613"/>
                    </a:cubicBezTo>
                    <a:cubicBezTo>
                      <a:pt x="313" y="621"/>
                      <a:pt x="308" y="624"/>
                      <a:pt x="314" y="629"/>
                    </a:cubicBezTo>
                    <a:cubicBezTo>
                      <a:pt x="342" y="619"/>
                      <a:pt x="378" y="609"/>
                      <a:pt x="402" y="599"/>
                    </a:cubicBezTo>
                    <a:cubicBezTo>
                      <a:pt x="402" y="593"/>
                      <a:pt x="403" y="588"/>
                      <a:pt x="403" y="586"/>
                    </a:cubicBezTo>
                    <a:close/>
                    <a:moveTo>
                      <a:pt x="407" y="717"/>
                    </a:moveTo>
                    <a:cubicBezTo>
                      <a:pt x="408" y="712"/>
                      <a:pt x="404" y="711"/>
                      <a:pt x="403" y="707"/>
                    </a:cubicBezTo>
                    <a:cubicBezTo>
                      <a:pt x="391" y="717"/>
                      <a:pt x="354" y="722"/>
                      <a:pt x="369" y="694"/>
                    </a:cubicBezTo>
                    <a:cubicBezTo>
                      <a:pt x="339" y="700"/>
                      <a:pt x="320" y="715"/>
                      <a:pt x="312" y="746"/>
                    </a:cubicBezTo>
                    <a:cubicBezTo>
                      <a:pt x="344" y="742"/>
                      <a:pt x="378" y="733"/>
                      <a:pt x="407" y="717"/>
                    </a:cubicBezTo>
                    <a:close/>
                    <a:moveTo>
                      <a:pt x="297" y="654"/>
                    </a:moveTo>
                    <a:cubicBezTo>
                      <a:pt x="314" y="662"/>
                      <a:pt x="327" y="674"/>
                      <a:pt x="344" y="683"/>
                    </a:cubicBezTo>
                    <a:cubicBezTo>
                      <a:pt x="363" y="662"/>
                      <a:pt x="379" y="639"/>
                      <a:pt x="397" y="616"/>
                    </a:cubicBezTo>
                    <a:cubicBezTo>
                      <a:pt x="360" y="625"/>
                      <a:pt x="323" y="634"/>
                      <a:pt x="297" y="654"/>
                    </a:cubicBezTo>
                    <a:close/>
                    <a:moveTo>
                      <a:pt x="231" y="322"/>
                    </a:moveTo>
                    <a:cubicBezTo>
                      <a:pt x="216" y="344"/>
                      <a:pt x="186" y="351"/>
                      <a:pt x="164" y="365"/>
                    </a:cubicBezTo>
                    <a:cubicBezTo>
                      <a:pt x="177" y="381"/>
                      <a:pt x="192" y="395"/>
                      <a:pt x="199" y="415"/>
                    </a:cubicBezTo>
                    <a:cubicBezTo>
                      <a:pt x="204" y="419"/>
                      <a:pt x="207" y="408"/>
                      <a:pt x="214" y="414"/>
                    </a:cubicBezTo>
                    <a:cubicBezTo>
                      <a:pt x="219" y="420"/>
                      <a:pt x="224" y="426"/>
                      <a:pt x="231" y="430"/>
                    </a:cubicBezTo>
                    <a:cubicBezTo>
                      <a:pt x="272" y="418"/>
                      <a:pt x="305" y="397"/>
                      <a:pt x="332" y="370"/>
                    </a:cubicBezTo>
                    <a:cubicBezTo>
                      <a:pt x="299" y="354"/>
                      <a:pt x="264" y="338"/>
                      <a:pt x="231" y="322"/>
                    </a:cubicBezTo>
                    <a:close/>
                    <a:moveTo>
                      <a:pt x="277" y="511"/>
                    </a:moveTo>
                    <a:cubicBezTo>
                      <a:pt x="266" y="500"/>
                      <a:pt x="275" y="462"/>
                      <a:pt x="252" y="467"/>
                    </a:cubicBezTo>
                    <a:cubicBezTo>
                      <a:pt x="245" y="486"/>
                      <a:pt x="228" y="496"/>
                      <a:pt x="214" y="508"/>
                    </a:cubicBezTo>
                    <a:cubicBezTo>
                      <a:pt x="219" y="486"/>
                      <a:pt x="235" y="476"/>
                      <a:pt x="251" y="465"/>
                    </a:cubicBezTo>
                    <a:cubicBezTo>
                      <a:pt x="236" y="462"/>
                      <a:pt x="233" y="463"/>
                      <a:pt x="224" y="460"/>
                    </a:cubicBezTo>
                    <a:cubicBezTo>
                      <a:pt x="200" y="480"/>
                      <a:pt x="184" y="510"/>
                      <a:pt x="159" y="530"/>
                    </a:cubicBezTo>
                    <a:cubicBezTo>
                      <a:pt x="162" y="539"/>
                      <a:pt x="163" y="541"/>
                      <a:pt x="163" y="548"/>
                    </a:cubicBezTo>
                    <a:cubicBezTo>
                      <a:pt x="180" y="549"/>
                      <a:pt x="190" y="525"/>
                      <a:pt x="206" y="525"/>
                    </a:cubicBezTo>
                    <a:cubicBezTo>
                      <a:pt x="202" y="540"/>
                      <a:pt x="186" y="543"/>
                      <a:pt x="181" y="556"/>
                    </a:cubicBezTo>
                    <a:cubicBezTo>
                      <a:pt x="186" y="556"/>
                      <a:pt x="188" y="558"/>
                      <a:pt x="189" y="561"/>
                    </a:cubicBezTo>
                    <a:cubicBezTo>
                      <a:pt x="233" y="553"/>
                      <a:pt x="271" y="540"/>
                      <a:pt x="309" y="526"/>
                    </a:cubicBezTo>
                    <a:cubicBezTo>
                      <a:pt x="311" y="521"/>
                      <a:pt x="312" y="514"/>
                      <a:pt x="315" y="510"/>
                    </a:cubicBezTo>
                    <a:cubicBezTo>
                      <a:pt x="303" y="510"/>
                      <a:pt x="291" y="512"/>
                      <a:pt x="277" y="511"/>
                    </a:cubicBezTo>
                    <a:close/>
                    <a:moveTo>
                      <a:pt x="216" y="570"/>
                    </a:moveTo>
                    <a:cubicBezTo>
                      <a:pt x="200" y="574"/>
                      <a:pt x="187" y="574"/>
                      <a:pt x="176" y="585"/>
                    </a:cubicBezTo>
                    <a:cubicBezTo>
                      <a:pt x="190" y="596"/>
                      <a:pt x="214" y="607"/>
                      <a:pt x="229" y="614"/>
                    </a:cubicBezTo>
                    <a:cubicBezTo>
                      <a:pt x="232" y="616"/>
                      <a:pt x="242" y="625"/>
                      <a:pt x="246" y="624"/>
                    </a:cubicBezTo>
                    <a:cubicBezTo>
                      <a:pt x="250" y="623"/>
                      <a:pt x="251" y="613"/>
                      <a:pt x="257" y="608"/>
                    </a:cubicBezTo>
                    <a:cubicBezTo>
                      <a:pt x="276" y="592"/>
                      <a:pt x="304" y="568"/>
                      <a:pt x="314" y="541"/>
                    </a:cubicBezTo>
                    <a:cubicBezTo>
                      <a:pt x="281" y="540"/>
                      <a:pt x="249" y="561"/>
                      <a:pt x="216" y="570"/>
                    </a:cubicBezTo>
                    <a:close/>
                    <a:moveTo>
                      <a:pt x="269" y="616"/>
                    </a:moveTo>
                    <a:cubicBezTo>
                      <a:pt x="260" y="633"/>
                      <a:pt x="235" y="643"/>
                      <a:pt x="234" y="663"/>
                    </a:cubicBezTo>
                    <a:cubicBezTo>
                      <a:pt x="254" y="654"/>
                      <a:pt x="284" y="647"/>
                      <a:pt x="294" y="626"/>
                    </a:cubicBezTo>
                    <a:cubicBezTo>
                      <a:pt x="284" y="625"/>
                      <a:pt x="275" y="625"/>
                      <a:pt x="269" y="616"/>
                    </a:cubicBezTo>
                    <a:close/>
                    <a:moveTo>
                      <a:pt x="134" y="468"/>
                    </a:moveTo>
                    <a:cubicBezTo>
                      <a:pt x="140" y="458"/>
                      <a:pt x="155" y="455"/>
                      <a:pt x="164" y="448"/>
                    </a:cubicBezTo>
                    <a:cubicBezTo>
                      <a:pt x="175" y="441"/>
                      <a:pt x="185" y="433"/>
                      <a:pt x="189" y="425"/>
                    </a:cubicBezTo>
                    <a:cubicBezTo>
                      <a:pt x="184" y="426"/>
                      <a:pt x="181" y="410"/>
                      <a:pt x="178" y="404"/>
                    </a:cubicBezTo>
                    <a:cubicBezTo>
                      <a:pt x="163" y="408"/>
                      <a:pt x="153" y="425"/>
                      <a:pt x="139" y="425"/>
                    </a:cubicBezTo>
                    <a:cubicBezTo>
                      <a:pt x="142" y="407"/>
                      <a:pt x="162" y="406"/>
                      <a:pt x="168" y="392"/>
                    </a:cubicBezTo>
                    <a:cubicBezTo>
                      <a:pt x="164" y="384"/>
                      <a:pt x="161" y="374"/>
                      <a:pt x="151" y="372"/>
                    </a:cubicBezTo>
                    <a:cubicBezTo>
                      <a:pt x="118" y="393"/>
                      <a:pt x="97" y="425"/>
                      <a:pt x="66" y="448"/>
                    </a:cubicBezTo>
                    <a:cubicBezTo>
                      <a:pt x="87" y="465"/>
                      <a:pt x="98" y="424"/>
                      <a:pt x="118" y="428"/>
                    </a:cubicBezTo>
                    <a:cubicBezTo>
                      <a:pt x="108" y="441"/>
                      <a:pt x="95" y="451"/>
                      <a:pt x="85" y="463"/>
                    </a:cubicBezTo>
                    <a:cubicBezTo>
                      <a:pt x="89" y="469"/>
                      <a:pt x="94" y="473"/>
                      <a:pt x="93" y="483"/>
                    </a:cubicBezTo>
                    <a:cubicBezTo>
                      <a:pt x="102" y="484"/>
                      <a:pt x="109" y="482"/>
                      <a:pt x="113" y="477"/>
                    </a:cubicBezTo>
                    <a:cubicBezTo>
                      <a:pt x="128" y="478"/>
                      <a:pt x="144" y="469"/>
                      <a:pt x="158" y="467"/>
                    </a:cubicBezTo>
                    <a:cubicBezTo>
                      <a:pt x="179" y="463"/>
                      <a:pt x="198" y="466"/>
                      <a:pt x="211" y="458"/>
                    </a:cubicBezTo>
                    <a:cubicBezTo>
                      <a:pt x="211" y="454"/>
                      <a:pt x="204" y="457"/>
                      <a:pt x="204" y="448"/>
                    </a:cubicBezTo>
                    <a:cubicBezTo>
                      <a:pt x="208" y="443"/>
                      <a:pt x="213" y="439"/>
                      <a:pt x="209" y="430"/>
                    </a:cubicBezTo>
                    <a:cubicBezTo>
                      <a:pt x="181" y="439"/>
                      <a:pt x="167" y="470"/>
                      <a:pt x="134" y="468"/>
                    </a:cubicBezTo>
                    <a:close/>
                    <a:moveTo>
                      <a:pt x="128" y="488"/>
                    </a:moveTo>
                    <a:cubicBezTo>
                      <a:pt x="113" y="501"/>
                      <a:pt x="98" y="514"/>
                      <a:pt x="91" y="536"/>
                    </a:cubicBezTo>
                    <a:cubicBezTo>
                      <a:pt x="100" y="543"/>
                      <a:pt x="110" y="550"/>
                      <a:pt x="120" y="556"/>
                    </a:cubicBezTo>
                    <a:cubicBezTo>
                      <a:pt x="139" y="526"/>
                      <a:pt x="173" y="510"/>
                      <a:pt x="191" y="478"/>
                    </a:cubicBezTo>
                    <a:cubicBezTo>
                      <a:pt x="169" y="483"/>
                      <a:pt x="150" y="489"/>
                      <a:pt x="128" y="488"/>
                    </a:cubicBezTo>
                    <a:close/>
                    <a:moveTo>
                      <a:pt x="149" y="546"/>
                    </a:moveTo>
                    <a:cubicBezTo>
                      <a:pt x="128" y="553"/>
                      <a:pt x="119" y="572"/>
                      <a:pt x="106" y="588"/>
                    </a:cubicBezTo>
                    <a:cubicBezTo>
                      <a:pt x="124" y="591"/>
                      <a:pt x="166" y="571"/>
                      <a:pt x="164" y="566"/>
                    </a:cubicBezTo>
                    <a:cubicBezTo>
                      <a:pt x="165" y="567"/>
                      <a:pt x="164" y="567"/>
                      <a:pt x="164" y="568"/>
                    </a:cubicBezTo>
                    <a:cubicBezTo>
                      <a:pt x="160" y="559"/>
                      <a:pt x="149" y="555"/>
                      <a:pt x="149" y="546"/>
                    </a:cubicBezTo>
                    <a:close/>
                    <a:moveTo>
                      <a:pt x="78" y="482"/>
                    </a:moveTo>
                    <a:cubicBezTo>
                      <a:pt x="77" y="465"/>
                      <a:pt x="65" y="462"/>
                      <a:pt x="51" y="462"/>
                    </a:cubicBezTo>
                    <a:cubicBezTo>
                      <a:pt x="45" y="475"/>
                      <a:pt x="25" y="485"/>
                      <a:pt x="27" y="502"/>
                    </a:cubicBezTo>
                    <a:cubicBezTo>
                      <a:pt x="44" y="496"/>
                      <a:pt x="65" y="493"/>
                      <a:pt x="78" y="48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0" name="Group 126"/>
            <p:cNvGrpSpPr/>
            <p:nvPr/>
          </p:nvGrpSpPr>
          <p:grpSpPr bwMode="auto">
            <a:xfrm>
              <a:off x="2159689" y="2898674"/>
              <a:ext cx="561975" cy="1184275"/>
              <a:chOff x="0" y="0"/>
              <a:chExt cx="561975" cy="1184275"/>
            </a:xfrm>
          </p:grpSpPr>
          <p:sp>
            <p:nvSpPr>
              <p:cNvPr id="23760" name="Freeform 127"/>
              <p:cNvSpPr>
                <a:spLocks noChangeArrowheads="1"/>
              </p:cNvSpPr>
              <p:nvPr/>
            </p:nvSpPr>
            <p:spPr bwMode="auto">
              <a:xfrm>
                <a:off x="303212" y="1073150"/>
                <a:ext cx="41275" cy="88900"/>
              </a:xfrm>
              <a:custGeom>
                <a:avLst/>
                <a:gdLst>
                  <a:gd name="T0" fmla="*/ 26619148 w 64"/>
                  <a:gd name="T1" fmla="*/ 41686954 h 137"/>
                  <a:gd name="T2" fmla="*/ 24955250 w 64"/>
                  <a:gd name="T3" fmla="*/ 49687311 h 137"/>
                  <a:gd name="T4" fmla="*/ 3327152 w 64"/>
                  <a:gd name="T5" fmla="*/ 21474866 h 137"/>
                  <a:gd name="T6" fmla="*/ 17053021 w 64"/>
                  <a:gd name="T7" fmla="*/ 43370872 h 137"/>
                  <a:gd name="T8" fmla="*/ 7486897 w 64"/>
                  <a:gd name="T9" fmla="*/ 842279 h 137"/>
                  <a:gd name="T10" fmla="*/ 11230024 w 64"/>
                  <a:gd name="T11" fmla="*/ 2526187 h 137"/>
                  <a:gd name="T12" fmla="*/ 26619148 w 64"/>
                  <a:gd name="T13" fmla="*/ 41686954 h 13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4"/>
                  <a:gd name="T22" fmla="*/ 0 h 137"/>
                  <a:gd name="T23" fmla="*/ 64 w 64"/>
                  <a:gd name="T24" fmla="*/ 137 h 13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4" h="137">
                    <a:moveTo>
                      <a:pt x="64" y="99"/>
                    </a:moveTo>
                    <a:cubicBezTo>
                      <a:pt x="60" y="104"/>
                      <a:pt x="60" y="111"/>
                      <a:pt x="60" y="118"/>
                    </a:cubicBezTo>
                    <a:cubicBezTo>
                      <a:pt x="30" y="137"/>
                      <a:pt x="2" y="80"/>
                      <a:pt x="8" y="51"/>
                    </a:cubicBezTo>
                    <a:cubicBezTo>
                      <a:pt x="21" y="66"/>
                      <a:pt x="21" y="95"/>
                      <a:pt x="41" y="103"/>
                    </a:cubicBezTo>
                    <a:cubicBezTo>
                      <a:pt x="45" y="68"/>
                      <a:pt x="0" y="34"/>
                      <a:pt x="18" y="2"/>
                    </a:cubicBezTo>
                    <a:cubicBezTo>
                      <a:pt x="23" y="0"/>
                      <a:pt x="25" y="12"/>
                      <a:pt x="27" y="6"/>
                    </a:cubicBezTo>
                    <a:cubicBezTo>
                      <a:pt x="30" y="34"/>
                      <a:pt x="43" y="74"/>
                      <a:pt x="64" y="9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1" name="Freeform 128"/>
              <p:cNvSpPr>
                <a:spLocks noChangeArrowheads="1"/>
              </p:cNvSpPr>
              <p:nvPr/>
            </p:nvSpPr>
            <p:spPr bwMode="auto">
              <a:xfrm>
                <a:off x="193675" y="401637"/>
                <a:ext cx="80963" cy="214313"/>
              </a:xfrm>
              <a:custGeom>
                <a:avLst/>
                <a:gdLst>
                  <a:gd name="T0" fmla="*/ 47956242 w 127"/>
                  <a:gd name="T1" fmla="*/ 138761506 h 331"/>
                  <a:gd name="T2" fmla="*/ 33732248 w 127"/>
                  <a:gd name="T3" fmla="*/ 105643361 h 331"/>
                  <a:gd name="T4" fmla="*/ 5689724 w 127"/>
                  <a:gd name="T5" fmla="*/ 16768858 h 331"/>
                  <a:gd name="T6" fmla="*/ 5689724 w 127"/>
                  <a:gd name="T7" fmla="*/ 0 h 331"/>
                  <a:gd name="T8" fmla="*/ 10160538 w 127"/>
                  <a:gd name="T9" fmla="*/ 10480617 h 331"/>
                  <a:gd name="T10" fmla="*/ 20320438 w 127"/>
                  <a:gd name="T11" fmla="*/ 40664430 h 331"/>
                  <a:gd name="T12" fmla="*/ 28448616 w 127"/>
                  <a:gd name="T13" fmla="*/ 72105635 h 331"/>
                  <a:gd name="T14" fmla="*/ 47956242 w 127"/>
                  <a:gd name="T15" fmla="*/ 129957842 h 331"/>
                  <a:gd name="T16" fmla="*/ 47956242 w 127"/>
                  <a:gd name="T17" fmla="*/ 138761506 h 33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27"/>
                  <a:gd name="T28" fmla="*/ 0 h 331"/>
                  <a:gd name="T29" fmla="*/ 127 w 127"/>
                  <a:gd name="T30" fmla="*/ 331 h 33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27" h="331">
                    <a:moveTo>
                      <a:pt x="118" y="331"/>
                    </a:moveTo>
                    <a:cubicBezTo>
                      <a:pt x="101" y="309"/>
                      <a:pt x="94" y="280"/>
                      <a:pt x="83" y="252"/>
                    </a:cubicBezTo>
                    <a:cubicBezTo>
                      <a:pt x="58" y="182"/>
                      <a:pt x="39" y="110"/>
                      <a:pt x="14" y="40"/>
                    </a:cubicBezTo>
                    <a:cubicBezTo>
                      <a:pt x="9" y="29"/>
                      <a:pt x="0" y="11"/>
                      <a:pt x="14" y="0"/>
                    </a:cubicBezTo>
                    <a:cubicBezTo>
                      <a:pt x="28" y="6"/>
                      <a:pt x="23" y="16"/>
                      <a:pt x="25" y="25"/>
                    </a:cubicBezTo>
                    <a:cubicBezTo>
                      <a:pt x="31" y="47"/>
                      <a:pt x="41" y="71"/>
                      <a:pt x="50" y="97"/>
                    </a:cubicBezTo>
                    <a:cubicBezTo>
                      <a:pt x="59" y="121"/>
                      <a:pt x="62" y="148"/>
                      <a:pt x="70" y="172"/>
                    </a:cubicBezTo>
                    <a:cubicBezTo>
                      <a:pt x="86" y="223"/>
                      <a:pt x="106" y="273"/>
                      <a:pt x="118" y="310"/>
                    </a:cubicBezTo>
                    <a:cubicBezTo>
                      <a:pt x="119" y="312"/>
                      <a:pt x="127" y="323"/>
                      <a:pt x="118" y="3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2" name="Freeform 129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61975" cy="1184275"/>
              </a:xfrm>
              <a:custGeom>
                <a:avLst/>
                <a:gdLst>
                  <a:gd name="T0" fmla="*/ 37882663 w 871"/>
                  <a:gd name="T1" fmla="*/ 225902902 h 1831"/>
                  <a:gd name="T2" fmla="*/ 0 w 871"/>
                  <a:gd name="T3" fmla="*/ 103747936 h 1831"/>
                  <a:gd name="T4" fmla="*/ 148200097 w 871"/>
                  <a:gd name="T5" fmla="*/ 148510414 h 1831"/>
                  <a:gd name="T6" fmla="*/ 97412024 w 871"/>
                  <a:gd name="T7" fmla="*/ 113369602 h 1831"/>
                  <a:gd name="T8" fmla="*/ 218553452 w 871"/>
                  <a:gd name="T9" fmla="*/ 274848826 h 1831"/>
                  <a:gd name="T10" fmla="*/ 269757038 w 871"/>
                  <a:gd name="T11" fmla="*/ 491548537 h 1831"/>
                  <a:gd name="T12" fmla="*/ 362590072 w 871"/>
                  <a:gd name="T13" fmla="*/ 665995884 h 1831"/>
                  <a:gd name="T14" fmla="*/ 309304969 w 871"/>
                  <a:gd name="T15" fmla="*/ 742970020 h 1831"/>
                  <a:gd name="T16" fmla="*/ 194408535 w 871"/>
                  <a:gd name="T17" fmla="*/ 750919084 h 1831"/>
                  <a:gd name="T18" fmla="*/ 149864730 w 871"/>
                  <a:gd name="T19" fmla="*/ 624580550 h 1831"/>
                  <a:gd name="T20" fmla="*/ 126552775 w 871"/>
                  <a:gd name="T21" fmla="*/ 573542904 h 1831"/>
                  <a:gd name="T22" fmla="*/ 112815038 w 871"/>
                  <a:gd name="T23" fmla="*/ 511210342 h 1831"/>
                  <a:gd name="T24" fmla="*/ 66190462 w 871"/>
                  <a:gd name="T25" fmla="*/ 369393611 h 1831"/>
                  <a:gd name="T26" fmla="*/ 52452726 w 871"/>
                  <a:gd name="T27" fmla="*/ 313754610 h 1831"/>
                  <a:gd name="T28" fmla="*/ 130715647 w 871"/>
                  <a:gd name="T29" fmla="*/ 546768982 h 1831"/>
                  <a:gd name="T30" fmla="*/ 157774316 w 871"/>
                  <a:gd name="T31" fmla="*/ 590694513 h 1831"/>
                  <a:gd name="T32" fmla="*/ 171512093 w 871"/>
                  <a:gd name="T33" fmla="*/ 672271053 h 1831"/>
                  <a:gd name="T34" fmla="*/ 315132474 w 871"/>
                  <a:gd name="T35" fmla="*/ 736277024 h 1831"/>
                  <a:gd name="T36" fmla="*/ 304725293 w 871"/>
                  <a:gd name="T37" fmla="*/ 598643576 h 1831"/>
                  <a:gd name="T38" fmla="*/ 247277399 w 871"/>
                  <a:gd name="T39" fmla="*/ 450551030 h 1831"/>
                  <a:gd name="T40" fmla="*/ 154027602 w 871"/>
                  <a:gd name="T41" fmla="*/ 176539151 h 1831"/>
                  <a:gd name="T42" fmla="*/ 83674913 w 871"/>
                  <a:gd name="T43" fmla="*/ 181558898 h 1831"/>
                  <a:gd name="T44" fmla="*/ 71602454 w 871"/>
                  <a:gd name="T45" fmla="*/ 305387719 h 1831"/>
                  <a:gd name="T46" fmla="*/ 82841951 w 871"/>
                  <a:gd name="T47" fmla="*/ 345129886 h 1831"/>
                  <a:gd name="T48" fmla="*/ 228960632 w 871"/>
                  <a:gd name="T49" fmla="*/ 688586522 h 1831"/>
                  <a:gd name="T50" fmla="*/ 236870219 w 871"/>
                  <a:gd name="T51" fmla="*/ 692769968 h 1831"/>
                  <a:gd name="T52" fmla="*/ 236870219 w 871"/>
                  <a:gd name="T53" fmla="*/ 718288468 h 1831"/>
                  <a:gd name="T54" fmla="*/ 254770827 w 871"/>
                  <a:gd name="T55" fmla="*/ 741296771 h 1831"/>
                  <a:gd name="T56" fmla="*/ 178172559 w 871"/>
                  <a:gd name="T57" fmla="*/ 681892880 h 1831"/>
                  <a:gd name="T58" fmla="*/ 247277399 w 871"/>
                  <a:gd name="T59" fmla="*/ 742970020 h 1831"/>
                  <a:gd name="T60" fmla="*/ 149032413 w 871"/>
                  <a:gd name="T61" fmla="*/ 610774792 h 1831"/>
                  <a:gd name="T62" fmla="*/ 141955144 w 871"/>
                  <a:gd name="T63" fmla="*/ 582328268 h 1831"/>
                  <a:gd name="T64" fmla="*/ 131964767 w 871"/>
                  <a:gd name="T65" fmla="*/ 555554347 h 1831"/>
                  <a:gd name="T66" fmla="*/ 125719813 w 871"/>
                  <a:gd name="T67" fmla="*/ 524179153 h 1831"/>
                  <a:gd name="T68" fmla="*/ 94082113 w 871"/>
                  <a:gd name="T69" fmla="*/ 106258132 h 1831"/>
                  <a:gd name="T70" fmla="*/ 105737768 w 871"/>
                  <a:gd name="T71" fmla="*/ 153948635 h 1831"/>
                  <a:gd name="T72" fmla="*/ 30805393 w 871"/>
                  <a:gd name="T73" fmla="*/ 177376099 h 1831"/>
                  <a:gd name="T74" fmla="*/ 49122170 w 871"/>
                  <a:gd name="T75" fmla="*/ 176539151 h 1831"/>
                  <a:gd name="T76" fmla="*/ 66190462 w 871"/>
                  <a:gd name="T77" fmla="*/ 166917445 h 1831"/>
                  <a:gd name="T78" fmla="*/ 82841951 w 871"/>
                  <a:gd name="T79" fmla="*/ 166917445 h 1831"/>
                  <a:gd name="T80" fmla="*/ 32054513 w 871"/>
                  <a:gd name="T81" fmla="*/ 81158086 h 1831"/>
                  <a:gd name="T82" fmla="*/ 19149733 w 871"/>
                  <a:gd name="T83" fmla="*/ 136378552 h 1831"/>
                  <a:gd name="T84" fmla="*/ 42045535 w 871"/>
                  <a:gd name="T85" fmla="*/ 93289322 h 1831"/>
                  <a:gd name="T86" fmla="*/ 51620410 w 871"/>
                  <a:gd name="T87" fmla="*/ 91616073 h 1831"/>
                  <a:gd name="T88" fmla="*/ 56199440 w 871"/>
                  <a:gd name="T89" fmla="*/ 115879798 h 1831"/>
                  <a:gd name="T90" fmla="*/ 75765326 w 871"/>
                  <a:gd name="T91" fmla="*/ 88269576 h 1831"/>
                  <a:gd name="T92" fmla="*/ 89502438 w 871"/>
                  <a:gd name="T93" fmla="*/ 107931381 h 1831"/>
                  <a:gd name="T94" fmla="*/ 76597643 w 871"/>
                  <a:gd name="T95" fmla="*/ 375250305 h 1831"/>
                  <a:gd name="T96" fmla="*/ 69937176 w 871"/>
                  <a:gd name="T97" fmla="*/ 351823528 h 1831"/>
                  <a:gd name="T98" fmla="*/ 59529996 w 871"/>
                  <a:gd name="T99" fmla="*/ 301622748 h 1831"/>
                  <a:gd name="T100" fmla="*/ 59529996 w 871"/>
                  <a:gd name="T101" fmla="*/ 301622748 h 183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871"/>
                  <a:gd name="T154" fmla="*/ 0 h 1831"/>
                  <a:gd name="T155" fmla="*/ 871 w 871"/>
                  <a:gd name="T156" fmla="*/ 1831 h 1831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871" h="1831">
                    <a:moveTo>
                      <a:pt x="126" y="750"/>
                    </a:moveTo>
                    <a:cubicBezTo>
                      <a:pt x="120" y="728"/>
                      <a:pt x="114" y="709"/>
                      <a:pt x="97" y="703"/>
                    </a:cubicBezTo>
                    <a:cubicBezTo>
                      <a:pt x="91" y="662"/>
                      <a:pt x="77" y="622"/>
                      <a:pt x="64" y="581"/>
                    </a:cubicBezTo>
                    <a:cubicBezTo>
                      <a:pt x="71" y="568"/>
                      <a:pt x="90" y="556"/>
                      <a:pt x="91" y="540"/>
                    </a:cubicBezTo>
                    <a:cubicBezTo>
                      <a:pt x="92" y="531"/>
                      <a:pt x="86" y="513"/>
                      <a:pt x="83" y="502"/>
                    </a:cubicBezTo>
                    <a:cubicBezTo>
                      <a:pt x="77" y="472"/>
                      <a:pt x="64" y="435"/>
                      <a:pt x="52" y="397"/>
                    </a:cubicBezTo>
                    <a:cubicBezTo>
                      <a:pt x="45" y="374"/>
                      <a:pt x="36" y="348"/>
                      <a:pt x="27" y="326"/>
                    </a:cubicBezTo>
                    <a:cubicBezTo>
                      <a:pt x="15" y="295"/>
                      <a:pt x="0" y="271"/>
                      <a:pt x="0" y="248"/>
                    </a:cubicBezTo>
                    <a:cubicBezTo>
                      <a:pt x="75" y="177"/>
                      <a:pt x="147" y="103"/>
                      <a:pt x="211" y="22"/>
                    </a:cubicBezTo>
                    <a:cubicBezTo>
                      <a:pt x="215" y="13"/>
                      <a:pt x="214" y="4"/>
                      <a:pt x="226" y="0"/>
                    </a:cubicBezTo>
                    <a:cubicBezTo>
                      <a:pt x="235" y="4"/>
                      <a:pt x="239" y="12"/>
                      <a:pt x="238" y="26"/>
                    </a:cubicBezTo>
                    <a:cubicBezTo>
                      <a:pt x="277" y="135"/>
                      <a:pt x="320" y="245"/>
                      <a:pt x="356" y="355"/>
                    </a:cubicBezTo>
                    <a:cubicBezTo>
                      <a:pt x="360" y="366"/>
                      <a:pt x="371" y="377"/>
                      <a:pt x="360" y="390"/>
                    </a:cubicBezTo>
                    <a:cubicBezTo>
                      <a:pt x="337" y="382"/>
                      <a:pt x="345" y="344"/>
                      <a:pt x="329" y="330"/>
                    </a:cubicBezTo>
                    <a:cubicBezTo>
                      <a:pt x="324" y="293"/>
                      <a:pt x="303" y="262"/>
                      <a:pt x="294" y="223"/>
                    </a:cubicBezTo>
                    <a:cubicBezTo>
                      <a:pt x="277" y="234"/>
                      <a:pt x="257" y="259"/>
                      <a:pt x="234" y="271"/>
                    </a:cubicBezTo>
                    <a:cubicBezTo>
                      <a:pt x="244" y="304"/>
                      <a:pt x="257" y="332"/>
                      <a:pt x="271" y="368"/>
                    </a:cubicBezTo>
                    <a:cubicBezTo>
                      <a:pt x="307" y="372"/>
                      <a:pt x="352" y="384"/>
                      <a:pt x="372" y="401"/>
                    </a:cubicBezTo>
                    <a:cubicBezTo>
                      <a:pt x="421" y="449"/>
                      <a:pt x="418" y="536"/>
                      <a:pt x="453" y="595"/>
                    </a:cubicBezTo>
                    <a:cubicBezTo>
                      <a:pt x="469" y="621"/>
                      <a:pt x="506" y="631"/>
                      <a:pt x="525" y="657"/>
                    </a:cubicBezTo>
                    <a:cubicBezTo>
                      <a:pt x="533" y="668"/>
                      <a:pt x="543" y="695"/>
                      <a:pt x="544" y="709"/>
                    </a:cubicBezTo>
                    <a:cubicBezTo>
                      <a:pt x="547" y="740"/>
                      <a:pt x="526" y="765"/>
                      <a:pt x="530" y="802"/>
                    </a:cubicBezTo>
                    <a:cubicBezTo>
                      <a:pt x="535" y="843"/>
                      <a:pt x="549" y="888"/>
                      <a:pt x="561" y="930"/>
                    </a:cubicBezTo>
                    <a:cubicBezTo>
                      <a:pt x="587" y="1014"/>
                      <a:pt x="618" y="1093"/>
                      <a:pt x="648" y="1175"/>
                    </a:cubicBezTo>
                    <a:cubicBezTo>
                      <a:pt x="674" y="1246"/>
                      <a:pt x="691" y="1320"/>
                      <a:pt x="722" y="1383"/>
                    </a:cubicBezTo>
                    <a:cubicBezTo>
                      <a:pt x="721" y="1390"/>
                      <a:pt x="724" y="1392"/>
                      <a:pt x="724" y="1398"/>
                    </a:cubicBezTo>
                    <a:cubicBezTo>
                      <a:pt x="745" y="1426"/>
                      <a:pt x="777" y="1454"/>
                      <a:pt x="805" y="1481"/>
                    </a:cubicBezTo>
                    <a:cubicBezTo>
                      <a:pt x="832" y="1507"/>
                      <a:pt x="870" y="1540"/>
                      <a:pt x="871" y="1592"/>
                    </a:cubicBezTo>
                    <a:cubicBezTo>
                      <a:pt x="871" y="1612"/>
                      <a:pt x="861" y="1648"/>
                      <a:pt x="856" y="1671"/>
                    </a:cubicBezTo>
                    <a:cubicBezTo>
                      <a:pt x="848" y="1703"/>
                      <a:pt x="834" y="1729"/>
                      <a:pt x="819" y="1754"/>
                    </a:cubicBezTo>
                    <a:cubicBezTo>
                      <a:pt x="804" y="1777"/>
                      <a:pt x="778" y="1794"/>
                      <a:pt x="745" y="1783"/>
                    </a:cubicBezTo>
                    <a:cubicBezTo>
                      <a:pt x="737" y="1784"/>
                      <a:pt x="744" y="1779"/>
                      <a:pt x="743" y="1776"/>
                    </a:cubicBezTo>
                    <a:cubicBezTo>
                      <a:pt x="719" y="1775"/>
                      <a:pt x="716" y="1754"/>
                      <a:pt x="703" y="1743"/>
                    </a:cubicBezTo>
                    <a:cubicBezTo>
                      <a:pt x="686" y="1755"/>
                      <a:pt x="673" y="1772"/>
                      <a:pt x="645" y="1774"/>
                    </a:cubicBezTo>
                    <a:cubicBezTo>
                      <a:pt x="640" y="1779"/>
                      <a:pt x="633" y="1782"/>
                      <a:pt x="629" y="1787"/>
                    </a:cubicBezTo>
                    <a:cubicBezTo>
                      <a:pt x="581" y="1793"/>
                      <a:pt x="512" y="1831"/>
                      <a:pt x="467" y="1795"/>
                    </a:cubicBezTo>
                    <a:cubicBezTo>
                      <a:pt x="438" y="1746"/>
                      <a:pt x="427" y="1683"/>
                      <a:pt x="408" y="1626"/>
                    </a:cubicBezTo>
                    <a:cubicBezTo>
                      <a:pt x="380" y="1613"/>
                      <a:pt x="376" y="1569"/>
                      <a:pt x="360" y="1535"/>
                    </a:cubicBezTo>
                    <a:cubicBezTo>
                      <a:pt x="353" y="1521"/>
                      <a:pt x="340" y="1515"/>
                      <a:pt x="346" y="1501"/>
                    </a:cubicBezTo>
                    <a:cubicBezTo>
                      <a:pt x="349" y="1497"/>
                      <a:pt x="350" y="1493"/>
                      <a:pt x="360" y="1493"/>
                    </a:cubicBezTo>
                    <a:cubicBezTo>
                      <a:pt x="351" y="1483"/>
                      <a:pt x="348" y="1467"/>
                      <a:pt x="343" y="1454"/>
                    </a:cubicBezTo>
                    <a:cubicBezTo>
                      <a:pt x="327" y="1460"/>
                      <a:pt x="316" y="1431"/>
                      <a:pt x="339" y="1421"/>
                    </a:cubicBezTo>
                    <a:cubicBezTo>
                      <a:pt x="335" y="1411"/>
                      <a:pt x="326" y="1397"/>
                      <a:pt x="329" y="1386"/>
                    </a:cubicBezTo>
                    <a:cubicBezTo>
                      <a:pt x="321" y="1381"/>
                      <a:pt x="307" y="1381"/>
                      <a:pt x="304" y="1371"/>
                    </a:cubicBezTo>
                    <a:cubicBezTo>
                      <a:pt x="303" y="1362"/>
                      <a:pt x="307" y="1358"/>
                      <a:pt x="312" y="1354"/>
                    </a:cubicBezTo>
                    <a:cubicBezTo>
                      <a:pt x="307" y="1339"/>
                      <a:pt x="305" y="1318"/>
                      <a:pt x="288" y="1321"/>
                    </a:cubicBezTo>
                    <a:cubicBezTo>
                      <a:pt x="283" y="1297"/>
                      <a:pt x="310" y="1250"/>
                      <a:pt x="267" y="1243"/>
                    </a:cubicBezTo>
                    <a:cubicBezTo>
                      <a:pt x="267" y="1231"/>
                      <a:pt x="270" y="1229"/>
                      <a:pt x="271" y="1222"/>
                    </a:cubicBezTo>
                    <a:cubicBezTo>
                      <a:pt x="246" y="1144"/>
                      <a:pt x="214" y="1056"/>
                      <a:pt x="190" y="982"/>
                    </a:cubicBezTo>
                    <a:cubicBezTo>
                      <a:pt x="186" y="970"/>
                      <a:pt x="170" y="958"/>
                      <a:pt x="172" y="943"/>
                    </a:cubicBezTo>
                    <a:cubicBezTo>
                      <a:pt x="174" y="936"/>
                      <a:pt x="180" y="933"/>
                      <a:pt x="186" y="930"/>
                    </a:cubicBezTo>
                    <a:cubicBezTo>
                      <a:pt x="173" y="918"/>
                      <a:pt x="175" y="891"/>
                      <a:pt x="159" y="883"/>
                    </a:cubicBezTo>
                    <a:cubicBezTo>
                      <a:pt x="167" y="865"/>
                      <a:pt x="160" y="849"/>
                      <a:pt x="153" y="835"/>
                    </a:cubicBezTo>
                    <a:cubicBezTo>
                      <a:pt x="145" y="836"/>
                      <a:pt x="147" y="834"/>
                      <a:pt x="139" y="833"/>
                    </a:cubicBezTo>
                    <a:cubicBezTo>
                      <a:pt x="138" y="814"/>
                      <a:pt x="144" y="785"/>
                      <a:pt x="124" y="781"/>
                    </a:cubicBezTo>
                    <a:cubicBezTo>
                      <a:pt x="116" y="774"/>
                      <a:pt x="118" y="751"/>
                      <a:pt x="126" y="750"/>
                    </a:cubicBezTo>
                    <a:close/>
                    <a:moveTo>
                      <a:pt x="199" y="943"/>
                    </a:moveTo>
                    <a:cubicBezTo>
                      <a:pt x="216" y="1033"/>
                      <a:pt x="259" y="1129"/>
                      <a:pt x="286" y="1222"/>
                    </a:cubicBezTo>
                    <a:cubicBezTo>
                      <a:pt x="299" y="1230"/>
                      <a:pt x="311" y="1238"/>
                      <a:pt x="329" y="1239"/>
                    </a:cubicBezTo>
                    <a:cubicBezTo>
                      <a:pt x="343" y="1268"/>
                      <a:pt x="307" y="1281"/>
                      <a:pt x="314" y="1307"/>
                    </a:cubicBezTo>
                    <a:cubicBezTo>
                      <a:pt x="332" y="1309"/>
                      <a:pt x="345" y="1304"/>
                      <a:pt x="354" y="1315"/>
                    </a:cubicBezTo>
                    <a:cubicBezTo>
                      <a:pt x="366" y="1345"/>
                      <a:pt x="333" y="1347"/>
                      <a:pt x="327" y="1365"/>
                    </a:cubicBezTo>
                    <a:cubicBezTo>
                      <a:pt x="347" y="1373"/>
                      <a:pt x="367" y="1384"/>
                      <a:pt x="379" y="1394"/>
                    </a:cubicBezTo>
                    <a:cubicBezTo>
                      <a:pt x="379" y="1400"/>
                      <a:pt x="379" y="1406"/>
                      <a:pt x="379" y="1412"/>
                    </a:cubicBezTo>
                    <a:cubicBezTo>
                      <a:pt x="368" y="1418"/>
                      <a:pt x="354" y="1422"/>
                      <a:pt x="350" y="1437"/>
                    </a:cubicBezTo>
                    <a:cubicBezTo>
                      <a:pt x="373" y="1458"/>
                      <a:pt x="413" y="1450"/>
                      <a:pt x="395" y="1491"/>
                    </a:cubicBezTo>
                    <a:cubicBezTo>
                      <a:pt x="387" y="1488"/>
                      <a:pt x="376" y="1494"/>
                      <a:pt x="374" y="1503"/>
                    </a:cubicBezTo>
                    <a:cubicBezTo>
                      <a:pt x="375" y="1531"/>
                      <a:pt x="383" y="1586"/>
                      <a:pt x="412" y="1607"/>
                    </a:cubicBezTo>
                    <a:cubicBezTo>
                      <a:pt x="433" y="1622"/>
                      <a:pt x="471" y="1617"/>
                      <a:pt x="490" y="1619"/>
                    </a:cubicBezTo>
                    <a:cubicBezTo>
                      <a:pt x="573" y="1628"/>
                      <a:pt x="652" y="1644"/>
                      <a:pt x="691" y="1690"/>
                    </a:cubicBezTo>
                    <a:cubicBezTo>
                      <a:pt x="703" y="1705"/>
                      <a:pt x="712" y="1725"/>
                      <a:pt x="722" y="1743"/>
                    </a:cubicBezTo>
                    <a:cubicBezTo>
                      <a:pt x="735" y="1747"/>
                      <a:pt x="737" y="1762"/>
                      <a:pt x="757" y="1760"/>
                    </a:cubicBezTo>
                    <a:cubicBezTo>
                      <a:pt x="759" y="1763"/>
                      <a:pt x="764" y="1767"/>
                      <a:pt x="770" y="1772"/>
                    </a:cubicBezTo>
                    <a:cubicBezTo>
                      <a:pt x="831" y="1738"/>
                      <a:pt x="840" y="1657"/>
                      <a:pt x="854" y="1582"/>
                    </a:cubicBezTo>
                    <a:cubicBezTo>
                      <a:pt x="848" y="1563"/>
                      <a:pt x="833" y="1542"/>
                      <a:pt x="823" y="1522"/>
                    </a:cubicBezTo>
                    <a:cubicBezTo>
                      <a:pt x="793" y="1491"/>
                      <a:pt x="757" y="1467"/>
                      <a:pt x="732" y="1431"/>
                    </a:cubicBezTo>
                    <a:cubicBezTo>
                      <a:pt x="719" y="1425"/>
                      <a:pt x="712" y="1415"/>
                      <a:pt x="705" y="1404"/>
                    </a:cubicBezTo>
                    <a:cubicBezTo>
                      <a:pt x="701" y="1387"/>
                      <a:pt x="690" y="1365"/>
                      <a:pt x="681" y="1348"/>
                    </a:cubicBezTo>
                    <a:cubicBezTo>
                      <a:pt x="683" y="1345"/>
                      <a:pt x="684" y="1343"/>
                      <a:pt x="683" y="1338"/>
                    </a:cubicBezTo>
                    <a:cubicBezTo>
                      <a:pt x="661" y="1260"/>
                      <a:pt x="630" y="1157"/>
                      <a:pt x="594" y="1077"/>
                    </a:cubicBezTo>
                    <a:cubicBezTo>
                      <a:pt x="566" y="995"/>
                      <a:pt x="532" y="897"/>
                      <a:pt x="513" y="802"/>
                    </a:cubicBezTo>
                    <a:cubicBezTo>
                      <a:pt x="506" y="764"/>
                      <a:pt x="526" y="746"/>
                      <a:pt x="527" y="719"/>
                    </a:cubicBezTo>
                    <a:cubicBezTo>
                      <a:pt x="529" y="655"/>
                      <a:pt x="469" y="646"/>
                      <a:pt x="437" y="606"/>
                    </a:cubicBezTo>
                    <a:cubicBezTo>
                      <a:pt x="408" y="547"/>
                      <a:pt x="404" y="475"/>
                      <a:pt x="370" y="422"/>
                    </a:cubicBezTo>
                    <a:cubicBezTo>
                      <a:pt x="340" y="400"/>
                      <a:pt x="271" y="375"/>
                      <a:pt x="230" y="393"/>
                    </a:cubicBezTo>
                    <a:cubicBezTo>
                      <a:pt x="231" y="403"/>
                      <a:pt x="230" y="413"/>
                      <a:pt x="223" y="415"/>
                    </a:cubicBezTo>
                    <a:cubicBezTo>
                      <a:pt x="214" y="418"/>
                      <a:pt x="223" y="404"/>
                      <a:pt x="215" y="407"/>
                    </a:cubicBezTo>
                    <a:cubicBezTo>
                      <a:pt x="207" y="416"/>
                      <a:pt x="207" y="423"/>
                      <a:pt x="201" y="434"/>
                    </a:cubicBezTo>
                    <a:cubicBezTo>
                      <a:pt x="193" y="433"/>
                      <a:pt x="190" y="445"/>
                      <a:pt x="184" y="440"/>
                    </a:cubicBezTo>
                    <a:cubicBezTo>
                      <a:pt x="145" y="486"/>
                      <a:pt x="119" y="545"/>
                      <a:pt x="85" y="587"/>
                    </a:cubicBezTo>
                    <a:cubicBezTo>
                      <a:pt x="93" y="620"/>
                      <a:pt x="103" y="669"/>
                      <a:pt x="122" y="691"/>
                    </a:cubicBezTo>
                    <a:cubicBezTo>
                      <a:pt x="144" y="698"/>
                      <a:pt x="164" y="704"/>
                      <a:pt x="172" y="730"/>
                    </a:cubicBezTo>
                    <a:cubicBezTo>
                      <a:pt x="168" y="746"/>
                      <a:pt x="142" y="752"/>
                      <a:pt x="149" y="767"/>
                    </a:cubicBezTo>
                    <a:cubicBezTo>
                      <a:pt x="164" y="768"/>
                      <a:pt x="178" y="770"/>
                      <a:pt x="182" y="786"/>
                    </a:cubicBezTo>
                    <a:cubicBezTo>
                      <a:pt x="179" y="801"/>
                      <a:pt x="164" y="805"/>
                      <a:pt x="161" y="819"/>
                    </a:cubicBezTo>
                    <a:cubicBezTo>
                      <a:pt x="172" y="823"/>
                      <a:pt x="183" y="826"/>
                      <a:pt x="199" y="825"/>
                    </a:cubicBezTo>
                    <a:cubicBezTo>
                      <a:pt x="225" y="842"/>
                      <a:pt x="195" y="862"/>
                      <a:pt x="188" y="877"/>
                    </a:cubicBezTo>
                    <a:cubicBezTo>
                      <a:pt x="209" y="883"/>
                      <a:pt x="229" y="890"/>
                      <a:pt x="232" y="914"/>
                    </a:cubicBezTo>
                    <a:cubicBezTo>
                      <a:pt x="221" y="924"/>
                      <a:pt x="208" y="931"/>
                      <a:pt x="199" y="943"/>
                    </a:cubicBezTo>
                    <a:close/>
                    <a:moveTo>
                      <a:pt x="550" y="1646"/>
                    </a:moveTo>
                    <a:cubicBezTo>
                      <a:pt x="549" y="1657"/>
                      <a:pt x="551" y="1664"/>
                      <a:pt x="552" y="1673"/>
                    </a:cubicBezTo>
                    <a:cubicBezTo>
                      <a:pt x="598" y="1693"/>
                      <a:pt x="640" y="1718"/>
                      <a:pt x="685" y="1739"/>
                    </a:cubicBezTo>
                    <a:cubicBezTo>
                      <a:pt x="687" y="1734"/>
                      <a:pt x="691" y="1733"/>
                      <a:pt x="695" y="1731"/>
                    </a:cubicBezTo>
                    <a:cubicBezTo>
                      <a:pt x="663" y="1696"/>
                      <a:pt x="601" y="1690"/>
                      <a:pt x="569" y="1656"/>
                    </a:cubicBezTo>
                    <a:cubicBezTo>
                      <a:pt x="604" y="1667"/>
                      <a:pt x="641" y="1688"/>
                      <a:pt x="672" y="1698"/>
                    </a:cubicBezTo>
                    <a:cubicBezTo>
                      <a:pt x="645" y="1667"/>
                      <a:pt x="598" y="1650"/>
                      <a:pt x="550" y="1646"/>
                    </a:cubicBezTo>
                    <a:close/>
                    <a:moveTo>
                      <a:pt x="556" y="1688"/>
                    </a:moveTo>
                    <a:cubicBezTo>
                      <a:pt x="561" y="1697"/>
                      <a:pt x="563" y="1709"/>
                      <a:pt x="569" y="1717"/>
                    </a:cubicBezTo>
                    <a:cubicBezTo>
                      <a:pt x="598" y="1714"/>
                      <a:pt x="638" y="1756"/>
                      <a:pt x="668" y="1747"/>
                    </a:cubicBezTo>
                    <a:cubicBezTo>
                      <a:pt x="634" y="1725"/>
                      <a:pt x="593" y="1700"/>
                      <a:pt x="556" y="1688"/>
                    </a:cubicBezTo>
                    <a:close/>
                    <a:moveTo>
                      <a:pt x="569" y="1719"/>
                    </a:moveTo>
                    <a:cubicBezTo>
                      <a:pt x="576" y="1744"/>
                      <a:pt x="600" y="1759"/>
                      <a:pt x="612" y="1772"/>
                    </a:cubicBezTo>
                    <a:cubicBezTo>
                      <a:pt x="621" y="1767"/>
                      <a:pt x="635" y="1768"/>
                      <a:pt x="637" y="1756"/>
                    </a:cubicBezTo>
                    <a:cubicBezTo>
                      <a:pt x="614" y="1745"/>
                      <a:pt x="589" y="1734"/>
                      <a:pt x="569" y="1719"/>
                    </a:cubicBezTo>
                    <a:close/>
                    <a:moveTo>
                      <a:pt x="532" y="1642"/>
                    </a:moveTo>
                    <a:cubicBezTo>
                      <a:pt x="497" y="1635"/>
                      <a:pt x="456" y="1640"/>
                      <a:pt x="428" y="1630"/>
                    </a:cubicBezTo>
                    <a:cubicBezTo>
                      <a:pt x="433" y="1659"/>
                      <a:pt x="445" y="1690"/>
                      <a:pt x="455" y="1721"/>
                    </a:cubicBezTo>
                    <a:cubicBezTo>
                      <a:pt x="461" y="1740"/>
                      <a:pt x="467" y="1773"/>
                      <a:pt x="484" y="1785"/>
                    </a:cubicBezTo>
                    <a:cubicBezTo>
                      <a:pt x="486" y="1787"/>
                      <a:pt x="497" y="1790"/>
                      <a:pt x="503" y="1793"/>
                    </a:cubicBezTo>
                    <a:cubicBezTo>
                      <a:pt x="525" y="1804"/>
                      <a:pt x="572" y="1784"/>
                      <a:pt x="594" y="1776"/>
                    </a:cubicBezTo>
                    <a:cubicBezTo>
                      <a:pt x="557" y="1748"/>
                      <a:pt x="543" y="1697"/>
                      <a:pt x="532" y="1642"/>
                    </a:cubicBezTo>
                    <a:close/>
                    <a:moveTo>
                      <a:pt x="358" y="1460"/>
                    </a:moveTo>
                    <a:cubicBezTo>
                      <a:pt x="361" y="1468"/>
                      <a:pt x="358" y="1482"/>
                      <a:pt x="364" y="1487"/>
                    </a:cubicBezTo>
                    <a:cubicBezTo>
                      <a:pt x="375" y="1480"/>
                      <a:pt x="373" y="1462"/>
                      <a:pt x="358" y="1460"/>
                    </a:cubicBezTo>
                    <a:close/>
                    <a:moveTo>
                      <a:pt x="341" y="1392"/>
                    </a:moveTo>
                    <a:cubicBezTo>
                      <a:pt x="347" y="1395"/>
                      <a:pt x="341" y="1410"/>
                      <a:pt x="348" y="1412"/>
                    </a:cubicBezTo>
                    <a:cubicBezTo>
                      <a:pt x="350" y="1407"/>
                      <a:pt x="356" y="1407"/>
                      <a:pt x="356" y="1402"/>
                    </a:cubicBezTo>
                    <a:cubicBezTo>
                      <a:pt x="351" y="1400"/>
                      <a:pt x="346" y="1388"/>
                      <a:pt x="341" y="1392"/>
                    </a:cubicBezTo>
                    <a:close/>
                    <a:moveTo>
                      <a:pt x="317" y="1328"/>
                    </a:moveTo>
                    <a:cubicBezTo>
                      <a:pt x="321" y="1328"/>
                      <a:pt x="317" y="1340"/>
                      <a:pt x="321" y="1344"/>
                    </a:cubicBezTo>
                    <a:cubicBezTo>
                      <a:pt x="324" y="1338"/>
                      <a:pt x="331" y="1336"/>
                      <a:pt x="333" y="1328"/>
                    </a:cubicBezTo>
                    <a:cubicBezTo>
                      <a:pt x="328" y="1329"/>
                      <a:pt x="321" y="1323"/>
                      <a:pt x="317" y="1328"/>
                    </a:cubicBezTo>
                    <a:close/>
                    <a:moveTo>
                      <a:pt x="302" y="1253"/>
                    </a:moveTo>
                    <a:cubicBezTo>
                      <a:pt x="304" y="1258"/>
                      <a:pt x="298" y="1271"/>
                      <a:pt x="306" y="1270"/>
                    </a:cubicBezTo>
                    <a:cubicBezTo>
                      <a:pt x="312" y="1269"/>
                      <a:pt x="310" y="1261"/>
                      <a:pt x="314" y="1257"/>
                    </a:cubicBezTo>
                    <a:cubicBezTo>
                      <a:pt x="312" y="1253"/>
                      <a:pt x="308" y="1252"/>
                      <a:pt x="302" y="1253"/>
                    </a:cubicBezTo>
                    <a:close/>
                    <a:moveTo>
                      <a:pt x="286" y="202"/>
                    </a:moveTo>
                    <a:cubicBezTo>
                      <a:pt x="263" y="151"/>
                      <a:pt x="246" y="94"/>
                      <a:pt x="228" y="37"/>
                    </a:cubicBezTo>
                    <a:cubicBezTo>
                      <a:pt x="209" y="50"/>
                      <a:pt x="193" y="78"/>
                      <a:pt x="174" y="97"/>
                    </a:cubicBezTo>
                    <a:cubicBezTo>
                      <a:pt x="186" y="149"/>
                      <a:pt x="212" y="200"/>
                      <a:pt x="226" y="254"/>
                    </a:cubicBezTo>
                    <a:cubicBezTo>
                      <a:pt x="249" y="246"/>
                      <a:pt x="269" y="220"/>
                      <a:pt x="286" y="202"/>
                    </a:cubicBezTo>
                    <a:close/>
                    <a:moveTo>
                      <a:pt x="244" y="339"/>
                    </a:moveTo>
                    <a:cubicBezTo>
                      <a:pt x="243" y="350"/>
                      <a:pt x="233" y="362"/>
                      <a:pt x="238" y="372"/>
                    </a:cubicBezTo>
                    <a:cubicBezTo>
                      <a:pt x="240" y="368"/>
                      <a:pt x="247" y="368"/>
                      <a:pt x="254" y="368"/>
                    </a:cubicBezTo>
                    <a:cubicBezTo>
                      <a:pt x="250" y="359"/>
                      <a:pt x="249" y="347"/>
                      <a:pt x="244" y="339"/>
                    </a:cubicBezTo>
                    <a:close/>
                    <a:moveTo>
                      <a:pt x="225" y="374"/>
                    </a:moveTo>
                    <a:cubicBezTo>
                      <a:pt x="230" y="343"/>
                      <a:pt x="235" y="306"/>
                      <a:pt x="221" y="281"/>
                    </a:cubicBezTo>
                    <a:cubicBezTo>
                      <a:pt x="167" y="316"/>
                      <a:pt x="120" y="375"/>
                      <a:pt x="74" y="424"/>
                    </a:cubicBezTo>
                    <a:cubicBezTo>
                      <a:pt x="76" y="432"/>
                      <a:pt x="80" y="438"/>
                      <a:pt x="83" y="446"/>
                    </a:cubicBezTo>
                    <a:cubicBezTo>
                      <a:pt x="85" y="442"/>
                      <a:pt x="84" y="432"/>
                      <a:pt x="91" y="428"/>
                    </a:cubicBezTo>
                    <a:cubicBezTo>
                      <a:pt x="96" y="460"/>
                      <a:pt x="88" y="489"/>
                      <a:pt x="103" y="508"/>
                    </a:cubicBezTo>
                    <a:cubicBezTo>
                      <a:pt x="105" y="477"/>
                      <a:pt x="109" y="440"/>
                      <a:pt x="118" y="422"/>
                    </a:cubicBezTo>
                    <a:cubicBezTo>
                      <a:pt x="119" y="445"/>
                      <a:pt x="116" y="469"/>
                      <a:pt x="114" y="496"/>
                    </a:cubicBezTo>
                    <a:cubicBezTo>
                      <a:pt x="138" y="478"/>
                      <a:pt x="125" y="424"/>
                      <a:pt x="145" y="403"/>
                    </a:cubicBezTo>
                    <a:cubicBezTo>
                      <a:pt x="145" y="426"/>
                      <a:pt x="139" y="452"/>
                      <a:pt x="139" y="473"/>
                    </a:cubicBezTo>
                    <a:cubicBezTo>
                      <a:pt x="150" y="454"/>
                      <a:pt x="156" y="424"/>
                      <a:pt x="159" y="399"/>
                    </a:cubicBezTo>
                    <a:cubicBezTo>
                      <a:pt x="160" y="386"/>
                      <a:pt x="158" y="366"/>
                      <a:pt x="168" y="362"/>
                    </a:cubicBezTo>
                    <a:cubicBezTo>
                      <a:pt x="167" y="395"/>
                      <a:pt x="163" y="415"/>
                      <a:pt x="165" y="442"/>
                    </a:cubicBezTo>
                    <a:cubicBezTo>
                      <a:pt x="193" y="420"/>
                      <a:pt x="184" y="369"/>
                      <a:pt x="194" y="341"/>
                    </a:cubicBezTo>
                    <a:cubicBezTo>
                      <a:pt x="202" y="354"/>
                      <a:pt x="193" y="390"/>
                      <a:pt x="199" y="399"/>
                    </a:cubicBezTo>
                    <a:cubicBezTo>
                      <a:pt x="207" y="390"/>
                      <a:pt x="211" y="378"/>
                      <a:pt x="225" y="374"/>
                    </a:cubicBezTo>
                    <a:close/>
                    <a:moveTo>
                      <a:pt x="215" y="258"/>
                    </a:moveTo>
                    <a:cubicBezTo>
                      <a:pt x="195" y="207"/>
                      <a:pt x="182" y="160"/>
                      <a:pt x="159" y="111"/>
                    </a:cubicBezTo>
                    <a:cubicBezTo>
                      <a:pt x="135" y="142"/>
                      <a:pt x="105" y="167"/>
                      <a:pt x="77" y="194"/>
                    </a:cubicBezTo>
                    <a:cubicBezTo>
                      <a:pt x="62" y="210"/>
                      <a:pt x="52" y="232"/>
                      <a:pt x="31" y="242"/>
                    </a:cubicBezTo>
                    <a:cubicBezTo>
                      <a:pt x="28" y="259"/>
                      <a:pt x="17" y="270"/>
                      <a:pt x="31" y="287"/>
                    </a:cubicBezTo>
                    <a:cubicBezTo>
                      <a:pt x="35" y="275"/>
                      <a:pt x="34" y="259"/>
                      <a:pt x="45" y="254"/>
                    </a:cubicBezTo>
                    <a:cubicBezTo>
                      <a:pt x="50" y="277"/>
                      <a:pt x="25" y="309"/>
                      <a:pt x="46" y="326"/>
                    </a:cubicBezTo>
                    <a:cubicBezTo>
                      <a:pt x="49" y="291"/>
                      <a:pt x="53" y="249"/>
                      <a:pt x="70" y="235"/>
                    </a:cubicBezTo>
                    <a:cubicBezTo>
                      <a:pt x="61" y="273"/>
                      <a:pt x="57" y="316"/>
                      <a:pt x="54" y="360"/>
                    </a:cubicBezTo>
                    <a:cubicBezTo>
                      <a:pt x="62" y="365"/>
                      <a:pt x="60" y="389"/>
                      <a:pt x="68" y="388"/>
                    </a:cubicBezTo>
                    <a:cubicBezTo>
                      <a:pt x="69" y="331"/>
                      <a:pt x="84" y="271"/>
                      <a:pt x="101" y="223"/>
                    </a:cubicBezTo>
                    <a:cubicBezTo>
                      <a:pt x="99" y="280"/>
                      <a:pt x="72" y="337"/>
                      <a:pt x="81" y="395"/>
                    </a:cubicBezTo>
                    <a:cubicBezTo>
                      <a:pt x="83" y="388"/>
                      <a:pt x="87" y="382"/>
                      <a:pt x="93" y="378"/>
                    </a:cubicBezTo>
                    <a:cubicBezTo>
                      <a:pt x="100" y="334"/>
                      <a:pt x="107" y="287"/>
                      <a:pt x="112" y="250"/>
                    </a:cubicBezTo>
                    <a:cubicBezTo>
                      <a:pt x="114" y="239"/>
                      <a:pt x="114" y="222"/>
                      <a:pt x="124" y="219"/>
                    </a:cubicBezTo>
                    <a:cubicBezTo>
                      <a:pt x="123" y="269"/>
                      <a:pt x="112" y="309"/>
                      <a:pt x="108" y="357"/>
                    </a:cubicBezTo>
                    <a:cubicBezTo>
                      <a:pt x="117" y="355"/>
                      <a:pt x="116" y="343"/>
                      <a:pt x="126" y="343"/>
                    </a:cubicBezTo>
                    <a:cubicBezTo>
                      <a:pt x="125" y="339"/>
                      <a:pt x="123" y="336"/>
                      <a:pt x="124" y="330"/>
                    </a:cubicBezTo>
                    <a:cubicBezTo>
                      <a:pt x="133" y="317"/>
                      <a:pt x="132" y="297"/>
                      <a:pt x="135" y="277"/>
                    </a:cubicBezTo>
                    <a:cubicBezTo>
                      <a:pt x="140" y="253"/>
                      <a:pt x="147" y="230"/>
                      <a:pt x="151" y="202"/>
                    </a:cubicBezTo>
                    <a:cubicBezTo>
                      <a:pt x="152" y="192"/>
                      <a:pt x="152" y="175"/>
                      <a:pt x="163" y="171"/>
                    </a:cubicBezTo>
                    <a:cubicBezTo>
                      <a:pt x="166" y="215"/>
                      <a:pt x="143" y="267"/>
                      <a:pt x="141" y="324"/>
                    </a:cubicBezTo>
                    <a:cubicBezTo>
                      <a:pt x="169" y="311"/>
                      <a:pt x="157" y="239"/>
                      <a:pt x="182" y="211"/>
                    </a:cubicBezTo>
                    <a:cubicBezTo>
                      <a:pt x="179" y="240"/>
                      <a:pt x="170" y="269"/>
                      <a:pt x="170" y="295"/>
                    </a:cubicBezTo>
                    <a:cubicBezTo>
                      <a:pt x="196" y="290"/>
                      <a:pt x="186" y="251"/>
                      <a:pt x="199" y="235"/>
                    </a:cubicBezTo>
                    <a:cubicBezTo>
                      <a:pt x="203" y="245"/>
                      <a:pt x="204" y="256"/>
                      <a:pt x="201" y="268"/>
                    </a:cubicBezTo>
                    <a:cubicBezTo>
                      <a:pt x="205" y="270"/>
                      <a:pt x="213" y="264"/>
                      <a:pt x="215" y="258"/>
                    </a:cubicBezTo>
                    <a:close/>
                    <a:moveTo>
                      <a:pt x="184" y="897"/>
                    </a:moveTo>
                    <a:cubicBezTo>
                      <a:pt x="192" y="904"/>
                      <a:pt x="185" y="916"/>
                      <a:pt x="194" y="924"/>
                    </a:cubicBezTo>
                    <a:cubicBezTo>
                      <a:pt x="199" y="918"/>
                      <a:pt x="203" y="914"/>
                      <a:pt x="203" y="906"/>
                    </a:cubicBezTo>
                    <a:cubicBezTo>
                      <a:pt x="194" y="907"/>
                      <a:pt x="191" y="892"/>
                      <a:pt x="184" y="897"/>
                    </a:cubicBezTo>
                    <a:close/>
                    <a:moveTo>
                      <a:pt x="168" y="841"/>
                    </a:moveTo>
                    <a:cubicBezTo>
                      <a:pt x="172" y="843"/>
                      <a:pt x="168" y="856"/>
                      <a:pt x="172" y="862"/>
                    </a:cubicBezTo>
                    <a:cubicBezTo>
                      <a:pt x="176" y="855"/>
                      <a:pt x="184" y="853"/>
                      <a:pt x="182" y="841"/>
                    </a:cubicBezTo>
                    <a:cubicBezTo>
                      <a:pt x="176" y="843"/>
                      <a:pt x="169" y="837"/>
                      <a:pt x="168" y="841"/>
                    </a:cubicBezTo>
                    <a:close/>
                    <a:moveTo>
                      <a:pt x="155" y="786"/>
                    </a:moveTo>
                    <a:cubicBezTo>
                      <a:pt x="147" y="784"/>
                      <a:pt x="147" y="798"/>
                      <a:pt x="155" y="796"/>
                    </a:cubicBezTo>
                    <a:cubicBezTo>
                      <a:pt x="155" y="791"/>
                      <a:pt x="158" y="790"/>
                      <a:pt x="155" y="786"/>
                    </a:cubicBezTo>
                    <a:close/>
                    <a:moveTo>
                      <a:pt x="143" y="721"/>
                    </a:moveTo>
                    <a:cubicBezTo>
                      <a:pt x="139" y="724"/>
                      <a:pt x="134" y="712"/>
                      <a:pt x="126" y="713"/>
                    </a:cubicBezTo>
                    <a:cubicBezTo>
                      <a:pt x="127" y="723"/>
                      <a:pt x="131" y="730"/>
                      <a:pt x="134" y="738"/>
                    </a:cubicBezTo>
                    <a:cubicBezTo>
                      <a:pt x="140" y="736"/>
                      <a:pt x="143" y="732"/>
                      <a:pt x="147" y="728"/>
                    </a:cubicBezTo>
                    <a:cubicBezTo>
                      <a:pt x="142" y="730"/>
                      <a:pt x="148" y="719"/>
                      <a:pt x="143" y="7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63" name="Freeform 130"/>
              <p:cNvSpPr>
                <a:spLocks noChangeArrowheads="1"/>
              </p:cNvSpPr>
              <p:nvPr/>
            </p:nvSpPr>
            <p:spPr bwMode="auto">
              <a:xfrm>
                <a:off x="90487" y="301625"/>
                <a:ext cx="312738" cy="731838"/>
              </a:xfrm>
              <a:custGeom>
                <a:avLst/>
                <a:gdLst>
                  <a:gd name="T0" fmla="*/ 197104121 w 486"/>
                  <a:gd name="T1" fmla="*/ 472297300 h 1132"/>
                  <a:gd name="T2" fmla="*/ 134577731 w 486"/>
                  <a:gd name="T3" fmla="*/ 451399197 h 1132"/>
                  <a:gd name="T4" fmla="*/ 115115266 w 486"/>
                  <a:gd name="T5" fmla="*/ 393302146 h 1132"/>
                  <a:gd name="T6" fmla="*/ 84058954 w 486"/>
                  <a:gd name="T7" fmla="*/ 285467851 h 1132"/>
                  <a:gd name="T8" fmla="*/ 59214307 w 486"/>
                  <a:gd name="T9" fmla="*/ 216922718 h 1132"/>
                  <a:gd name="T10" fmla="*/ 37267302 w 486"/>
                  <a:gd name="T11" fmla="*/ 145032555 h 1132"/>
                  <a:gd name="T12" fmla="*/ 28571772 w 486"/>
                  <a:gd name="T13" fmla="*/ 120373116 h 1132"/>
                  <a:gd name="T14" fmla="*/ 20704414 w 486"/>
                  <a:gd name="T15" fmla="*/ 96131316 h 1132"/>
                  <a:gd name="T16" fmla="*/ 13250827 w 486"/>
                  <a:gd name="T17" fmla="*/ 72725420 h 1132"/>
                  <a:gd name="T18" fmla="*/ 7867356 w 486"/>
                  <a:gd name="T19" fmla="*/ 34690539 h 1132"/>
                  <a:gd name="T20" fmla="*/ 26087243 w 486"/>
                  <a:gd name="T21" fmla="*/ 11284658 h 1132"/>
                  <a:gd name="T22" fmla="*/ 43892723 w 486"/>
                  <a:gd name="T23" fmla="*/ 0 h 1132"/>
                  <a:gd name="T24" fmla="*/ 58386131 w 486"/>
                  <a:gd name="T25" fmla="*/ 24241810 h 1132"/>
                  <a:gd name="T26" fmla="*/ 61284426 w 486"/>
                  <a:gd name="T27" fmla="*/ 52663241 h 1132"/>
                  <a:gd name="T28" fmla="*/ 45549076 w 486"/>
                  <a:gd name="T29" fmla="*/ 10448731 h 1132"/>
                  <a:gd name="T30" fmla="*/ 15735356 w 486"/>
                  <a:gd name="T31" fmla="*/ 35526463 h 1132"/>
                  <a:gd name="T32" fmla="*/ 25259067 w 486"/>
                  <a:gd name="T33" fmla="*/ 90697486 h 1132"/>
                  <a:gd name="T34" fmla="*/ 35610950 w 486"/>
                  <a:gd name="T35" fmla="*/ 127060510 h 1132"/>
                  <a:gd name="T36" fmla="*/ 43892723 w 486"/>
                  <a:gd name="T37" fmla="*/ 144196631 h 1132"/>
                  <a:gd name="T38" fmla="*/ 66253484 w 486"/>
                  <a:gd name="T39" fmla="*/ 216922718 h 1132"/>
                  <a:gd name="T40" fmla="*/ 122983263 w 486"/>
                  <a:gd name="T41" fmla="*/ 401243749 h 1132"/>
                  <a:gd name="T42" fmla="*/ 133749555 w 486"/>
                  <a:gd name="T43" fmla="*/ 436770848 h 1132"/>
                  <a:gd name="T44" fmla="*/ 152796968 w 486"/>
                  <a:gd name="T45" fmla="*/ 451399197 h 1132"/>
                  <a:gd name="T46" fmla="*/ 189650534 w 486"/>
                  <a:gd name="T47" fmla="*/ 465192268 h 1132"/>
                  <a:gd name="T48" fmla="*/ 178470475 w 486"/>
                  <a:gd name="T49" fmla="*/ 407095218 h 1132"/>
                  <a:gd name="T50" fmla="*/ 142445085 w 486"/>
                  <a:gd name="T51" fmla="*/ 295498941 h 1132"/>
                  <a:gd name="T52" fmla="*/ 132093202 w 486"/>
                  <a:gd name="T53" fmla="*/ 268749368 h 1132"/>
                  <a:gd name="T54" fmla="*/ 126295968 w 486"/>
                  <a:gd name="T55" fmla="*/ 239492024 h 1132"/>
                  <a:gd name="T56" fmla="*/ 123811439 w 486"/>
                  <a:gd name="T57" fmla="*/ 223191826 h 1132"/>
                  <a:gd name="T58" fmla="*/ 139132380 w 486"/>
                  <a:gd name="T59" fmla="*/ 270839502 h 1132"/>
                  <a:gd name="T60" fmla="*/ 197518531 w 486"/>
                  <a:gd name="T61" fmla="*/ 463520420 h 1132"/>
                  <a:gd name="T62" fmla="*/ 197104121 w 486"/>
                  <a:gd name="T63" fmla="*/ 472297300 h 1132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486"/>
                  <a:gd name="T97" fmla="*/ 0 h 1132"/>
                  <a:gd name="T98" fmla="*/ 486 w 486"/>
                  <a:gd name="T99" fmla="*/ 1132 h 1132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486" h="1132">
                    <a:moveTo>
                      <a:pt x="476" y="1130"/>
                    </a:moveTo>
                    <a:cubicBezTo>
                      <a:pt x="415" y="1132"/>
                      <a:pt x="370" y="1099"/>
                      <a:pt x="325" y="1080"/>
                    </a:cubicBezTo>
                    <a:cubicBezTo>
                      <a:pt x="309" y="1044"/>
                      <a:pt x="293" y="989"/>
                      <a:pt x="278" y="941"/>
                    </a:cubicBezTo>
                    <a:cubicBezTo>
                      <a:pt x="253" y="858"/>
                      <a:pt x="230" y="769"/>
                      <a:pt x="203" y="683"/>
                    </a:cubicBezTo>
                    <a:cubicBezTo>
                      <a:pt x="184" y="626"/>
                      <a:pt x="162" y="573"/>
                      <a:pt x="143" y="519"/>
                    </a:cubicBezTo>
                    <a:cubicBezTo>
                      <a:pt x="122" y="461"/>
                      <a:pt x="110" y="402"/>
                      <a:pt x="90" y="347"/>
                    </a:cubicBezTo>
                    <a:cubicBezTo>
                      <a:pt x="84" y="328"/>
                      <a:pt x="75" y="310"/>
                      <a:pt x="69" y="288"/>
                    </a:cubicBezTo>
                    <a:cubicBezTo>
                      <a:pt x="64" y="269"/>
                      <a:pt x="56" y="250"/>
                      <a:pt x="50" y="230"/>
                    </a:cubicBezTo>
                    <a:cubicBezTo>
                      <a:pt x="45" y="214"/>
                      <a:pt x="39" y="193"/>
                      <a:pt x="32" y="174"/>
                    </a:cubicBezTo>
                    <a:cubicBezTo>
                      <a:pt x="20" y="142"/>
                      <a:pt x="0" y="122"/>
                      <a:pt x="19" y="83"/>
                    </a:cubicBezTo>
                    <a:cubicBezTo>
                      <a:pt x="24" y="73"/>
                      <a:pt x="52" y="37"/>
                      <a:pt x="63" y="27"/>
                    </a:cubicBezTo>
                    <a:cubicBezTo>
                      <a:pt x="73" y="18"/>
                      <a:pt x="103" y="0"/>
                      <a:pt x="106" y="0"/>
                    </a:cubicBezTo>
                    <a:cubicBezTo>
                      <a:pt x="126" y="2"/>
                      <a:pt x="135" y="36"/>
                      <a:pt x="141" y="58"/>
                    </a:cubicBezTo>
                    <a:cubicBezTo>
                      <a:pt x="147" y="83"/>
                      <a:pt x="162" y="111"/>
                      <a:pt x="148" y="126"/>
                    </a:cubicBezTo>
                    <a:cubicBezTo>
                      <a:pt x="126" y="98"/>
                      <a:pt x="129" y="50"/>
                      <a:pt x="110" y="25"/>
                    </a:cubicBezTo>
                    <a:cubicBezTo>
                      <a:pt x="80" y="24"/>
                      <a:pt x="52" y="60"/>
                      <a:pt x="38" y="85"/>
                    </a:cubicBezTo>
                    <a:cubicBezTo>
                      <a:pt x="18" y="122"/>
                      <a:pt x="47" y="172"/>
                      <a:pt x="61" y="217"/>
                    </a:cubicBezTo>
                    <a:cubicBezTo>
                      <a:pt x="71" y="247"/>
                      <a:pt x="78" y="277"/>
                      <a:pt x="86" y="304"/>
                    </a:cubicBezTo>
                    <a:cubicBezTo>
                      <a:pt x="91" y="318"/>
                      <a:pt x="101" y="330"/>
                      <a:pt x="106" y="345"/>
                    </a:cubicBezTo>
                    <a:cubicBezTo>
                      <a:pt x="125" y="400"/>
                      <a:pt x="137" y="460"/>
                      <a:pt x="160" y="519"/>
                    </a:cubicBezTo>
                    <a:cubicBezTo>
                      <a:pt x="214" y="659"/>
                      <a:pt x="251" y="813"/>
                      <a:pt x="297" y="960"/>
                    </a:cubicBezTo>
                    <a:cubicBezTo>
                      <a:pt x="307" y="989"/>
                      <a:pt x="318" y="1016"/>
                      <a:pt x="323" y="1045"/>
                    </a:cubicBezTo>
                    <a:cubicBezTo>
                      <a:pt x="334" y="1061"/>
                      <a:pt x="351" y="1071"/>
                      <a:pt x="369" y="1080"/>
                    </a:cubicBezTo>
                    <a:cubicBezTo>
                      <a:pt x="395" y="1093"/>
                      <a:pt x="418" y="1113"/>
                      <a:pt x="458" y="1113"/>
                    </a:cubicBezTo>
                    <a:cubicBezTo>
                      <a:pt x="463" y="1065"/>
                      <a:pt x="442" y="1019"/>
                      <a:pt x="431" y="974"/>
                    </a:cubicBezTo>
                    <a:cubicBezTo>
                      <a:pt x="408" y="882"/>
                      <a:pt x="375" y="793"/>
                      <a:pt x="344" y="707"/>
                    </a:cubicBezTo>
                    <a:cubicBezTo>
                      <a:pt x="336" y="685"/>
                      <a:pt x="326" y="664"/>
                      <a:pt x="319" y="643"/>
                    </a:cubicBezTo>
                    <a:cubicBezTo>
                      <a:pt x="311" y="620"/>
                      <a:pt x="311" y="596"/>
                      <a:pt x="305" y="573"/>
                    </a:cubicBezTo>
                    <a:cubicBezTo>
                      <a:pt x="302" y="560"/>
                      <a:pt x="288" y="546"/>
                      <a:pt x="299" y="534"/>
                    </a:cubicBezTo>
                    <a:cubicBezTo>
                      <a:pt x="323" y="564"/>
                      <a:pt x="322" y="610"/>
                      <a:pt x="336" y="648"/>
                    </a:cubicBezTo>
                    <a:cubicBezTo>
                      <a:pt x="389" y="792"/>
                      <a:pt x="449" y="949"/>
                      <a:pt x="477" y="1109"/>
                    </a:cubicBezTo>
                    <a:cubicBezTo>
                      <a:pt x="486" y="1109"/>
                      <a:pt x="479" y="1125"/>
                      <a:pt x="476" y="11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1" name="Group 131"/>
            <p:cNvGrpSpPr/>
            <p:nvPr/>
          </p:nvGrpSpPr>
          <p:grpSpPr bwMode="auto">
            <a:xfrm>
              <a:off x="10037751" y="4810352"/>
              <a:ext cx="2086053" cy="1839588"/>
              <a:chOff x="0" y="0"/>
              <a:chExt cx="1303338" cy="1149350"/>
            </a:xfrm>
          </p:grpSpPr>
          <p:sp>
            <p:nvSpPr>
              <p:cNvPr id="23754" name="Freeform 131"/>
              <p:cNvSpPr>
                <a:spLocks noEditPoints="1" noChangeArrowheads="1"/>
              </p:cNvSpPr>
              <p:nvPr/>
            </p:nvSpPr>
            <p:spPr bwMode="auto">
              <a:xfrm>
                <a:off x="1225550" y="114300"/>
                <a:ext cx="49213" cy="46038"/>
              </a:xfrm>
              <a:custGeom>
                <a:avLst/>
                <a:gdLst>
                  <a:gd name="T0" fmla="*/ 10482367 w 76"/>
                  <a:gd name="T1" fmla="*/ 841004 h 71"/>
                  <a:gd name="T2" fmla="*/ 14675834 w 76"/>
                  <a:gd name="T3" fmla="*/ 3363368 h 71"/>
                  <a:gd name="T4" fmla="*/ 18449692 w 76"/>
                  <a:gd name="T5" fmla="*/ 0 h 71"/>
                  <a:gd name="T6" fmla="*/ 4612423 w 76"/>
                  <a:gd name="T7" fmla="*/ 20602325 h 71"/>
                  <a:gd name="T8" fmla="*/ 10482367 w 76"/>
                  <a:gd name="T9" fmla="*/ 841004 h 71"/>
                  <a:gd name="T10" fmla="*/ 7966677 w 76"/>
                  <a:gd name="T11" fmla="*/ 13033941 h 71"/>
                  <a:gd name="T12" fmla="*/ 12160144 w 76"/>
                  <a:gd name="T13" fmla="*/ 16397307 h 71"/>
                  <a:gd name="T14" fmla="*/ 16352960 w 76"/>
                  <a:gd name="T15" fmla="*/ 5886380 h 71"/>
                  <a:gd name="T16" fmla="*/ 7966677 w 76"/>
                  <a:gd name="T17" fmla="*/ 13033941 h 71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6"/>
                  <a:gd name="T28" fmla="*/ 0 h 71"/>
                  <a:gd name="T29" fmla="*/ 76 w 76"/>
                  <a:gd name="T30" fmla="*/ 71 h 71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6" h="71">
                    <a:moveTo>
                      <a:pt x="25" y="2"/>
                    </a:moveTo>
                    <a:cubicBezTo>
                      <a:pt x="30" y="2"/>
                      <a:pt x="35" y="2"/>
                      <a:pt x="35" y="8"/>
                    </a:cubicBezTo>
                    <a:cubicBezTo>
                      <a:pt x="41" y="8"/>
                      <a:pt x="39" y="0"/>
                      <a:pt x="44" y="0"/>
                    </a:cubicBezTo>
                    <a:cubicBezTo>
                      <a:pt x="76" y="23"/>
                      <a:pt x="31" y="71"/>
                      <a:pt x="11" y="49"/>
                    </a:cubicBezTo>
                    <a:cubicBezTo>
                      <a:pt x="0" y="37"/>
                      <a:pt x="5" y="6"/>
                      <a:pt x="25" y="2"/>
                    </a:cubicBezTo>
                    <a:close/>
                    <a:moveTo>
                      <a:pt x="19" y="31"/>
                    </a:moveTo>
                    <a:cubicBezTo>
                      <a:pt x="23" y="33"/>
                      <a:pt x="23" y="39"/>
                      <a:pt x="29" y="39"/>
                    </a:cubicBezTo>
                    <a:cubicBezTo>
                      <a:pt x="36" y="34"/>
                      <a:pt x="40" y="27"/>
                      <a:pt x="39" y="14"/>
                    </a:cubicBezTo>
                    <a:cubicBezTo>
                      <a:pt x="29" y="17"/>
                      <a:pt x="20" y="20"/>
                      <a:pt x="19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5" name="Freeform 132"/>
              <p:cNvSpPr>
                <a:spLocks noEditPoints="1" noChangeArrowheads="1"/>
              </p:cNvSpPr>
              <p:nvPr/>
            </p:nvSpPr>
            <p:spPr bwMode="auto">
              <a:xfrm>
                <a:off x="1195388" y="174625"/>
                <a:ext cx="41275" cy="38100"/>
              </a:xfrm>
              <a:custGeom>
                <a:avLst/>
                <a:gdLst>
                  <a:gd name="T0" fmla="*/ 26209623 w 65"/>
                  <a:gd name="T1" fmla="*/ 6451601 h 60"/>
                  <a:gd name="T2" fmla="*/ 22177375 w 65"/>
                  <a:gd name="T3" fmla="*/ 19758025 h 60"/>
                  <a:gd name="T4" fmla="*/ 9677398 w 65"/>
                  <a:gd name="T5" fmla="*/ 22983829 h 60"/>
                  <a:gd name="T6" fmla="*/ 12903199 w 65"/>
                  <a:gd name="T7" fmla="*/ 0 h 60"/>
                  <a:gd name="T8" fmla="*/ 26209623 w 65"/>
                  <a:gd name="T9" fmla="*/ 6451601 h 60"/>
                  <a:gd name="T10" fmla="*/ 12096749 w 65"/>
                  <a:gd name="T11" fmla="*/ 7258051 h 60"/>
                  <a:gd name="T12" fmla="*/ 11290300 w 65"/>
                  <a:gd name="T13" fmla="*/ 16532226 h 60"/>
                  <a:gd name="T14" fmla="*/ 18951571 w 65"/>
                  <a:gd name="T15" fmla="*/ 11290302 h 60"/>
                  <a:gd name="T16" fmla="*/ 12096749 w 65"/>
                  <a:gd name="T17" fmla="*/ 725805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65"/>
                  <a:gd name="T28" fmla="*/ 0 h 60"/>
                  <a:gd name="T29" fmla="*/ 65 w 6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65" h="60">
                    <a:moveTo>
                      <a:pt x="65" y="16"/>
                    </a:moveTo>
                    <a:cubicBezTo>
                      <a:pt x="65" y="31"/>
                      <a:pt x="61" y="37"/>
                      <a:pt x="55" y="49"/>
                    </a:cubicBezTo>
                    <a:cubicBezTo>
                      <a:pt x="42" y="51"/>
                      <a:pt x="33" y="60"/>
                      <a:pt x="24" y="57"/>
                    </a:cubicBezTo>
                    <a:cubicBezTo>
                      <a:pt x="0" y="48"/>
                      <a:pt x="4" y="6"/>
                      <a:pt x="32" y="0"/>
                    </a:cubicBezTo>
                    <a:cubicBezTo>
                      <a:pt x="44" y="4"/>
                      <a:pt x="50" y="14"/>
                      <a:pt x="65" y="16"/>
                    </a:cubicBezTo>
                    <a:close/>
                    <a:moveTo>
                      <a:pt x="30" y="18"/>
                    </a:moveTo>
                    <a:cubicBezTo>
                      <a:pt x="24" y="22"/>
                      <a:pt x="21" y="36"/>
                      <a:pt x="28" y="41"/>
                    </a:cubicBezTo>
                    <a:cubicBezTo>
                      <a:pt x="35" y="40"/>
                      <a:pt x="45" y="39"/>
                      <a:pt x="47" y="28"/>
                    </a:cubicBezTo>
                    <a:cubicBezTo>
                      <a:pt x="43" y="22"/>
                      <a:pt x="39" y="17"/>
                      <a:pt x="30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6" name="Freeform 133"/>
              <p:cNvSpPr>
                <a:spLocks noEditPoints="1" noChangeArrowheads="1"/>
              </p:cNvSpPr>
              <p:nvPr/>
            </p:nvSpPr>
            <p:spPr bwMode="auto">
              <a:xfrm>
                <a:off x="960438" y="33338"/>
                <a:ext cx="42863" cy="47625"/>
              </a:xfrm>
              <a:custGeom>
                <a:avLst/>
                <a:gdLst>
                  <a:gd name="T0" fmla="*/ 8013432 w 66"/>
                  <a:gd name="T1" fmla="*/ 28001514 h 72"/>
                  <a:gd name="T2" fmla="*/ 10544296 w 66"/>
                  <a:gd name="T3" fmla="*/ 2187442 h 72"/>
                  <a:gd name="T4" fmla="*/ 8013432 w 66"/>
                  <a:gd name="T5" fmla="*/ 28001514 h 72"/>
                  <a:gd name="T6" fmla="*/ 8857053 w 66"/>
                  <a:gd name="T7" fmla="*/ 12688094 h 72"/>
                  <a:gd name="T8" fmla="*/ 12231541 w 66"/>
                  <a:gd name="T9" fmla="*/ 21438522 h 72"/>
                  <a:gd name="T10" fmla="*/ 16448998 w 66"/>
                  <a:gd name="T11" fmla="*/ 10937876 h 72"/>
                  <a:gd name="T12" fmla="*/ 8857053 w 66"/>
                  <a:gd name="T13" fmla="*/ 12688094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6"/>
                  <a:gd name="T22" fmla="*/ 0 h 72"/>
                  <a:gd name="T23" fmla="*/ 66 w 66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6" h="72">
                    <a:moveTo>
                      <a:pt x="19" y="64"/>
                    </a:moveTo>
                    <a:cubicBezTo>
                      <a:pt x="0" y="50"/>
                      <a:pt x="1" y="9"/>
                      <a:pt x="25" y="5"/>
                    </a:cubicBezTo>
                    <a:cubicBezTo>
                      <a:pt x="60" y="0"/>
                      <a:pt x="66" y="72"/>
                      <a:pt x="19" y="64"/>
                    </a:cubicBezTo>
                    <a:close/>
                    <a:moveTo>
                      <a:pt x="21" y="29"/>
                    </a:moveTo>
                    <a:cubicBezTo>
                      <a:pt x="22" y="37"/>
                      <a:pt x="24" y="44"/>
                      <a:pt x="29" y="49"/>
                    </a:cubicBezTo>
                    <a:cubicBezTo>
                      <a:pt x="39" y="44"/>
                      <a:pt x="38" y="37"/>
                      <a:pt x="39" y="25"/>
                    </a:cubicBezTo>
                    <a:cubicBezTo>
                      <a:pt x="31" y="20"/>
                      <a:pt x="27" y="26"/>
                      <a:pt x="21" y="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7" name="Freeform 134"/>
              <p:cNvSpPr>
                <a:spLocks noEditPoints="1" noChangeArrowheads="1"/>
              </p:cNvSpPr>
              <p:nvPr/>
            </p:nvSpPr>
            <p:spPr bwMode="auto">
              <a:xfrm>
                <a:off x="941388" y="100013"/>
                <a:ext cx="36513" cy="39688"/>
              </a:xfrm>
              <a:custGeom>
                <a:avLst/>
                <a:gdLst>
                  <a:gd name="T0" fmla="*/ 7133885 w 58"/>
                  <a:gd name="T1" fmla="*/ 0 h 60"/>
                  <a:gd name="T2" fmla="*/ 21797006 w 58"/>
                  <a:gd name="T3" fmla="*/ 5250722 h 60"/>
                  <a:gd name="T4" fmla="*/ 9511636 w 58"/>
                  <a:gd name="T5" fmla="*/ 24939943 h 60"/>
                  <a:gd name="T6" fmla="*/ 7133885 w 58"/>
                  <a:gd name="T7" fmla="*/ 0 h 60"/>
                  <a:gd name="T8" fmla="*/ 10304220 w 58"/>
                  <a:gd name="T9" fmla="*/ 7000303 h 60"/>
                  <a:gd name="T10" fmla="*/ 9511636 w 58"/>
                  <a:gd name="T11" fmla="*/ 14876387 h 60"/>
                  <a:gd name="T12" fmla="*/ 16248915 w 58"/>
                  <a:gd name="T13" fmla="*/ 7000303 h 60"/>
                  <a:gd name="T14" fmla="*/ 10304220 w 58"/>
                  <a:gd name="T15" fmla="*/ 7000303 h 6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8"/>
                  <a:gd name="T25" fmla="*/ 0 h 60"/>
                  <a:gd name="T26" fmla="*/ 58 w 58"/>
                  <a:gd name="T27" fmla="*/ 60 h 6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8" h="60">
                    <a:moveTo>
                      <a:pt x="18" y="0"/>
                    </a:moveTo>
                    <a:cubicBezTo>
                      <a:pt x="37" y="1"/>
                      <a:pt x="43" y="9"/>
                      <a:pt x="55" y="12"/>
                    </a:cubicBezTo>
                    <a:cubicBezTo>
                      <a:pt x="58" y="38"/>
                      <a:pt x="38" y="60"/>
                      <a:pt x="24" y="57"/>
                    </a:cubicBezTo>
                    <a:cubicBezTo>
                      <a:pt x="3" y="53"/>
                      <a:pt x="0" y="16"/>
                      <a:pt x="18" y="0"/>
                    </a:cubicBezTo>
                    <a:close/>
                    <a:moveTo>
                      <a:pt x="26" y="16"/>
                    </a:moveTo>
                    <a:cubicBezTo>
                      <a:pt x="26" y="23"/>
                      <a:pt x="22" y="26"/>
                      <a:pt x="24" y="34"/>
                    </a:cubicBezTo>
                    <a:cubicBezTo>
                      <a:pt x="34" y="39"/>
                      <a:pt x="37" y="24"/>
                      <a:pt x="41" y="16"/>
                    </a:cubicBezTo>
                    <a:cubicBezTo>
                      <a:pt x="36" y="13"/>
                      <a:pt x="30" y="16"/>
                      <a:pt x="26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8" name="Freeform 135"/>
              <p:cNvSpPr>
                <a:spLocks noChangeArrowheads="1"/>
              </p:cNvSpPr>
              <p:nvPr/>
            </p:nvSpPr>
            <p:spPr bwMode="auto">
              <a:xfrm>
                <a:off x="120650" y="296863"/>
                <a:ext cx="4763" cy="6350"/>
              </a:xfrm>
              <a:custGeom>
                <a:avLst/>
                <a:gdLst>
                  <a:gd name="T0" fmla="*/ 2835771 w 8"/>
                  <a:gd name="T1" fmla="*/ 0 h 10"/>
                  <a:gd name="T2" fmla="*/ 2126679 w 8"/>
                  <a:gd name="T3" fmla="*/ 4032250 h 10"/>
                  <a:gd name="T4" fmla="*/ 0 w 8"/>
                  <a:gd name="T5" fmla="*/ 3225800 h 10"/>
                  <a:gd name="T6" fmla="*/ 2835771 w 8"/>
                  <a:gd name="T7" fmla="*/ 0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8"/>
                  <a:gd name="T13" fmla="*/ 0 h 10"/>
                  <a:gd name="T14" fmla="*/ 8 w 8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8" h="10">
                    <a:moveTo>
                      <a:pt x="8" y="0"/>
                    </a:moveTo>
                    <a:cubicBezTo>
                      <a:pt x="8" y="5"/>
                      <a:pt x="8" y="8"/>
                      <a:pt x="6" y="10"/>
                    </a:cubicBezTo>
                    <a:cubicBezTo>
                      <a:pt x="4" y="9"/>
                      <a:pt x="3" y="8"/>
                      <a:pt x="0" y="8"/>
                    </a:cubicBezTo>
                    <a:cubicBezTo>
                      <a:pt x="0" y="3"/>
                      <a:pt x="3" y="1"/>
                      <a:pt x="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9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3338" cy="1149350"/>
              </a:xfrm>
              <a:custGeom>
                <a:avLst/>
                <a:gdLst>
                  <a:gd name="T0" fmla="*/ 47969693 w 2018"/>
                  <a:gd name="T1" fmla="*/ 443696302 h 1779"/>
                  <a:gd name="T2" fmla="*/ 30033612 w 2018"/>
                  <a:gd name="T3" fmla="*/ 84314737 h 1779"/>
                  <a:gd name="T4" fmla="*/ 291990994 w 2018"/>
                  <a:gd name="T5" fmla="*/ 21704565 h 1779"/>
                  <a:gd name="T6" fmla="*/ 567297587 w 2018"/>
                  <a:gd name="T7" fmla="*/ 118959348 h 1779"/>
                  <a:gd name="T8" fmla="*/ 598582213 w 2018"/>
                  <a:gd name="T9" fmla="*/ 104767237 h 1779"/>
                  <a:gd name="T10" fmla="*/ 786707996 w 2018"/>
                  <a:gd name="T11" fmla="*/ 34643955 h 1779"/>
                  <a:gd name="T12" fmla="*/ 816741598 w 2018"/>
                  <a:gd name="T13" fmla="*/ 156524799 h 1779"/>
                  <a:gd name="T14" fmla="*/ 766685810 w 2018"/>
                  <a:gd name="T15" fmla="*/ 534690039 h 1779"/>
                  <a:gd name="T16" fmla="*/ 576473911 w 2018"/>
                  <a:gd name="T17" fmla="*/ 446201097 h 1779"/>
                  <a:gd name="T18" fmla="*/ 533926847 w 2018"/>
                  <a:gd name="T19" fmla="*/ 543455203 h 1779"/>
                  <a:gd name="T20" fmla="*/ 437986855 w 2018"/>
                  <a:gd name="T21" fmla="*/ 548464146 h 1779"/>
                  <a:gd name="T22" fmla="*/ 382508459 w 2018"/>
                  <a:gd name="T23" fmla="*/ 498376016 h 1779"/>
                  <a:gd name="T24" fmla="*/ 358731911 w 2018"/>
                  <a:gd name="T25" fmla="*/ 277570937 h 1779"/>
                  <a:gd name="T26" fmla="*/ 223999135 w 2018"/>
                  <a:gd name="T27" fmla="*/ 294684553 h 1779"/>
                  <a:gd name="T28" fmla="*/ 167686253 w 2018"/>
                  <a:gd name="T29" fmla="*/ 736711505 h 1779"/>
                  <a:gd name="T30" fmla="*/ 823415229 w 2018"/>
                  <a:gd name="T31" fmla="*/ 56766524 h 1779"/>
                  <a:gd name="T32" fmla="*/ 606507513 w 2018"/>
                  <a:gd name="T33" fmla="*/ 99341583 h 1779"/>
                  <a:gd name="T34" fmla="*/ 774193887 w 2018"/>
                  <a:gd name="T35" fmla="*/ 378164635 h 1779"/>
                  <a:gd name="T36" fmla="*/ 776696580 w 2018"/>
                  <a:gd name="T37" fmla="*/ 259623250 h 1779"/>
                  <a:gd name="T38" fmla="*/ 557703394 w 2018"/>
                  <a:gd name="T39" fmla="*/ 411973864 h 1779"/>
                  <a:gd name="T40" fmla="*/ 764600340 w 2018"/>
                  <a:gd name="T41" fmla="*/ 344772764 h 1779"/>
                  <a:gd name="T42" fmla="*/ 770022948 w 2018"/>
                  <a:gd name="T43" fmla="*/ 244179066 h 1779"/>
                  <a:gd name="T44" fmla="*/ 720384383 w 2018"/>
                  <a:gd name="T45" fmla="*/ 257118456 h 1779"/>
                  <a:gd name="T46" fmla="*/ 666157495 w 2018"/>
                  <a:gd name="T47" fmla="*/ 113950406 h 1779"/>
                  <a:gd name="T48" fmla="*/ 754588924 w 2018"/>
                  <a:gd name="T49" fmla="*/ 515906991 h 1779"/>
                  <a:gd name="T50" fmla="*/ 727475238 w 2018"/>
                  <a:gd name="T51" fmla="*/ 270892563 h 1779"/>
                  <a:gd name="T52" fmla="*/ 440489548 w 2018"/>
                  <a:gd name="T53" fmla="*/ 283414595 h 1779"/>
                  <a:gd name="T54" fmla="*/ 523081630 w 2018"/>
                  <a:gd name="T55" fmla="*/ 350616422 h 1779"/>
                  <a:gd name="T56" fmla="*/ 640294831 w 2018"/>
                  <a:gd name="T57" fmla="*/ 343103332 h 1779"/>
                  <a:gd name="T58" fmla="*/ 606507513 w 2018"/>
                  <a:gd name="T59" fmla="*/ 379834067 h 1779"/>
                  <a:gd name="T60" fmla="*/ 729978576 w 2018"/>
                  <a:gd name="T61" fmla="*/ 320980692 h 1779"/>
                  <a:gd name="T62" fmla="*/ 602336574 w 2018"/>
                  <a:gd name="T63" fmla="*/ 154020651 h 1779"/>
                  <a:gd name="T64" fmla="*/ 589405243 w 2018"/>
                  <a:gd name="T65" fmla="*/ 220387075 h 1779"/>
                  <a:gd name="T66" fmla="*/ 454672548 w 2018"/>
                  <a:gd name="T67" fmla="*/ 132733454 h 1779"/>
                  <a:gd name="T68" fmla="*/ 196885449 w 2018"/>
                  <a:gd name="T69" fmla="*/ 183656340 h 1779"/>
                  <a:gd name="T70" fmla="*/ 554366256 w 2018"/>
                  <a:gd name="T71" fmla="*/ 393608173 h 1779"/>
                  <a:gd name="T72" fmla="*/ 543521039 w 2018"/>
                  <a:gd name="T73" fmla="*/ 426583332 h 1779"/>
                  <a:gd name="T74" fmla="*/ 554366256 w 2018"/>
                  <a:gd name="T75" fmla="*/ 393608173 h 1779"/>
                  <a:gd name="T76" fmla="*/ 310762157 w 2018"/>
                  <a:gd name="T77" fmla="*/ 39652897 h 1779"/>
                  <a:gd name="T78" fmla="*/ 98859948 w 2018"/>
                  <a:gd name="T79" fmla="*/ 96836789 h 1779"/>
                  <a:gd name="T80" fmla="*/ 397108037 w 2018"/>
                  <a:gd name="T81" fmla="*/ 133568170 h 1779"/>
                  <a:gd name="T82" fmla="*/ 269883339 w 2018"/>
                  <a:gd name="T83" fmla="*/ 277570937 h 1779"/>
                  <a:gd name="T84" fmla="*/ 395857013 w 2018"/>
                  <a:gd name="T85" fmla="*/ 166125325 h 1779"/>
                  <a:gd name="T86" fmla="*/ 408787699 w 2018"/>
                  <a:gd name="T87" fmla="*/ 660327075 h 1779"/>
                  <a:gd name="T88" fmla="*/ 415461976 w 2018"/>
                  <a:gd name="T89" fmla="*/ 434513780 h 1779"/>
                  <a:gd name="T90" fmla="*/ 420884584 w 2018"/>
                  <a:gd name="T91" fmla="*/ 660327075 h 1779"/>
                  <a:gd name="T92" fmla="*/ 408787699 w 2018"/>
                  <a:gd name="T93" fmla="*/ 316807112 h 1779"/>
                  <a:gd name="T94" fmla="*/ 276140393 w 2018"/>
                  <a:gd name="T95" fmla="*/ 286754105 h 1779"/>
                  <a:gd name="T96" fmla="*/ 175612240 w 2018"/>
                  <a:gd name="T97" fmla="*/ 719597888 h 1779"/>
                  <a:gd name="T98" fmla="*/ 175612240 w 2018"/>
                  <a:gd name="T99" fmla="*/ 719597888 h 1779"/>
                  <a:gd name="T100" fmla="*/ 192714510 w 2018"/>
                  <a:gd name="T101" fmla="*/ 495871868 h 1779"/>
                  <a:gd name="T102" fmla="*/ 183120317 w 2018"/>
                  <a:gd name="T103" fmla="*/ 713754876 h 1779"/>
                  <a:gd name="T104" fmla="*/ 97191701 w 2018"/>
                  <a:gd name="T105" fmla="*/ 104349879 h 1779"/>
                  <a:gd name="T106" fmla="*/ 186457456 w 2018"/>
                  <a:gd name="T107" fmla="*/ 174473172 h 1779"/>
                  <a:gd name="T108" fmla="*/ 40878828 w 2018"/>
                  <a:gd name="T109" fmla="*/ 127724512 h 1779"/>
                  <a:gd name="T110" fmla="*/ 104699779 w 2018"/>
                  <a:gd name="T111" fmla="*/ 221222437 h 1779"/>
                  <a:gd name="T112" fmla="*/ 67575302 w 2018"/>
                  <a:gd name="T113" fmla="*/ 333085367 h 1779"/>
                  <a:gd name="T114" fmla="*/ 186457456 w 2018"/>
                  <a:gd name="T115" fmla="*/ 447035813 h 1779"/>
                  <a:gd name="T116" fmla="*/ 114293972 w 2018"/>
                  <a:gd name="T117" fmla="*/ 558898742 h 1779"/>
                  <a:gd name="T118" fmla="*/ 36707244 w 2018"/>
                  <a:gd name="T119" fmla="*/ 540115693 h 1779"/>
                  <a:gd name="T120" fmla="*/ 73415133 w 2018"/>
                  <a:gd name="T121" fmla="*/ 524672155 h 1779"/>
                  <a:gd name="T122" fmla="*/ 42547085 w 2018"/>
                  <a:gd name="T123" fmla="*/ 187412562 h 1779"/>
                  <a:gd name="T124" fmla="*/ 63820940 w 2018"/>
                  <a:gd name="T125" fmla="*/ 437853290 h 1779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2018"/>
                  <a:gd name="T190" fmla="*/ 0 h 1779"/>
                  <a:gd name="T191" fmla="*/ 2018 w 2018"/>
                  <a:gd name="T192" fmla="*/ 1779 h 1779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2018" h="1779">
                    <a:moveTo>
                      <a:pt x="423" y="1682"/>
                    </a:moveTo>
                    <a:cubicBezTo>
                      <a:pt x="426" y="1647"/>
                      <a:pt x="425" y="1627"/>
                      <a:pt x="429" y="1590"/>
                    </a:cubicBezTo>
                    <a:cubicBezTo>
                      <a:pt x="422" y="1584"/>
                      <a:pt x="416" y="1576"/>
                      <a:pt x="406" y="1573"/>
                    </a:cubicBezTo>
                    <a:cubicBezTo>
                      <a:pt x="350" y="1476"/>
                      <a:pt x="279" y="1393"/>
                      <a:pt x="213" y="1306"/>
                    </a:cubicBezTo>
                    <a:cubicBezTo>
                      <a:pt x="205" y="1355"/>
                      <a:pt x="66" y="1356"/>
                      <a:pt x="74" y="1290"/>
                    </a:cubicBezTo>
                    <a:cubicBezTo>
                      <a:pt x="88" y="1284"/>
                      <a:pt x="90" y="1261"/>
                      <a:pt x="108" y="1265"/>
                    </a:cubicBezTo>
                    <a:cubicBezTo>
                      <a:pt x="110" y="1209"/>
                      <a:pt x="106" y="1158"/>
                      <a:pt x="110" y="1108"/>
                    </a:cubicBezTo>
                    <a:cubicBezTo>
                      <a:pt x="111" y="1093"/>
                      <a:pt x="115" y="1078"/>
                      <a:pt x="115" y="1063"/>
                    </a:cubicBezTo>
                    <a:cubicBezTo>
                      <a:pt x="115" y="1027"/>
                      <a:pt x="108" y="994"/>
                      <a:pt x="106" y="959"/>
                    </a:cubicBezTo>
                    <a:cubicBezTo>
                      <a:pt x="103" y="921"/>
                      <a:pt x="98" y="883"/>
                      <a:pt x="96" y="843"/>
                    </a:cubicBezTo>
                    <a:cubicBezTo>
                      <a:pt x="96" y="837"/>
                      <a:pt x="98" y="833"/>
                      <a:pt x="102" y="832"/>
                    </a:cubicBezTo>
                    <a:cubicBezTo>
                      <a:pt x="93" y="789"/>
                      <a:pt x="107" y="748"/>
                      <a:pt x="102" y="708"/>
                    </a:cubicBezTo>
                    <a:cubicBezTo>
                      <a:pt x="91" y="620"/>
                      <a:pt x="93" y="526"/>
                      <a:pt x="82" y="432"/>
                    </a:cubicBezTo>
                    <a:cubicBezTo>
                      <a:pt x="95" y="413"/>
                      <a:pt x="82" y="391"/>
                      <a:pt x="80" y="367"/>
                    </a:cubicBezTo>
                    <a:cubicBezTo>
                      <a:pt x="78" y="341"/>
                      <a:pt x="82" y="313"/>
                      <a:pt x="82" y="285"/>
                    </a:cubicBezTo>
                    <a:cubicBezTo>
                      <a:pt x="82" y="256"/>
                      <a:pt x="67" y="231"/>
                      <a:pt x="72" y="202"/>
                    </a:cubicBezTo>
                    <a:cubicBezTo>
                      <a:pt x="67" y="195"/>
                      <a:pt x="62" y="188"/>
                      <a:pt x="49" y="189"/>
                    </a:cubicBezTo>
                    <a:cubicBezTo>
                      <a:pt x="45" y="172"/>
                      <a:pt x="28" y="175"/>
                      <a:pt x="19" y="163"/>
                    </a:cubicBezTo>
                    <a:cubicBezTo>
                      <a:pt x="0" y="138"/>
                      <a:pt x="23" y="106"/>
                      <a:pt x="49" y="99"/>
                    </a:cubicBezTo>
                    <a:cubicBezTo>
                      <a:pt x="55" y="98"/>
                      <a:pt x="57" y="103"/>
                      <a:pt x="61" y="106"/>
                    </a:cubicBezTo>
                    <a:cubicBezTo>
                      <a:pt x="171" y="85"/>
                      <a:pt x="282" y="98"/>
                      <a:pt x="396" y="75"/>
                    </a:cubicBezTo>
                    <a:cubicBezTo>
                      <a:pt x="461" y="83"/>
                      <a:pt x="527" y="59"/>
                      <a:pt x="590" y="67"/>
                    </a:cubicBezTo>
                    <a:cubicBezTo>
                      <a:pt x="606" y="65"/>
                      <a:pt x="624" y="62"/>
                      <a:pt x="643" y="59"/>
                    </a:cubicBezTo>
                    <a:cubicBezTo>
                      <a:pt x="661" y="57"/>
                      <a:pt x="684" y="50"/>
                      <a:pt x="700" y="52"/>
                    </a:cubicBezTo>
                    <a:cubicBezTo>
                      <a:pt x="712" y="53"/>
                      <a:pt x="722" y="67"/>
                      <a:pt x="733" y="61"/>
                    </a:cubicBezTo>
                    <a:cubicBezTo>
                      <a:pt x="769" y="92"/>
                      <a:pt x="828" y="90"/>
                      <a:pt x="864" y="122"/>
                    </a:cubicBezTo>
                    <a:cubicBezTo>
                      <a:pt x="894" y="127"/>
                      <a:pt x="920" y="143"/>
                      <a:pt x="947" y="153"/>
                    </a:cubicBezTo>
                    <a:cubicBezTo>
                      <a:pt x="974" y="164"/>
                      <a:pt x="1002" y="173"/>
                      <a:pt x="1029" y="183"/>
                    </a:cubicBezTo>
                    <a:cubicBezTo>
                      <a:pt x="1044" y="189"/>
                      <a:pt x="1058" y="198"/>
                      <a:pt x="1074" y="202"/>
                    </a:cubicBezTo>
                    <a:cubicBezTo>
                      <a:pt x="1087" y="207"/>
                      <a:pt x="1101" y="206"/>
                      <a:pt x="1113" y="210"/>
                    </a:cubicBezTo>
                    <a:cubicBezTo>
                      <a:pt x="1143" y="222"/>
                      <a:pt x="1172" y="236"/>
                      <a:pt x="1201" y="240"/>
                    </a:cubicBezTo>
                    <a:cubicBezTo>
                      <a:pt x="1249" y="267"/>
                      <a:pt x="1305" y="263"/>
                      <a:pt x="1360" y="285"/>
                    </a:cubicBezTo>
                    <a:cubicBezTo>
                      <a:pt x="1366" y="300"/>
                      <a:pt x="1369" y="306"/>
                      <a:pt x="1368" y="326"/>
                    </a:cubicBezTo>
                    <a:cubicBezTo>
                      <a:pt x="1342" y="358"/>
                      <a:pt x="1283" y="345"/>
                      <a:pt x="1233" y="353"/>
                    </a:cubicBezTo>
                    <a:cubicBezTo>
                      <a:pt x="1183" y="418"/>
                      <a:pt x="1148" y="496"/>
                      <a:pt x="1107" y="569"/>
                    </a:cubicBezTo>
                    <a:cubicBezTo>
                      <a:pt x="1130" y="564"/>
                      <a:pt x="1153" y="553"/>
                      <a:pt x="1178" y="547"/>
                    </a:cubicBezTo>
                    <a:cubicBezTo>
                      <a:pt x="1238" y="534"/>
                      <a:pt x="1305" y="534"/>
                      <a:pt x="1360" y="520"/>
                    </a:cubicBezTo>
                    <a:cubicBezTo>
                      <a:pt x="1368" y="519"/>
                      <a:pt x="1371" y="523"/>
                      <a:pt x="1378" y="524"/>
                    </a:cubicBezTo>
                    <a:cubicBezTo>
                      <a:pt x="1378" y="516"/>
                      <a:pt x="1374" y="512"/>
                      <a:pt x="1374" y="504"/>
                    </a:cubicBezTo>
                    <a:cubicBezTo>
                      <a:pt x="1389" y="413"/>
                      <a:pt x="1392" y="317"/>
                      <a:pt x="1435" y="251"/>
                    </a:cubicBezTo>
                    <a:cubicBezTo>
                      <a:pt x="1404" y="217"/>
                      <a:pt x="1431" y="162"/>
                      <a:pt x="1443" y="112"/>
                    </a:cubicBezTo>
                    <a:cubicBezTo>
                      <a:pt x="1451" y="78"/>
                      <a:pt x="1451" y="20"/>
                      <a:pt x="1474" y="8"/>
                    </a:cubicBezTo>
                    <a:cubicBezTo>
                      <a:pt x="1489" y="0"/>
                      <a:pt x="1525" y="6"/>
                      <a:pt x="1544" y="8"/>
                    </a:cubicBezTo>
                    <a:cubicBezTo>
                      <a:pt x="1571" y="12"/>
                      <a:pt x="1592" y="18"/>
                      <a:pt x="1625" y="24"/>
                    </a:cubicBezTo>
                    <a:cubicBezTo>
                      <a:pt x="1640" y="27"/>
                      <a:pt x="1654" y="35"/>
                      <a:pt x="1672" y="40"/>
                    </a:cubicBezTo>
                    <a:cubicBezTo>
                      <a:pt x="1703" y="49"/>
                      <a:pt x="1738" y="52"/>
                      <a:pt x="1772" y="59"/>
                    </a:cubicBezTo>
                    <a:cubicBezTo>
                      <a:pt x="1788" y="63"/>
                      <a:pt x="1803" y="71"/>
                      <a:pt x="1819" y="75"/>
                    </a:cubicBezTo>
                    <a:cubicBezTo>
                      <a:pt x="1842" y="81"/>
                      <a:pt x="1865" y="79"/>
                      <a:pt x="1886" y="83"/>
                    </a:cubicBezTo>
                    <a:cubicBezTo>
                      <a:pt x="1894" y="84"/>
                      <a:pt x="1901" y="91"/>
                      <a:pt x="1909" y="93"/>
                    </a:cubicBezTo>
                    <a:cubicBezTo>
                      <a:pt x="1915" y="94"/>
                      <a:pt x="1921" y="91"/>
                      <a:pt x="1927" y="93"/>
                    </a:cubicBezTo>
                    <a:cubicBezTo>
                      <a:pt x="1947" y="99"/>
                      <a:pt x="1971" y="121"/>
                      <a:pt x="1987" y="118"/>
                    </a:cubicBezTo>
                    <a:cubicBezTo>
                      <a:pt x="1992" y="135"/>
                      <a:pt x="2011" y="143"/>
                      <a:pt x="2013" y="163"/>
                    </a:cubicBezTo>
                    <a:cubicBezTo>
                      <a:pt x="2015" y="185"/>
                      <a:pt x="2001" y="202"/>
                      <a:pt x="1987" y="216"/>
                    </a:cubicBezTo>
                    <a:cubicBezTo>
                      <a:pt x="1995" y="239"/>
                      <a:pt x="2018" y="244"/>
                      <a:pt x="2015" y="269"/>
                    </a:cubicBezTo>
                    <a:cubicBezTo>
                      <a:pt x="2013" y="282"/>
                      <a:pt x="1993" y="303"/>
                      <a:pt x="1984" y="322"/>
                    </a:cubicBezTo>
                    <a:cubicBezTo>
                      <a:pt x="1974" y="340"/>
                      <a:pt x="1965" y="359"/>
                      <a:pt x="1958" y="375"/>
                    </a:cubicBezTo>
                    <a:cubicBezTo>
                      <a:pt x="1950" y="395"/>
                      <a:pt x="1948" y="415"/>
                      <a:pt x="1940" y="434"/>
                    </a:cubicBezTo>
                    <a:cubicBezTo>
                      <a:pt x="1937" y="443"/>
                      <a:pt x="1930" y="450"/>
                      <a:pt x="1927" y="459"/>
                    </a:cubicBezTo>
                    <a:cubicBezTo>
                      <a:pt x="1923" y="469"/>
                      <a:pt x="1922" y="481"/>
                      <a:pt x="1919" y="493"/>
                    </a:cubicBezTo>
                    <a:cubicBezTo>
                      <a:pt x="1909" y="525"/>
                      <a:pt x="1891" y="560"/>
                      <a:pt x="1887" y="593"/>
                    </a:cubicBezTo>
                    <a:cubicBezTo>
                      <a:pt x="1883" y="636"/>
                      <a:pt x="1889" y="691"/>
                      <a:pt x="1884" y="736"/>
                    </a:cubicBezTo>
                    <a:cubicBezTo>
                      <a:pt x="1870" y="856"/>
                      <a:pt x="1876" y="1013"/>
                      <a:pt x="1876" y="1139"/>
                    </a:cubicBezTo>
                    <a:cubicBezTo>
                      <a:pt x="1876" y="1154"/>
                      <a:pt x="1874" y="1176"/>
                      <a:pt x="1874" y="1198"/>
                    </a:cubicBezTo>
                    <a:cubicBezTo>
                      <a:pt x="1874" y="1244"/>
                      <a:pt x="1875" y="1265"/>
                      <a:pt x="1838" y="1281"/>
                    </a:cubicBezTo>
                    <a:cubicBezTo>
                      <a:pt x="1822" y="1281"/>
                      <a:pt x="1824" y="1276"/>
                      <a:pt x="1811" y="1281"/>
                    </a:cubicBezTo>
                    <a:cubicBezTo>
                      <a:pt x="1804" y="1268"/>
                      <a:pt x="1797" y="1268"/>
                      <a:pt x="1786" y="1261"/>
                    </a:cubicBezTo>
                    <a:cubicBezTo>
                      <a:pt x="1776" y="1142"/>
                      <a:pt x="1811" y="977"/>
                      <a:pt x="1793" y="859"/>
                    </a:cubicBezTo>
                    <a:cubicBezTo>
                      <a:pt x="1687" y="893"/>
                      <a:pt x="1577" y="929"/>
                      <a:pt x="1480" y="971"/>
                    </a:cubicBezTo>
                    <a:cubicBezTo>
                      <a:pt x="1461" y="967"/>
                      <a:pt x="1452" y="981"/>
                      <a:pt x="1437" y="987"/>
                    </a:cubicBezTo>
                    <a:cubicBezTo>
                      <a:pt x="1431" y="989"/>
                      <a:pt x="1426" y="986"/>
                      <a:pt x="1421" y="989"/>
                    </a:cubicBezTo>
                    <a:cubicBezTo>
                      <a:pt x="1388" y="1002"/>
                      <a:pt x="1392" y="1009"/>
                      <a:pt x="1388" y="1043"/>
                    </a:cubicBezTo>
                    <a:cubicBezTo>
                      <a:pt x="1387" y="1052"/>
                      <a:pt x="1382" y="1060"/>
                      <a:pt x="1382" y="1069"/>
                    </a:cubicBezTo>
                    <a:cubicBezTo>
                      <a:pt x="1376" y="1160"/>
                      <a:pt x="1371" y="1263"/>
                      <a:pt x="1364" y="1355"/>
                    </a:cubicBezTo>
                    <a:cubicBezTo>
                      <a:pt x="1362" y="1381"/>
                      <a:pt x="1357" y="1403"/>
                      <a:pt x="1362" y="1428"/>
                    </a:cubicBezTo>
                    <a:cubicBezTo>
                      <a:pt x="1350" y="1446"/>
                      <a:pt x="1331" y="1457"/>
                      <a:pt x="1309" y="1465"/>
                    </a:cubicBezTo>
                    <a:cubicBezTo>
                      <a:pt x="1302" y="1452"/>
                      <a:pt x="1278" y="1447"/>
                      <a:pt x="1270" y="1433"/>
                    </a:cubicBezTo>
                    <a:cubicBezTo>
                      <a:pt x="1271" y="1436"/>
                      <a:pt x="1266" y="1414"/>
                      <a:pt x="1266" y="1414"/>
                    </a:cubicBezTo>
                    <a:cubicBezTo>
                      <a:pt x="1266" y="1406"/>
                      <a:pt x="1270" y="1406"/>
                      <a:pt x="1272" y="1398"/>
                    </a:cubicBezTo>
                    <a:cubicBezTo>
                      <a:pt x="1275" y="1386"/>
                      <a:pt x="1274" y="1367"/>
                      <a:pt x="1276" y="1351"/>
                    </a:cubicBezTo>
                    <a:cubicBezTo>
                      <a:pt x="1278" y="1336"/>
                      <a:pt x="1279" y="1319"/>
                      <a:pt x="1280" y="1302"/>
                    </a:cubicBezTo>
                    <a:cubicBezTo>
                      <a:pt x="1283" y="1234"/>
                      <a:pt x="1285" y="1156"/>
                      <a:pt x="1288" y="1089"/>
                    </a:cubicBezTo>
                    <a:cubicBezTo>
                      <a:pt x="1289" y="1067"/>
                      <a:pt x="1291" y="1048"/>
                      <a:pt x="1292" y="1030"/>
                    </a:cubicBezTo>
                    <a:cubicBezTo>
                      <a:pt x="1292" y="994"/>
                      <a:pt x="1293" y="970"/>
                      <a:pt x="1268" y="951"/>
                    </a:cubicBezTo>
                    <a:cubicBezTo>
                      <a:pt x="1204" y="902"/>
                      <a:pt x="1120" y="869"/>
                      <a:pt x="1058" y="818"/>
                    </a:cubicBezTo>
                    <a:cubicBezTo>
                      <a:pt x="1049" y="949"/>
                      <a:pt x="1052" y="1061"/>
                      <a:pt x="1056" y="1185"/>
                    </a:cubicBezTo>
                    <a:cubicBezTo>
                      <a:pt x="1057" y="1195"/>
                      <a:pt x="1052" y="1207"/>
                      <a:pt x="1052" y="1218"/>
                    </a:cubicBezTo>
                    <a:cubicBezTo>
                      <a:pt x="1053" y="1225"/>
                      <a:pt x="1056" y="1234"/>
                      <a:pt x="1056" y="1241"/>
                    </a:cubicBezTo>
                    <a:cubicBezTo>
                      <a:pt x="1057" y="1265"/>
                      <a:pt x="1051" y="1290"/>
                      <a:pt x="1050" y="1314"/>
                    </a:cubicBezTo>
                    <a:cubicBezTo>
                      <a:pt x="1050" y="1392"/>
                      <a:pt x="1053" y="1471"/>
                      <a:pt x="1056" y="1557"/>
                    </a:cubicBezTo>
                    <a:cubicBezTo>
                      <a:pt x="1074" y="1567"/>
                      <a:pt x="1084" y="1584"/>
                      <a:pt x="1099" y="1596"/>
                    </a:cubicBezTo>
                    <a:cubicBezTo>
                      <a:pt x="1101" y="1603"/>
                      <a:pt x="1094" y="1626"/>
                      <a:pt x="1088" y="1633"/>
                    </a:cubicBezTo>
                    <a:cubicBezTo>
                      <a:pt x="1074" y="1648"/>
                      <a:pt x="959" y="1686"/>
                      <a:pt x="935" y="1641"/>
                    </a:cubicBezTo>
                    <a:cubicBezTo>
                      <a:pt x="921" y="1616"/>
                      <a:pt x="935" y="1567"/>
                      <a:pt x="980" y="1571"/>
                    </a:cubicBezTo>
                    <a:cubicBezTo>
                      <a:pt x="986" y="1457"/>
                      <a:pt x="981" y="1337"/>
                      <a:pt x="974" y="1218"/>
                    </a:cubicBezTo>
                    <a:cubicBezTo>
                      <a:pt x="962" y="1215"/>
                      <a:pt x="953" y="1209"/>
                      <a:pt x="947" y="1216"/>
                    </a:cubicBezTo>
                    <a:cubicBezTo>
                      <a:pt x="928" y="1206"/>
                      <a:pt x="936" y="1203"/>
                      <a:pt x="917" y="1194"/>
                    </a:cubicBezTo>
                    <a:cubicBezTo>
                      <a:pt x="915" y="1182"/>
                      <a:pt x="924" y="1171"/>
                      <a:pt x="927" y="1157"/>
                    </a:cubicBezTo>
                    <a:cubicBezTo>
                      <a:pt x="934" y="1120"/>
                      <a:pt x="932" y="1072"/>
                      <a:pt x="937" y="1030"/>
                    </a:cubicBezTo>
                    <a:cubicBezTo>
                      <a:pt x="939" y="1015"/>
                      <a:pt x="942" y="1004"/>
                      <a:pt x="943" y="981"/>
                    </a:cubicBezTo>
                    <a:cubicBezTo>
                      <a:pt x="944" y="930"/>
                      <a:pt x="960" y="861"/>
                      <a:pt x="964" y="812"/>
                    </a:cubicBezTo>
                    <a:cubicBezTo>
                      <a:pt x="966" y="798"/>
                      <a:pt x="963" y="782"/>
                      <a:pt x="964" y="767"/>
                    </a:cubicBezTo>
                    <a:cubicBezTo>
                      <a:pt x="967" y="742"/>
                      <a:pt x="978" y="712"/>
                      <a:pt x="976" y="679"/>
                    </a:cubicBezTo>
                    <a:cubicBezTo>
                      <a:pt x="986" y="675"/>
                      <a:pt x="983" y="661"/>
                      <a:pt x="984" y="653"/>
                    </a:cubicBezTo>
                    <a:cubicBezTo>
                      <a:pt x="940" y="656"/>
                      <a:pt x="901" y="662"/>
                      <a:pt x="860" y="665"/>
                    </a:cubicBezTo>
                    <a:cubicBezTo>
                      <a:pt x="813" y="669"/>
                      <a:pt x="766" y="676"/>
                      <a:pt x="713" y="685"/>
                    </a:cubicBezTo>
                    <a:cubicBezTo>
                      <a:pt x="715" y="811"/>
                      <a:pt x="723" y="931"/>
                      <a:pt x="709" y="1049"/>
                    </a:cubicBezTo>
                    <a:cubicBezTo>
                      <a:pt x="726" y="1070"/>
                      <a:pt x="761" y="1083"/>
                      <a:pt x="745" y="1128"/>
                    </a:cubicBezTo>
                    <a:cubicBezTo>
                      <a:pt x="718" y="1153"/>
                      <a:pt x="679" y="1130"/>
                      <a:pt x="639" y="1134"/>
                    </a:cubicBezTo>
                    <a:cubicBezTo>
                      <a:pt x="633" y="1129"/>
                      <a:pt x="627" y="1126"/>
                      <a:pt x="621" y="1122"/>
                    </a:cubicBezTo>
                    <a:cubicBezTo>
                      <a:pt x="614" y="1095"/>
                      <a:pt x="622" y="1058"/>
                      <a:pt x="647" y="1063"/>
                    </a:cubicBezTo>
                    <a:cubicBezTo>
                      <a:pt x="658" y="957"/>
                      <a:pt x="636" y="814"/>
                      <a:pt x="649" y="691"/>
                    </a:cubicBezTo>
                    <a:cubicBezTo>
                      <a:pt x="608" y="698"/>
                      <a:pt x="580" y="702"/>
                      <a:pt x="537" y="706"/>
                    </a:cubicBezTo>
                    <a:cubicBezTo>
                      <a:pt x="530" y="825"/>
                      <a:pt x="530" y="950"/>
                      <a:pt x="527" y="1034"/>
                    </a:cubicBezTo>
                    <a:cubicBezTo>
                      <a:pt x="522" y="1206"/>
                      <a:pt x="502" y="1478"/>
                      <a:pt x="521" y="1694"/>
                    </a:cubicBezTo>
                    <a:cubicBezTo>
                      <a:pt x="532" y="1692"/>
                      <a:pt x="569" y="1710"/>
                      <a:pt x="556" y="1741"/>
                    </a:cubicBezTo>
                    <a:cubicBezTo>
                      <a:pt x="552" y="1751"/>
                      <a:pt x="540" y="1753"/>
                      <a:pt x="527" y="1761"/>
                    </a:cubicBezTo>
                    <a:cubicBezTo>
                      <a:pt x="522" y="1764"/>
                      <a:pt x="518" y="1771"/>
                      <a:pt x="513" y="1773"/>
                    </a:cubicBezTo>
                    <a:cubicBezTo>
                      <a:pt x="507" y="1775"/>
                      <a:pt x="491" y="1774"/>
                      <a:pt x="476" y="1775"/>
                    </a:cubicBezTo>
                    <a:cubicBezTo>
                      <a:pt x="466" y="1775"/>
                      <a:pt x="453" y="1779"/>
                      <a:pt x="447" y="1779"/>
                    </a:cubicBezTo>
                    <a:cubicBezTo>
                      <a:pt x="444" y="1778"/>
                      <a:pt x="405" y="1767"/>
                      <a:pt x="402" y="1765"/>
                    </a:cubicBezTo>
                    <a:cubicBezTo>
                      <a:pt x="375" y="1747"/>
                      <a:pt x="384" y="1691"/>
                      <a:pt x="423" y="1682"/>
                    </a:cubicBezTo>
                    <a:close/>
                    <a:moveTo>
                      <a:pt x="1829" y="344"/>
                    </a:moveTo>
                    <a:cubicBezTo>
                      <a:pt x="1844" y="349"/>
                      <a:pt x="1875" y="369"/>
                      <a:pt x="1891" y="363"/>
                    </a:cubicBezTo>
                    <a:cubicBezTo>
                      <a:pt x="1896" y="361"/>
                      <a:pt x="1909" y="342"/>
                      <a:pt x="1913" y="334"/>
                    </a:cubicBezTo>
                    <a:cubicBezTo>
                      <a:pt x="1923" y="312"/>
                      <a:pt x="1930" y="284"/>
                      <a:pt x="1944" y="257"/>
                    </a:cubicBezTo>
                    <a:cubicBezTo>
                      <a:pt x="1961" y="225"/>
                      <a:pt x="1986" y="197"/>
                      <a:pt x="1997" y="165"/>
                    </a:cubicBezTo>
                    <a:cubicBezTo>
                      <a:pt x="1996" y="163"/>
                      <a:pt x="1995" y="161"/>
                      <a:pt x="1993" y="159"/>
                    </a:cubicBezTo>
                    <a:cubicBezTo>
                      <a:pt x="1985" y="158"/>
                      <a:pt x="1980" y="145"/>
                      <a:pt x="1974" y="136"/>
                    </a:cubicBezTo>
                    <a:cubicBezTo>
                      <a:pt x="1956" y="131"/>
                      <a:pt x="1942" y="112"/>
                      <a:pt x="1925" y="106"/>
                    </a:cubicBezTo>
                    <a:cubicBezTo>
                      <a:pt x="1916" y="104"/>
                      <a:pt x="1906" y="106"/>
                      <a:pt x="1897" y="104"/>
                    </a:cubicBezTo>
                    <a:cubicBezTo>
                      <a:pt x="1877" y="100"/>
                      <a:pt x="1858" y="94"/>
                      <a:pt x="1837" y="91"/>
                    </a:cubicBezTo>
                    <a:cubicBezTo>
                      <a:pt x="1813" y="88"/>
                      <a:pt x="1793" y="80"/>
                      <a:pt x="1770" y="75"/>
                    </a:cubicBezTo>
                    <a:cubicBezTo>
                      <a:pt x="1688" y="57"/>
                      <a:pt x="1605" y="34"/>
                      <a:pt x="1529" y="24"/>
                    </a:cubicBezTo>
                    <a:cubicBezTo>
                      <a:pt x="1511" y="22"/>
                      <a:pt x="1492" y="20"/>
                      <a:pt x="1476" y="30"/>
                    </a:cubicBezTo>
                    <a:cubicBezTo>
                      <a:pt x="1463" y="87"/>
                      <a:pt x="1449" y="147"/>
                      <a:pt x="1433" y="210"/>
                    </a:cubicBezTo>
                    <a:cubicBezTo>
                      <a:pt x="1439" y="218"/>
                      <a:pt x="1444" y="233"/>
                      <a:pt x="1454" y="238"/>
                    </a:cubicBezTo>
                    <a:cubicBezTo>
                      <a:pt x="1463" y="242"/>
                      <a:pt x="1471" y="236"/>
                      <a:pt x="1482" y="238"/>
                    </a:cubicBezTo>
                    <a:cubicBezTo>
                      <a:pt x="1491" y="239"/>
                      <a:pt x="1502" y="246"/>
                      <a:pt x="1513" y="248"/>
                    </a:cubicBezTo>
                    <a:cubicBezTo>
                      <a:pt x="1555" y="253"/>
                      <a:pt x="1608" y="258"/>
                      <a:pt x="1646" y="267"/>
                    </a:cubicBezTo>
                    <a:cubicBezTo>
                      <a:pt x="1670" y="273"/>
                      <a:pt x="1691" y="285"/>
                      <a:pt x="1709" y="293"/>
                    </a:cubicBezTo>
                    <a:cubicBezTo>
                      <a:pt x="1731" y="301"/>
                      <a:pt x="1750" y="307"/>
                      <a:pt x="1770" y="318"/>
                    </a:cubicBezTo>
                    <a:cubicBezTo>
                      <a:pt x="1787" y="323"/>
                      <a:pt x="1806" y="335"/>
                      <a:pt x="1829" y="344"/>
                    </a:cubicBezTo>
                    <a:close/>
                    <a:moveTo>
                      <a:pt x="1858" y="1153"/>
                    </a:moveTo>
                    <a:cubicBezTo>
                      <a:pt x="1855" y="1062"/>
                      <a:pt x="1858" y="978"/>
                      <a:pt x="1856" y="906"/>
                    </a:cubicBezTo>
                    <a:cubicBezTo>
                      <a:pt x="1854" y="835"/>
                      <a:pt x="1867" y="751"/>
                      <a:pt x="1866" y="675"/>
                    </a:cubicBezTo>
                    <a:cubicBezTo>
                      <a:pt x="1865" y="611"/>
                      <a:pt x="1883" y="548"/>
                      <a:pt x="1895" y="485"/>
                    </a:cubicBezTo>
                    <a:cubicBezTo>
                      <a:pt x="1907" y="425"/>
                      <a:pt x="1938" y="365"/>
                      <a:pt x="1968" y="316"/>
                    </a:cubicBezTo>
                    <a:cubicBezTo>
                      <a:pt x="1976" y="302"/>
                      <a:pt x="2002" y="266"/>
                      <a:pt x="1997" y="261"/>
                    </a:cubicBezTo>
                    <a:cubicBezTo>
                      <a:pt x="1991" y="255"/>
                      <a:pt x="1994" y="245"/>
                      <a:pt x="1982" y="238"/>
                    </a:cubicBezTo>
                    <a:cubicBezTo>
                      <a:pt x="1945" y="322"/>
                      <a:pt x="1887" y="408"/>
                      <a:pt x="1886" y="510"/>
                    </a:cubicBezTo>
                    <a:cubicBezTo>
                      <a:pt x="1878" y="523"/>
                      <a:pt x="1879" y="527"/>
                      <a:pt x="1878" y="553"/>
                    </a:cubicBezTo>
                    <a:cubicBezTo>
                      <a:pt x="1862" y="570"/>
                      <a:pt x="1868" y="592"/>
                      <a:pt x="1862" y="622"/>
                    </a:cubicBezTo>
                    <a:cubicBezTo>
                      <a:pt x="1856" y="652"/>
                      <a:pt x="1845" y="692"/>
                      <a:pt x="1842" y="718"/>
                    </a:cubicBezTo>
                    <a:cubicBezTo>
                      <a:pt x="1840" y="741"/>
                      <a:pt x="1843" y="773"/>
                      <a:pt x="1829" y="787"/>
                    </a:cubicBezTo>
                    <a:cubicBezTo>
                      <a:pt x="1817" y="798"/>
                      <a:pt x="1788" y="806"/>
                      <a:pt x="1766" y="816"/>
                    </a:cubicBezTo>
                    <a:cubicBezTo>
                      <a:pt x="1716" y="838"/>
                      <a:pt x="1682" y="856"/>
                      <a:pt x="1633" y="875"/>
                    </a:cubicBezTo>
                    <a:cubicBezTo>
                      <a:pt x="1610" y="884"/>
                      <a:pt x="1584" y="895"/>
                      <a:pt x="1560" y="900"/>
                    </a:cubicBezTo>
                    <a:cubicBezTo>
                      <a:pt x="1548" y="903"/>
                      <a:pt x="1538" y="902"/>
                      <a:pt x="1527" y="906"/>
                    </a:cubicBezTo>
                    <a:cubicBezTo>
                      <a:pt x="1494" y="917"/>
                      <a:pt x="1462" y="930"/>
                      <a:pt x="1431" y="941"/>
                    </a:cubicBezTo>
                    <a:cubicBezTo>
                      <a:pt x="1393" y="955"/>
                      <a:pt x="1351" y="948"/>
                      <a:pt x="1337" y="987"/>
                    </a:cubicBezTo>
                    <a:cubicBezTo>
                      <a:pt x="1342" y="1108"/>
                      <a:pt x="1321" y="1270"/>
                      <a:pt x="1315" y="1420"/>
                    </a:cubicBezTo>
                    <a:cubicBezTo>
                      <a:pt x="1328" y="1416"/>
                      <a:pt x="1334" y="1406"/>
                      <a:pt x="1343" y="1398"/>
                    </a:cubicBezTo>
                    <a:cubicBezTo>
                      <a:pt x="1353" y="1270"/>
                      <a:pt x="1364" y="1121"/>
                      <a:pt x="1370" y="996"/>
                    </a:cubicBezTo>
                    <a:cubicBezTo>
                      <a:pt x="1392" y="982"/>
                      <a:pt x="1419" y="972"/>
                      <a:pt x="1450" y="967"/>
                    </a:cubicBezTo>
                    <a:cubicBezTo>
                      <a:pt x="1500" y="942"/>
                      <a:pt x="1544" y="922"/>
                      <a:pt x="1595" y="906"/>
                    </a:cubicBezTo>
                    <a:cubicBezTo>
                      <a:pt x="1623" y="897"/>
                      <a:pt x="1653" y="895"/>
                      <a:pt x="1680" y="885"/>
                    </a:cubicBezTo>
                    <a:cubicBezTo>
                      <a:pt x="1691" y="880"/>
                      <a:pt x="1700" y="871"/>
                      <a:pt x="1711" y="867"/>
                    </a:cubicBezTo>
                    <a:cubicBezTo>
                      <a:pt x="1750" y="853"/>
                      <a:pt x="1791" y="841"/>
                      <a:pt x="1833" y="826"/>
                    </a:cubicBezTo>
                    <a:cubicBezTo>
                      <a:pt x="1848" y="909"/>
                      <a:pt x="1833" y="986"/>
                      <a:pt x="1831" y="1057"/>
                    </a:cubicBezTo>
                    <a:cubicBezTo>
                      <a:pt x="1828" y="1117"/>
                      <a:pt x="1822" y="1174"/>
                      <a:pt x="1829" y="1241"/>
                    </a:cubicBezTo>
                    <a:cubicBezTo>
                      <a:pt x="1868" y="1229"/>
                      <a:pt x="1859" y="1192"/>
                      <a:pt x="1858" y="1153"/>
                    </a:cubicBezTo>
                    <a:close/>
                    <a:moveTo>
                      <a:pt x="1880" y="385"/>
                    </a:moveTo>
                    <a:cubicBezTo>
                      <a:pt x="1855" y="483"/>
                      <a:pt x="1817" y="561"/>
                      <a:pt x="1813" y="671"/>
                    </a:cubicBezTo>
                    <a:cubicBezTo>
                      <a:pt x="1813" y="677"/>
                      <a:pt x="1809" y="679"/>
                      <a:pt x="1807" y="683"/>
                    </a:cubicBezTo>
                    <a:cubicBezTo>
                      <a:pt x="1820" y="682"/>
                      <a:pt x="1817" y="698"/>
                      <a:pt x="1829" y="698"/>
                    </a:cubicBezTo>
                    <a:cubicBezTo>
                      <a:pt x="1837" y="664"/>
                      <a:pt x="1840" y="622"/>
                      <a:pt x="1846" y="585"/>
                    </a:cubicBezTo>
                    <a:cubicBezTo>
                      <a:pt x="1851" y="561"/>
                      <a:pt x="1862" y="539"/>
                      <a:pt x="1856" y="520"/>
                    </a:cubicBezTo>
                    <a:cubicBezTo>
                      <a:pt x="1871" y="473"/>
                      <a:pt x="1885" y="431"/>
                      <a:pt x="1897" y="383"/>
                    </a:cubicBezTo>
                    <a:cubicBezTo>
                      <a:pt x="1893" y="395"/>
                      <a:pt x="1885" y="382"/>
                      <a:pt x="1880" y="385"/>
                    </a:cubicBezTo>
                    <a:close/>
                    <a:moveTo>
                      <a:pt x="1554" y="559"/>
                    </a:moveTo>
                    <a:cubicBezTo>
                      <a:pt x="1561" y="561"/>
                      <a:pt x="1568" y="561"/>
                      <a:pt x="1574" y="563"/>
                    </a:cubicBezTo>
                    <a:cubicBezTo>
                      <a:pt x="1597" y="570"/>
                      <a:pt x="1621" y="584"/>
                      <a:pt x="1646" y="593"/>
                    </a:cubicBezTo>
                    <a:cubicBezTo>
                      <a:pt x="1662" y="598"/>
                      <a:pt x="1680" y="598"/>
                      <a:pt x="1695" y="604"/>
                    </a:cubicBezTo>
                    <a:cubicBezTo>
                      <a:pt x="1706" y="609"/>
                      <a:pt x="1713" y="621"/>
                      <a:pt x="1727" y="616"/>
                    </a:cubicBezTo>
                    <a:cubicBezTo>
                      <a:pt x="1728" y="622"/>
                      <a:pt x="1733" y="620"/>
                      <a:pt x="1733" y="624"/>
                    </a:cubicBezTo>
                    <a:cubicBezTo>
                      <a:pt x="1733" y="623"/>
                      <a:pt x="1733" y="622"/>
                      <a:pt x="1735" y="622"/>
                    </a:cubicBezTo>
                    <a:cubicBezTo>
                      <a:pt x="1756" y="638"/>
                      <a:pt x="1773" y="656"/>
                      <a:pt x="1797" y="669"/>
                    </a:cubicBezTo>
                    <a:cubicBezTo>
                      <a:pt x="1804" y="554"/>
                      <a:pt x="1844" y="481"/>
                      <a:pt x="1862" y="381"/>
                    </a:cubicBezTo>
                    <a:cubicBezTo>
                      <a:pt x="1814" y="369"/>
                      <a:pt x="1783" y="341"/>
                      <a:pt x="1742" y="326"/>
                    </a:cubicBezTo>
                    <a:cubicBezTo>
                      <a:pt x="1732" y="322"/>
                      <a:pt x="1719" y="318"/>
                      <a:pt x="1709" y="314"/>
                    </a:cubicBezTo>
                    <a:cubicBezTo>
                      <a:pt x="1680" y="303"/>
                      <a:pt x="1638" y="285"/>
                      <a:pt x="1605" y="281"/>
                    </a:cubicBezTo>
                    <a:cubicBezTo>
                      <a:pt x="1601" y="280"/>
                      <a:pt x="1603" y="272"/>
                      <a:pt x="1597" y="273"/>
                    </a:cubicBezTo>
                    <a:cubicBezTo>
                      <a:pt x="1570" y="269"/>
                      <a:pt x="1544" y="266"/>
                      <a:pt x="1511" y="261"/>
                    </a:cubicBezTo>
                    <a:cubicBezTo>
                      <a:pt x="1464" y="338"/>
                      <a:pt x="1455" y="425"/>
                      <a:pt x="1450" y="536"/>
                    </a:cubicBezTo>
                    <a:cubicBezTo>
                      <a:pt x="1495" y="539"/>
                      <a:pt x="1529" y="551"/>
                      <a:pt x="1554" y="559"/>
                    </a:cubicBezTo>
                    <a:close/>
                    <a:moveTo>
                      <a:pt x="1813" y="851"/>
                    </a:moveTo>
                    <a:cubicBezTo>
                      <a:pt x="1810" y="877"/>
                      <a:pt x="1814" y="935"/>
                      <a:pt x="1813" y="981"/>
                    </a:cubicBezTo>
                    <a:cubicBezTo>
                      <a:pt x="1812" y="1011"/>
                      <a:pt x="1807" y="1043"/>
                      <a:pt x="1805" y="1075"/>
                    </a:cubicBezTo>
                    <a:cubicBezTo>
                      <a:pt x="1802" y="1124"/>
                      <a:pt x="1800" y="1173"/>
                      <a:pt x="1799" y="1206"/>
                    </a:cubicBezTo>
                    <a:cubicBezTo>
                      <a:pt x="1799" y="1214"/>
                      <a:pt x="1790" y="1236"/>
                      <a:pt x="1809" y="1236"/>
                    </a:cubicBezTo>
                    <a:cubicBezTo>
                      <a:pt x="1813" y="1202"/>
                      <a:pt x="1813" y="1158"/>
                      <a:pt x="1815" y="1132"/>
                    </a:cubicBezTo>
                    <a:cubicBezTo>
                      <a:pt x="1815" y="1128"/>
                      <a:pt x="1811" y="1123"/>
                      <a:pt x="1811" y="1120"/>
                    </a:cubicBezTo>
                    <a:cubicBezTo>
                      <a:pt x="1812" y="1100"/>
                      <a:pt x="1814" y="1073"/>
                      <a:pt x="1815" y="1049"/>
                    </a:cubicBezTo>
                    <a:cubicBezTo>
                      <a:pt x="1818" y="993"/>
                      <a:pt x="1828" y="954"/>
                      <a:pt x="1825" y="892"/>
                    </a:cubicBezTo>
                    <a:cubicBezTo>
                      <a:pt x="1824" y="873"/>
                      <a:pt x="1824" y="847"/>
                      <a:pt x="1817" y="849"/>
                    </a:cubicBezTo>
                    <a:cubicBezTo>
                      <a:pt x="1815" y="849"/>
                      <a:pt x="1815" y="851"/>
                      <a:pt x="1813" y="851"/>
                    </a:cubicBezTo>
                    <a:close/>
                    <a:moveTo>
                      <a:pt x="1782" y="687"/>
                    </a:moveTo>
                    <a:cubicBezTo>
                      <a:pt x="1776" y="668"/>
                      <a:pt x="1754" y="664"/>
                      <a:pt x="1744" y="649"/>
                    </a:cubicBezTo>
                    <a:cubicBezTo>
                      <a:pt x="1643" y="608"/>
                      <a:pt x="1542" y="575"/>
                      <a:pt x="1437" y="547"/>
                    </a:cubicBezTo>
                    <a:cubicBezTo>
                      <a:pt x="1431" y="547"/>
                      <a:pt x="1431" y="552"/>
                      <a:pt x="1425" y="551"/>
                    </a:cubicBezTo>
                    <a:cubicBezTo>
                      <a:pt x="1391" y="535"/>
                      <a:pt x="1353" y="541"/>
                      <a:pt x="1311" y="544"/>
                    </a:cubicBezTo>
                    <a:cubicBezTo>
                      <a:pt x="1276" y="546"/>
                      <a:pt x="1242" y="555"/>
                      <a:pt x="1207" y="557"/>
                    </a:cubicBezTo>
                    <a:cubicBezTo>
                      <a:pt x="1179" y="560"/>
                      <a:pt x="1153" y="572"/>
                      <a:pt x="1127" y="581"/>
                    </a:cubicBezTo>
                    <a:cubicBezTo>
                      <a:pt x="1108" y="587"/>
                      <a:pt x="1091" y="590"/>
                      <a:pt x="1078" y="602"/>
                    </a:cubicBezTo>
                    <a:cubicBezTo>
                      <a:pt x="1076" y="614"/>
                      <a:pt x="1065" y="615"/>
                      <a:pt x="1060" y="624"/>
                    </a:cubicBezTo>
                    <a:cubicBezTo>
                      <a:pt x="1053" y="645"/>
                      <a:pt x="1053" y="654"/>
                      <a:pt x="1056" y="679"/>
                    </a:cubicBezTo>
                    <a:cubicBezTo>
                      <a:pt x="1060" y="682"/>
                      <a:pt x="1067" y="682"/>
                      <a:pt x="1068" y="687"/>
                    </a:cubicBezTo>
                    <a:cubicBezTo>
                      <a:pt x="1067" y="693"/>
                      <a:pt x="1070" y="694"/>
                      <a:pt x="1070" y="698"/>
                    </a:cubicBezTo>
                    <a:cubicBezTo>
                      <a:pt x="1089" y="715"/>
                      <a:pt x="1107" y="732"/>
                      <a:pt x="1129" y="745"/>
                    </a:cubicBezTo>
                    <a:cubicBezTo>
                      <a:pt x="1133" y="749"/>
                      <a:pt x="1138" y="752"/>
                      <a:pt x="1145" y="753"/>
                    </a:cubicBezTo>
                    <a:cubicBezTo>
                      <a:pt x="1191" y="788"/>
                      <a:pt x="1242" y="826"/>
                      <a:pt x="1303" y="845"/>
                    </a:cubicBezTo>
                    <a:cubicBezTo>
                      <a:pt x="1312" y="848"/>
                      <a:pt x="1324" y="846"/>
                      <a:pt x="1331" y="855"/>
                    </a:cubicBezTo>
                    <a:cubicBezTo>
                      <a:pt x="1325" y="867"/>
                      <a:pt x="1304" y="859"/>
                      <a:pt x="1294" y="855"/>
                    </a:cubicBezTo>
                    <a:cubicBezTo>
                      <a:pt x="1280" y="851"/>
                      <a:pt x="1263" y="844"/>
                      <a:pt x="1254" y="840"/>
                    </a:cubicBezTo>
                    <a:cubicBezTo>
                      <a:pt x="1189" y="807"/>
                      <a:pt x="1125" y="754"/>
                      <a:pt x="1070" y="714"/>
                    </a:cubicBezTo>
                    <a:cubicBezTo>
                      <a:pt x="1066" y="714"/>
                      <a:pt x="1060" y="699"/>
                      <a:pt x="1058" y="708"/>
                    </a:cubicBezTo>
                    <a:cubicBezTo>
                      <a:pt x="1056" y="725"/>
                      <a:pt x="1057" y="734"/>
                      <a:pt x="1056" y="757"/>
                    </a:cubicBezTo>
                    <a:cubicBezTo>
                      <a:pt x="1072" y="760"/>
                      <a:pt x="1072" y="771"/>
                      <a:pt x="1090" y="775"/>
                    </a:cubicBezTo>
                    <a:cubicBezTo>
                      <a:pt x="1114" y="807"/>
                      <a:pt x="1161" y="816"/>
                      <a:pt x="1188" y="845"/>
                    </a:cubicBezTo>
                    <a:cubicBezTo>
                      <a:pt x="1240" y="869"/>
                      <a:pt x="1281" y="902"/>
                      <a:pt x="1333" y="926"/>
                    </a:cubicBezTo>
                    <a:cubicBezTo>
                      <a:pt x="1331" y="905"/>
                      <a:pt x="1337" y="892"/>
                      <a:pt x="1346" y="883"/>
                    </a:cubicBezTo>
                    <a:cubicBezTo>
                      <a:pt x="1403" y="851"/>
                      <a:pt x="1474" y="841"/>
                      <a:pt x="1535" y="822"/>
                    </a:cubicBezTo>
                    <a:cubicBezTo>
                      <a:pt x="1537" y="824"/>
                      <a:pt x="1542" y="824"/>
                      <a:pt x="1546" y="824"/>
                    </a:cubicBezTo>
                    <a:cubicBezTo>
                      <a:pt x="1554" y="821"/>
                      <a:pt x="1553" y="814"/>
                      <a:pt x="1562" y="818"/>
                    </a:cubicBezTo>
                    <a:cubicBezTo>
                      <a:pt x="1628" y="789"/>
                      <a:pt x="1694" y="772"/>
                      <a:pt x="1762" y="745"/>
                    </a:cubicBezTo>
                    <a:cubicBezTo>
                      <a:pt x="1776" y="744"/>
                      <a:pt x="1792" y="735"/>
                      <a:pt x="1807" y="730"/>
                    </a:cubicBezTo>
                    <a:cubicBezTo>
                      <a:pt x="1815" y="729"/>
                      <a:pt x="1814" y="737"/>
                      <a:pt x="1823" y="736"/>
                    </a:cubicBezTo>
                    <a:cubicBezTo>
                      <a:pt x="1823" y="711"/>
                      <a:pt x="1803" y="695"/>
                      <a:pt x="1782" y="687"/>
                    </a:cubicBezTo>
                    <a:close/>
                    <a:moveTo>
                      <a:pt x="1399" y="932"/>
                    </a:moveTo>
                    <a:cubicBezTo>
                      <a:pt x="1421" y="930"/>
                      <a:pt x="1434" y="916"/>
                      <a:pt x="1454" y="910"/>
                    </a:cubicBezTo>
                    <a:cubicBezTo>
                      <a:pt x="1467" y="906"/>
                      <a:pt x="1483" y="904"/>
                      <a:pt x="1497" y="900"/>
                    </a:cubicBezTo>
                    <a:cubicBezTo>
                      <a:pt x="1520" y="894"/>
                      <a:pt x="1538" y="878"/>
                      <a:pt x="1558" y="887"/>
                    </a:cubicBezTo>
                    <a:cubicBezTo>
                      <a:pt x="1579" y="879"/>
                      <a:pt x="1595" y="867"/>
                      <a:pt x="1617" y="859"/>
                    </a:cubicBezTo>
                    <a:cubicBezTo>
                      <a:pt x="1623" y="857"/>
                      <a:pt x="1634" y="858"/>
                      <a:pt x="1640" y="855"/>
                    </a:cubicBezTo>
                    <a:cubicBezTo>
                      <a:pt x="1677" y="842"/>
                      <a:pt x="1709" y="819"/>
                      <a:pt x="1740" y="806"/>
                    </a:cubicBezTo>
                    <a:cubicBezTo>
                      <a:pt x="1767" y="795"/>
                      <a:pt x="1795" y="790"/>
                      <a:pt x="1815" y="769"/>
                    </a:cubicBezTo>
                    <a:cubicBezTo>
                      <a:pt x="1819" y="764"/>
                      <a:pt x="1813" y="757"/>
                      <a:pt x="1811" y="751"/>
                    </a:cubicBezTo>
                    <a:cubicBezTo>
                      <a:pt x="1789" y="749"/>
                      <a:pt x="1770" y="762"/>
                      <a:pt x="1750" y="769"/>
                    </a:cubicBezTo>
                    <a:cubicBezTo>
                      <a:pt x="1738" y="773"/>
                      <a:pt x="1724" y="774"/>
                      <a:pt x="1711" y="779"/>
                    </a:cubicBezTo>
                    <a:cubicBezTo>
                      <a:pt x="1699" y="783"/>
                      <a:pt x="1688" y="790"/>
                      <a:pt x="1676" y="794"/>
                    </a:cubicBezTo>
                    <a:cubicBezTo>
                      <a:pt x="1604" y="818"/>
                      <a:pt x="1520" y="838"/>
                      <a:pt x="1444" y="861"/>
                    </a:cubicBezTo>
                    <a:cubicBezTo>
                      <a:pt x="1434" y="864"/>
                      <a:pt x="1424" y="871"/>
                      <a:pt x="1413" y="875"/>
                    </a:cubicBezTo>
                    <a:cubicBezTo>
                      <a:pt x="1377" y="887"/>
                      <a:pt x="1329" y="896"/>
                      <a:pt x="1350" y="941"/>
                    </a:cubicBezTo>
                    <a:cubicBezTo>
                      <a:pt x="1366" y="943"/>
                      <a:pt x="1387" y="933"/>
                      <a:pt x="1399" y="932"/>
                    </a:cubicBezTo>
                    <a:close/>
                    <a:moveTo>
                      <a:pt x="1486" y="257"/>
                    </a:moveTo>
                    <a:cubicBezTo>
                      <a:pt x="1462" y="288"/>
                      <a:pt x="1451" y="328"/>
                      <a:pt x="1444" y="369"/>
                    </a:cubicBezTo>
                    <a:cubicBezTo>
                      <a:pt x="1436" y="423"/>
                      <a:pt x="1426" y="468"/>
                      <a:pt x="1429" y="522"/>
                    </a:cubicBezTo>
                    <a:cubicBezTo>
                      <a:pt x="1428" y="527"/>
                      <a:pt x="1420" y="524"/>
                      <a:pt x="1421" y="530"/>
                    </a:cubicBezTo>
                    <a:cubicBezTo>
                      <a:pt x="1430" y="530"/>
                      <a:pt x="1429" y="531"/>
                      <a:pt x="1437" y="530"/>
                    </a:cubicBezTo>
                    <a:cubicBezTo>
                      <a:pt x="1438" y="450"/>
                      <a:pt x="1457" y="328"/>
                      <a:pt x="1493" y="257"/>
                    </a:cubicBezTo>
                    <a:cubicBezTo>
                      <a:pt x="1491" y="257"/>
                      <a:pt x="1488" y="257"/>
                      <a:pt x="1486" y="257"/>
                    </a:cubicBezTo>
                    <a:close/>
                    <a:moveTo>
                      <a:pt x="1450" y="251"/>
                    </a:moveTo>
                    <a:cubicBezTo>
                      <a:pt x="1409" y="322"/>
                      <a:pt x="1399" y="427"/>
                      <a:pt x="1388" y="524"/>
                    </a:cubicBezTo>
                    <a:cubicBezTo>
                      <a:pt x="1396" y="524"/>
                      <a:pt x="1399" y="527"/>
                      <a:pt x="1413" y="528"/>
                    </a:cubicBezTo>
                    <a:cubicBezTo>
                      <a:pt x="1408" y="478"/>
                      <a:pt x="1423" y="435"/>
                      <a:pt x="1431" y="395"/>
                    </a:cubicBezTo>
                    <a:cubicBezTo>
                      <a:pt x="1440" y="344"/>
                      <a:pt x="1442" y="299"/>
                      <a:pt x="1466" y="259"/>
                    </a:cubicBezTo>
                    <a:cubicBezTo>
                      <a:pt x="1467" y="259"/>
                      <a:pt x="1468" y="259"/>
                      <a:pt x="1468" y="257"/>
                    </a:cubicBezTo>
                    <a:cubicBezTo>
                      <a:pt x="1460" y="257"/>
                      <a:pt x="1457" y="253"/>
                      <a:pt x="1450" y="251"/>
                    </a:cubicBezTo>
                    <a:close/>
                    <a:moveTo>
                      <a:pt x="1303" y="299"/>
                    </a:moveTo>
                    <a:cubicBezTo>
                      <a:pt x="1298" y="295"/>
                      <a:pt x="1293" y="295"/>
                      <a:pt x="1288" y="295"/>
                    </a:cubicBezTo>
                    <a:cubicBezTo>
                      <a:pt x="1247" y="292"/>
                      <a:pt x="1202" y="303"/>
                      <a:pt x="1156" y="306"/>
                    </a:cubicBezTo>
                    <a:cubicBezTo>
                      <a:pt x="1133" y="308"/>
                      <a:pt x="1111" y="315"/>
                      <a:pt x="1090" y="318"/>
                    </a:cubicBezTo>
                    <a:cubicBezTo>
                      <a:pt x="1065" y="321"/>
                      <a:pt x="1056" y="325"/>
                      <a:pt x="1041" y="328"/>
                    </a:cubicBezTo>
                    <a:cubicBezTo>
                      <a:pt x="1021" y="331"/>
                      <a:pt x="999" y="332"/>
                      <a:pt x="982" y="334"/>
                    </a:cubicBezTo>
                    <a:cubicBezTo>
                      <a:pt x="941" y="338"/>
                      <a:pt x="901" y="355"/>
                      <a:pt x="860" y="363"/>
                    </a:cubicBezTo>
                    <a:cubicBezTo>
                      <a:pt x="838" y="368"/>
                      <a:pt x="816" y="368"/>
                      <a:pt x="794" y="371"/>
                    </a:cubicBezTo>
                    <a:cubicBezTo>
                      <a:pt x="769" y="374"/>
                      <a:pt x="747" y="383"/>
                      <a:pt x="721" y="381"/>
                    </a:cubicBezTo>
                    <a:cubicBezTo>
                      <a:pt x="694" y="391"/>
                      <a:pt x="661" y="396"/>
                      <a:pt x="633" y="400"/>
                    </a:cubicBezTo>
                    <a:cubicBezTo>
                      <a:pt x="575" y="410"/>
                      <a:pt x="522" y="402"/>
                      <a:pt x="478" y="416"/>
                    </a:cubicBezTo>
                    <a:cubicBezTo>
                      <a:pt x="474" y="422"/>
                      <a:pt x="475" y="433"/>
                      <a:pt x="472" y="440"/>
                    </a:cubicBezTo>
                    <a:cubicBezTo>
                      <a:pt x="481" y="447"/>
                      <a:pt x="491" y="442"/>
                      <a:pt x="498" y="449"/>
                    </a:cubicBezTo>
                    <a:cubicBezTo>
                      <a:pt x="553" y="440"/>
                      <a:pt x="592" y="435"/>
                      <a:pt x="654" y="432"/>
                    </a:cubicBezTo>
                    <a:cubicBezTo>
                      <a:pt x="716" y="429"/>
                      <a:pt x="754" y="413"/>
                      <a:pt x="800" y="404"/>
                    </a:cubicBezTo>
                    <a:cubicBezTo>
                      <a:pt x="829" y="399"/>
                      <a:pt x="860" y="399"/>
                      <a:pt x="888" y="393"/>
                    </a:cubicBezTo>
                    <a:cubicBezTo>
                      <a:pt x="1012" y="365"/>
                      <a:pt x="1148" y="335"/>
                      <a:pt x="1278" y="332"/>
                    </a:cubicBezTo>
                    <a:cubicBezTo>
                      <a:pt x="1306" y="331"/>
                      <a:pt x="1332" y="333"/>
                      <a:pt x="1356" y="320"/>
                    </a:cubicBezTo>
                    <a:cubicBezTo>
                      <a:pt x="1358" y="289"/>
                      <a:pt x="1323" y="295"/>
                      <a:pt x="1303" y="299"/>
                    </a:cubicBezTo>
                    <a:close/>
                    <a:moveTo>
                      <a:pt x="1329" y="943"/>
                    </a:moveTo>
                    <a:cubicBezTo>
                      <a:pt x="1298" y="918"/>
                      <a:pt x="1262" y="902"/>
                      <a:pt x="1227" y="883"/>
                    </a:cubicBezTo>
                    <a:cubicBezTo>
                      <a:pt x="1190" y="862"/>
                      <a:pt x="1156" y="838"/>
                      <a:pt x="1121" y="816"/>
                    </a:cubicBezTo>
                    <a:cubicBezTo>
                      <a:pt x="1100" y="803"/>
                      <a:pt x="1081" y="785"/>
                      <a:pt x="1054" y="783"/>
                    </a:cubicBezTo>
                    <a:cubicBezTo>
                      <a:pt x="1055" y="790"/>
                      <a:pt x="1060" y="793"/>
                      <a:pt x="1058" y="802"/>
                    </a:cubicBezTo>
                    <a:cubicBezTo>
                      <a:pt x="1080" y="806"/>
                      <a:pt x="1086" y="826"/>
                      <a:pt x="1109" y="828"/>
                    </a:cubicBezTo>
                    <a:cubicBezTo>
                      <a:pt x="1116" y="846"/>
                      <a:pt x="1144" y="853"/>
                      <a:pt x="1158" y="857"/>
                    </a:cubicBezTo>
                    <a:cubicBezTo>
                      <a:pt x="1188" y="894"/>
                      <a:pt x="1263" y="915"/>
                      <a:pt x="1294" y="953"/>
                    </a:cubicBezTo>
                    <a:cubicBezTo>
                      <a:pt x="1307" y="969"/>
                      <a:pt x="1303" y="996"/>
                      <a:pt x="1303" y="1022"/>
                    </a:cubicBezTo>
                    <a:cubicBezTo>
                      <a:pt x="1303" y="1069"/>
                      <a:pt x="1297" y="1107"/>
                      <a:pt x="1295" y="1157"/>
                    </a:cubicBezTo>
                    <a:cubicBezTo>
                      <a:pt x="1305" y="1171"/>
                      <a:pt x="1298" y="1193"/>
                      <a:pt x="1297" y="1212"/>
                    </a:cubicBezTo>
                    <a:cubicBezTo>
                      <a:pt x="1295" y="1256"/>
                      <a:pt x="1297" y="1304"/>
                      <a:pt x="1292" y="1351"/>
                    </a:cubicBezTo>
                    <a:cubicBezTo>
                      <a:pt x="1290" y="1370"/>
                      <a:pt x="1280" y="1396"/>
                      <a:pt x="1301" y="1404"/>
                    </a:cubicBezTo>
                    <a:cubicBezTo>
                      <a:pt x="1310" y="1266"/>
                      <a:pt x="1326" y="1111"/>
                      <a:pt x="1321" y="973"/>
                    </a:cubicBezTo>
                    <a:cubicBezTo>
                      <a:pt x="1327" y="966"/>
                      <a:pt x="1327" y="952"/>
                      <a:pt x="1337" y="949"/>
                    </a:cubicBezTo>
                    <a:cubicBezTo>
                      <a:pt x="1338" y="949"/>
                      <a:pt x="1339" y="949"/>
                      <a:pt x="1339" y="947"/>
                    </a:cubicBezTo>
                    <a:cubicBezTo>
                      <a:pt x="1336" y="944"/>
                      <a:pt x="1331" y="945"/>
                      <a:pt x="1329" y="943"/>
                    </a:cubicBezTo>
                    <a:close/>
                    <a:moveTo>
                      <a:pt x="1197" y="263"/>
                    </a:moveTo>
                    <a:cubicBezTo>
                      <a:pt x="1160" y="244"/>
                      <a:pt x="1117" y="234"/>
                      <a:pt x="1076" y="220"/>
                    </a:cubicBezTo>
                    <a:cubicBezTo>
                      <a:pt x="1035" y="206"/>
                      <a:pt x="996" y="188"/>
                      <a:pt x="954" y="177"/>
                    </a:cubicBezTo>
                    <a:cubicBezTo>
                      <a:pt x="940" y="159"/>
                      <a:pt x="913" y="164"/>
                      <a:pt x="894" y="155"/>
                    </a:cubicBezTo>
                    <a:cubicBezTo>
                      <a:pt x="884" y="151"/>
                      <a:pt x="877" y="140"/>
                      <a:pt x="868" y="136"/>
                    </a:cubicBezTo>
                    <a:cubicBezTo>
                      <a:pt x="843" y="124"/>
                      <a:pt x="816" y="120"/>
                      <a:pt x="790" y="110"/>
                    </a:cubicBezTo>
                    <a:cubicBezTo>
                      <a:pt x="783" y="108"/>
                      <a:pt x="777" y="103"/>
                      <a:pt x="770" y="101"/>
                    </a:cubicBezTo>
                    <a:cubicBezTo>
                      <a:pt x="761" y="97"/>
                      <a:pt x="754" y="98"/>
                      <a:pt x="745" y="95"/>
                    </a:cubicBezTo>
                    <a:cubicBezTo>
                      <a:pt x="727" y="89"/>
                      <a:pt x="718" y="76"/>
                      <a:pt x="703" y="71"/>
                    </a:cubicBezTo>
                    <a:cubicBezTo>
                      <a:pt x="673" y="61"/>
                      <a:pt x="648" y="78"/>
                      <a:pt x="617" y="81"/>
                    </a:cubicBezTo>
                    <a:cubicBezTo>
                      <a:pt x="596" y="83"/>
                      <a:pt x="575" y="79"/>
                      <a:pt x="555" y="81"/>
                    </a:cubicBezTo>
                    <a:cubicBezTo>
                      <a:pt x="532" y="83"/>
                      <a:pt x="510" y="89"/>
                      <a:pt x="488" y="91"/>
                    </a:cubicBezTo>
                    <a:cubicBezTo>
                      <a:pt x="422" y="96"/>
                      <a:pt x="355" y="96"/>
                      <a:pt x="290" y="108"/>
                    </a:cubicBezTo>
                    <a:cubicBezTo>
                      <a:pt x="215" y="104"/>
                      <a:pt x="144" y="114"/>
                      <a:pt x="76" y="120"/>
                    </a:cubicBezTo>
                    <a:cubicBezTo>
                      <a:pt x="131" y="146"/>
                      <a:pt x="169" y="190"/>
                      <a:pt x="223" y="216"/>
                    </a:cubicBezTo>
                    <a:cubicBezTo>
                      <a:pt x="225" y="224"/>
                      <a:pt x="234" y="225"/>
                      <a:pt x="237" y="232"/>
                    </a:cubicBezTo>
                    <a:cubicBezTo>
                      <a:pt x="277" y="249"/>
                      <a:pt x="298" y="284"/>
                      <a:pt x="343" y="297"/>
                    </a:cubicBezTo>
                    <a:cubicBezTo>
                      <a:pt x="387" y="330"/>
                      <a:pt x="430" y="363"/>
                      <a:pt x="484" y="387"/>
                    </a:cubicBezTo>
                    <a:cubicBezTo>
                      <a:pt x="487" y="390"/>
                      <a:pt x="492" y="392"/>
                      <a:pt x="492" y="398"/>
                    </a:cubicBezTo>
                    <a:cubicBezTo>
                      <a:pt x="552" y="385"/>
                      <a:pt x="620" y="388"/>
                      <a:pt x="686" y="375"/>
                    </a:cubicBezTo>
                    <a:cubicBezTo>
                      <a:pt x="710" y="366"/>
                      <a:pt x="733" y="362"/>
                      <a:pt x="762" y="357"/>
                    </a:cubicBezTo>
                    <a:cubicBezTo>
                      <a:pt x="781" y="354"/>
                      <a:pt x="803" y="356"/>
                      <a:pt x="823" y="353"/>
                    </a:cubicBezTo>
                    <a:cubicBezTo>
                      <a:pt x="827" y="353"/>
                      <a:pt x="829" y="349"/>
                      <a:pt x="835" y="348"/>
                    </a:cubicBezTo>
                    <a:cubicBezTo>
                      <a:pt x="873" y="340"/>
                      <a:pt x="917" y="326"/>
                      <a:pt x="952" y="320"/>
                    </a:cubicBezTo>
                    <a:cubicBezTo>
                      <a:pt x="991" y="314"/>
                      <a:pt x="1020" y="310"/>
                      <a:pt x="1048" y="306"/>
                    </a:cubicBezTo>
                    <a:cubicBezTo>
                      <a:pt x="1103" y="299"/>
                      <a:pt x="1156" y="290"/>
                      <a:pt x="1205" y="275"/>
                    </a:cubicBezTo>
                    <a:cubicBezTo>
                      <a:pt x="1212" y="282"/>
                      <a:pt x="1233" y="279"/>
                      <a:pt x="1241" y="275"/>
                    </a:cubicBezTo>
                    <a:cubicBezTo>
                      <a:pt x="1227" y="270"/>
                      <a:pt x="1216" y="263"/>
                      <a:pt x="1197" y="263"/>
                    </a:cubicBezTo>
                    <a:close/>
                    <a:moveTo>
                      <a:pt x="474" y="504"/>
                    </a:moveTo>
                    <a:cubicBezTo>
                      <a:pt x="480" y="550"/>
                      <a:pt x="456" y="622"/>
                      <a:pt x="478" y="683"/>
                    </a:cubicBezTo>
                    <a:cubicBezTo>
                      <a:pt x="517" y="692"/>
                      <a:pt x="566" y="685"/>
                      <a:pt x="605" y="671"/>
                    </a:cubicBezTo>
                    <a:cubicBezTo>
                      <a:pt x="619" y="678"/>
                      <a:pt x="632" y="667"/>
                      <a:pt x="647" y="665"/>
                    </a:cubicBezTo>
                    <a:cubicBezTo>
                      <a:pt x="684" y="660"/>
                      <a:pt x="732" y="664"/>
                      <a:pt x="770" y="657"/>
                    </a:cubicBezTo>
                    <a:cubicBezTo>
                      <a:pt x="779" y="656"/>
                      <a:pt x="786" y="650"/>
                      <a:pt x="794" y="649"/>
                    </a:cubicBezTo>
                    <a:cubicBezTo>
                      <a:pt x="831" y="645"/>
                      <a:pt x="861" y="641"/>
                      <a:pt x="896" y="638"/>
                    </a:cubicBezTo>
                    <a:cubicBezTo>
                      <a:pt x="921" y="625"/>
                      <a:pt x="971" y="624"/>
                      <a:pt x="1005" y="622"/>
                    </a:cubicBezTo>
                    <a:cubicBezTo>
                      <a:pt x="1021" y="613"/>
                      <a:pt x="1037" y="614"/>
                      <a:pt x="1054" y="608"/>
                    </a:cubicBezTo>
                    <a:cubicBezTo>
                      <a:pt x="1074" y="588"/>
                      <a:pt x="1091" y="566"/>
                      <a:pt x="1109" y="546"/>
                    </a:cubicBezTo>
                    <a:cubicBezTo>
                      <a:pt x="1136" y="475"/>
                      <a:pt x="1176" y="417"/>
                      <a:pt x="1211" y="353"/>
                    </a:cubicBezTo>
                    <a:cubicBezTo>
                      <a:pt x="1119" y="362"/>
                      <a:pt x="1032" y="384"/>
                      <a:pt x="949" y="398"/>
                    </a:cubicBezTo>
                    <a:cubicBezTo>
                      <a:pt x="885" y="410"/>
                      <a:pt x="820" y="417"/>
                      <a:pt x="758" y="432"/>
                    </a:cubicBezTo>
                    <a:cubicBezTo>
                      <a:pt x="671" y="453"/>
                      <a:pt x="577" y="446"/>
                      <a:pt x="480" y="459"/>
                    </a:cubicBezTo>
                    <a:cubicBezTo>
                      <a:pt x="485" y="476"/>
                      <a:pt x="474" y="497"/>
                      <a:pt x="474" y="504"/>
                    </a:cubicBezTo>
                    <a:close/>
                    <a:moveTo>
                      <a:pt x="945" y="1631"/>
                    </a:moveTo>
                    <a:cubicBezTo>
                      <a:pt x="957" y="1665"/>
                      <a:pt x="1077" y="1634"/>
                      <a:pt x="1082" y="1612"/>
                    </a:cubicBezTo>
                    <a:cubicBezTo>
                      <a:pt x="1086" y="1594"/>
                      <a:pt x="1065" y="1589"/>
                      <a:pt x="1054" y="1579"/>
                    </a:cubicBezTo>
                    <a:cubicBezTo>
                      <a:pt x="1068" y="1620"/>
                      <a:pt x="1002" y="1625"/>
                      <a:pt x="978" y="1610"/>
                    </a:cubicBezTo>
                    <a:cubicBezTo>
                      <a:pt x="970" y="1601"/>
                      <a:pt x="983" y="1587"/>
                      <a:pt x="980" y="1582"/>
                    </a:cubicBezTo>
                    <a:cubicBezTo>
                      <a:pt x="968" y="1586"/>
                      <a:pt x="965" y="1587"/>
                      <a:pt x="954" y="1590"/>
                    </a:cubicBezTo>
                    <a:cubicBezTo>
                      <a:pt x="945" y="1607"/>
                      <a:pt x="940" y="1619"/>
                      <a:pt x="945" y="1631"/>
                    </a:cubicBezTo>
                    <a:close/>
                    <a:moveTo>
                      <a:pt x="1037" y="1071"/>
                    </a:moveTo>
                    <a:cubicBezTo>
                      <a:pt x="1035" y="1034"/>
                      <a:pt x="1039" y="998"/>
                      <a:pt x="1041" y="961"/>
                    </a:cubicBezTo>
                    <a:cubicBezTo>
                      <a:pt x="1044" y="890"/>
                      <a:pt x="1038" y="820"/>
                      <a:pt x="1041" y="753"/>
                    </a:cubicBezTo>
                    <a:cubicBezTo>
                      <a:pt x="1042" y="711"/>
                      <a:pt x="1044" y="676"/>
                      <a:pt x="1039" y="634"/>
                    </a:cubicBezTo>
                    <a:cubicBezTo>
                      <a:pt x="1025" y="638"/>
                      <a:pt x="1011" y="643"/>
                      <a:pt x="996" y="646"/>
                    </a:cubicBezTo>
                    <a:cubicBezTo>
                      <a:pt x="1002" y="762"/>
                      <a:pt x="1000" y="910"/>
                      <a:pt x="996" y="1041"/>
                    </a:cubicBezTo>
                    <a:cubicBezTo>
                      <a:pt x="994" y="1075"/>
                      <a:pt x="996" y="1108"/>
                      <a:pt x="996" y="1141"/>
                    </a:cubicBezTo>
                    <a:cubicBezTo>
                      <a:pt x="995" y="1177"/>
                      <a:pt x="989" y="1213"/>
                      <a:pt x="990" y="1247"/>
                    </a:cubicBezTo>
                    <a:cubicBezTo>
                      <a:pt x="990" y="1272"/>
                      <a:pt x="995" y="1297"/>
                      <a:pt x="996" y="1322"/>
                    </a:cubicBezTo>
                    <a:cubicBezTo>
                      <a:pt x="998" y="1399"/>
                      <a:pt x="1001" y="1475"/>
                      <a:pt x="996" y="1551"/>
                    </a:cubicBezTo>
                    <a:cubicBezTo>
                      <a:pt x="1013" y="1551"/>
                      <a:pt x="1027" y="1546"/>
                      <a:pt x="1041" y="1541"/>
                    </a:cubicBezTo>
                    <a:cubicBezTo>
                      <a:pt x="1032" y="1385"/>
                      <a:pt x="1044" y="1224"/>
                      <a:pt x="1037" y="1071"/>
                    </a:cubicBezTo>
                    <a:close/>
                    <a:moveTo>
                      <a:pt x="994" y="1567"/>
                    </a:moveTo>
                    <a:cubicBezTo>
                      <a:pt x="997" y="1574"/>
                      <a:pt x="1012" y="1570"/>
                      <a:pt x="1009" y="1582"/>
                    </a:cubicBezTo>
                    <a:cubicBezTo>
                      <a:pt x="1003" y="1583"/>
                      <a:pt x="998" y="1582"/>
                      <a:pt x="994" y="1581"/>
                    </a:cubicBezTo>
                    <a:cubicBezTo>
                      <a:pt x="994" y="1587"/>
                      <a:pt x="992" y="1596"/>
                      <a:pt x="996" y="1600"/>
                    </a:cubicBezTo>
                    <a:cubicBezTo>
                      <a:pt x="1007" y="1599"/>
                      <a:pt x="1024" y="1606"/>
                      <a:pt x="1035" y="1596"/>
                    </a:cubicBezTo>
                    <a:cubicBezTo>
                      <a:pt x="1037" y="1580"/>
                      <a:pt x="1039" y="1577"/>
                      <a:pt x="1039" y="1559"/>
                    </a:cubicBezTo>
                    <a:cubicBezTo>
                      <a:pt x="1022" y="1563"/>
                      <a:pt x="1004" y="1560"/>
                      <a:pt x="994" y="1567"/>
                    </a:cubicBezTo>
                    <a:close/>
                    <a:moveTo>
                      <a:pt x="945" y="1157"/>
                    </a:moveTo>
                    <a:cubicBezTo>
                      <a:pt x="954" y="1161"/>
                      <a:pt x="962" y="1164"/>
                      <a:pt x="976" y="1167"/>
                    </a:cubicBezTo>
                    <a:cubicBezTo>
                      <a:pt x="977" y="1031"/>
                      <a:pt x="994" y="879"/>
                      <a:pt x="980" y="759"/>
                    </a:cubicBezTo>
                    <a:cubicBezTo>
                      <a:pt x="973" y="897"/>
                      <a:pt x="952" y="1022"/>
                      <a:pt x="945" y="1157"/>
                    </a:cubicBezTo>
                    <a:close/>
                    <a:moveTo>
                      <a:pt x="735" y="1114"/>
                    </a:moveTo>
                    <a:cubicBezTo>
                      <a:pt x="736" y="1093"/>
                      <a:pt x="726" y="1082"/>
                      <a:pt x="709" y="1079"/>
                    </a:cubicBezTo>
                    <a:cubicBezTo>
                      <a:pt x="701" y="1113"/>
                      <a:pt x="655" y="1099"/>
                      <a:pt x="643" y="1077"/>
                    </a:cubicBezTo>
                    <a:cubicBezTo>
                      <a:pt x="632" y="1086"/>
                      <a:pt x="630" y="1099"/>
                      <a:pt x="633" y="1114"/>
                    </a:cubicBezTo>
                    <a:cubicBezTo>
                      <a:pt x="657" y="1118"/>
                      <a:pt x="712" y="1141"/>
                      <a:pt x="735" y="1114"/>
                    </a:cubicBezTo>
                    <a:close/>
                    <a:moveTo>
                      <a:pt x="698" y="687"/>
                    </a:moveTo>
                    <a:cubicBezTo>
                      <a:pt x="682" y="685"/>
                      <a:pt x="676" y="685"/>
                      <a:pt x="662" y="687"/>
                    </a:cubicBezTo>
                    <a:cubicBezTo>
                      <a:pt x="651" y="801"/>
                      <a:pt x="668" y="944"/>
                      <a:pt x="662" y="1059"/>
                    </a:cubicBezTo>
                    <a:cubicBezTo>
                      <a:pt x="677" y="1059"/>
                      <a:pt x="690" y="1056"/>
                      <a:pt x="696" y="1051"/>
                    </a:cubicBezTo>
                    <a:cubicBezTo>
                      <a:pt x="703" y="918"/>
                      <a:pt x="700" y="827"/>
                      <a:pt x="698" y="687"/>
                    </a:cubicBezTo>
                    <a:close/>
                    <a:moveTo>
                      <a:pt x="664" y="1077"/>
                    </a:moveTo>
                    <a:cubicBezTo>
                      <a:pt x="669" y="1083"/>
                      <a:pt x="682" y="1087"/>
                      <a:pt x="692" y="1083"/>
                    </a:cubicBezTo>
                    <a:cubicBezTo>
                      <a:pt x="691" y="1078"/>
                      <a:pt x="695" y="1078"/>
                      <a:pt x="694" y="1073"/>
                    </a:cubicBezTo>
                    <a:cubicBezTo>
                      <a:pt x="686" y="1069"/>
                      <a:pt x="671" y="1068"/>
                      <a:pt x="664" y="1077"/>
                    </a:cubicBezTo>
                    <a:close/>
                    <a:moveTo>
                      <a:pt x="421" y="1724"/>
                    </a:moveTo>
                    <a:cubicBezTo>
                      <a:pt x="420" y="1714"/>
                      <a:pt x="411" y="1713"/>
                      <a:pt x="402" y="1716"/>
                    </a:cubicBezTo>
                    <a:cubicBezTo>
                      <a:pt x="396" y="1725"/>
                      <a:pt x="398" y="1734"/>
                      <a:pt x="404" y="1741"/>
                    </a:cubicBezTo>
                    <a:cubicBezTo>
                      <a:pt x="420" y="1740"/>
                      <a:pt x="430" y="1755"/>
                      <a:pt x="445" y="1759"/>
                    </a:cubicBezTo>
                    <a:cubicBezTo>
                      <a:pt x="477" y="1768"/>
                      <a:pt x="509" y="1751"/>
                      <a:pt x="537" y="1741"/>
                    </a:cubicBezTo>
                    <a:cubicBezTo>
                      <a:pt x="544" y="1727"/>
                      <a:pt x="531" y="1723"/>
                      <a:pt x="523" y="1718"/>
                    </a:cubicBezTo>
                    <a:cubicBezTo>
                      <a:pt x="520" y="1721"/>
                      <a:pt x="523" y="1732"/>
                      <a:pt x="517" y="1733"/>
                    </a:cubicBezTo>
                    <a:cubicBezTo>
                      <a:pt x="509" y="1735"/>
                      <a:pt x="508" y="1729"/>
                      <a:pt x="506" y="1726"/>
                    </a:cubicBezTo>
                    <a:cubicBezTo>
                      <a:pt x="477" y="1740"/>
                      <a:pt x="451" y="1733"/>
                      <a:pt x="421" y="1724"/>
                    </a:cubicBezTo>
                    <a:close/>
                    <a:moveTo>
                      <a:pt x="498" y="1302"/>
                    </a:moveTo>
                    <a:cubicBezTo>
                      <a:pt x="499" y="1252"/>
                      <a:pt x="505" y="1203"/>
                      <a:pt x="506" y="1153"/>
                    </a:cubicBezTo>
                    <a:cubicBezTo>
                      <a:pt x="507" y="1088"/>
                      <a:pt x="513" y="1035"/>
                      <a:pt x="515" y="959"/>
                    </a:cubicBezTo>
                    <a:cubicBezTo>
                      <a:pt x="518" y="865"/>
                      <a:pt x="518" y="784"/>
                      <a:pt x="517" y="712"/>
                    </a:cubicBezTo>
                    <a:cubicBezTo>
                      <a:pt x="508" y="707"/>
                      <a:pt x="475" y="718"/>
                      <a:pt x="458" y="704"/>
                    </a:cubicBezTo>
                    <a:cubicBezTo>
                      <a:pt x="457" y="750"/>
                      <a:pt x="461" y="785"/>
                      <a:pt x="462" y="826"/>
                    </a:cubicBezTo>
                    <a:cubicBezTo>
                      <a:pt x="465" y="893"/>
                      <a:pt x="467" y="964"/>
                      <a:pt x="466" y="1028"/>
                    </a:cubicBezTo>
                    <a:cubicBezTo>
                      <a:pt x="466" y="1066"/>
                      <a:pt x="466" y="1134"/>
                      <a:pt x="462" y="1188"/>
                    </a:cubicBezTo>
                    <a:cubicBezTo>
                      <a:pt x="460" y="1228"/>
                      <a:pt x="453" y="1266"/>
                      <a:pt x="455" y="1304"/>
                    </a:cubicBezTo>
                    <a:cubicBezTo>
                      <a:pt x="456" y="1353"/>
                      <a:pt x="451" y="1401"/>
                      <a:pt x="453" y="1451"/>
                    </a:cubicBezTo>
                    <a:cubicBezTo>
                      <a:pt x="456" y="1521"/>
                      <a:pt x="439" y="1591"/>
                      <a:pt x="443" y="1655"/>
                    </a:cubicBezTo>
                    <a:cubicBezTo>
                      <a:pt x="464" y="1661"/>
                      <a:pt x="483" y="1662"/>
                      <a:pt x="502" y="1647"/>
                    </a:cubicBezTo>
                    <a:cubicBezTo>
                      <a:pt x="502" y="1524"/>
                      <a:pt x="494" y="1411"/>
                      <a:pt x="498" y="1302"/>
                    </a:cubicBezTo>
                    <a:close/>
                    <a:moveTo>
                      <a:pt x="502" y="1671"/>
                    </a:moveTo>
                    <a:cubicBezTo>
                      <a:pt x="482" y="1673"/>
                      <a:pt x="468" y="1683"/>
                      <a:pt x="443" y="1673"/>
                    </a:cubicBezTo>
                    <a:cubicBezTo>
                      <a:pt x="438" y="1682"/>
                      <a:pt x="438" y="1696"/>
                      <a:pt x="439" y="1710"/>
                    </a:cubicBezTo>
                    <a:cubicBezTo>
                      <a:pt x="457" y="1717"/>
                      <a:pt x="485" y="1719"/>
                      <a:pt x="504" y="1710"/>
                    </a:cubicBezTo>
                    <a:cubicBezTo>
                      <a:pt x="504" y="1697"/>
                      <a:pt x="505" y="1684"/>
                      <a:pt x="502" y="1671"/>
                    </a:cubicBezTo>
                    <a:close/>
                    <a:moveTo>
                      <a:pt x="447" y="387"/>
                    </a:moveTo>
                    <a:cubicBezTo>
                      <a:pt x="441" y="385"/>
                      <a:pt x="442" y="387"/>
                      <a:pt x="435" y="387"/>
                    </a:cubicBezTo>
                    <a:cubicBezTo>
                      <a:pt x="423" y="374"/>
                      <a:pt x="411" y="373"/>
                      <a:pt x="402" y="357"/>
                    </a:cubicBezTo>
                    <a:cubicBezTo>
                      <a:pt x="375" y="352"/>
                      <a:pt x="365" y="328"/>
                      <a:pt x="339" y="322"/>
                    </a:cubicBezTo>
                    <a:cubicBezTo>
                      <a:pt x="327" y="301"/>
                      <a:pt x="303" y="297"/>
                      <a:pt x="284" y="285"/>
                    </a:cubicBezTo>
                    <a:cubicBezTo>
                      <a:pt x="266" y="274"/>
                      <a:pt x="255" y="252"/>
                      <a:pt x="233" y="250"/>
                    </a:cubicBezTo>
                    <a:cubicBezTo>
                      <a:pt x="214" y="226"/>
                      <a:pt x="184" y="217"/>
                      <a:pt x="157" y="199"/>
                    </a:cubicBezTo>
                    <a:cubicBezTo>
                      <a:pt x="144" y="190"/>
                      <a:pt x="134" y="176"/>
                      <a:pt x="121" y="167"/>
                    </a:cubicBezTo>
                    <a:cubicBezTo>
                      <a:pt x="98" y="151"/>
                      <a:pt x="64" y="128"/>
                      <a:pt x="43" y="122"/>
                    </a:cubicBezTo>
                    <a:cubicBezTo>
                      <a:pt x="37" y="130"/>
                      <a:pt x="31" y="138"/>
                      <a:pt x="31" y="152"/>
                    </a:cubicBezTo>
                    <a:cubicBezTo>
                      <a:pt x="36" y="160"/>
                      <a:pt x="46" y="164"/>
                      <a:pt x="51" y="173"/>
                    </a:cubicBezTo>
                    <a:cubicBezTo>
                      <a:pt x="149" y="220"/>
                      <a:pt x="226" y="288"/>
                      <a:pt x="321" y="338"/>
                    </a:cubicBezTo>
                    <a:cubicBezTo>
                      <a:pt x="342" y="360"/>
                      <a:pt x="377" y="369"/>
                      <a:pt x="396" y="393"/>
                    </a:cubicBezTo>
                    <a:cubicBezTo>
                      <a:pt x="417" y="397"/>
                      <a:pt x="424" y="416"/>
                      <a:pt x="447" y="418"/>
                    </a:cubicBezTo>
                    <a:cubicBezTo>
                      <a:pt x="447" y="423"/>
                      <a:pt x="454" y="431"/>
                      <a:pt x="458" y="426"/>
                    </a:cubicBezTo>
                    <a:cubicBezTo>
                      <a:pt x="453" y="416"/>
                      <a:pt x="468" y="409"/>
                      <a:pt x="472" y="402"/>
                    </a:cubicBezTo>
                    <a:cubicBezTo>
                      <a:pt x="460" y="401"/>
                      <a:pt x="454" y="393"/>
                      <a:pt x="447" y="387"/>
                    </a:cubicBezTo>
                    <a:close/>
                    <a:moveTo>
                      <a:pt x="433" y="442"/>
                    </a:moveTo>
                    <a:cubicBezTo>
                      <a:pt x="384" y="405"/>
                      <a:pt x="350" y="377"/>
                      <a:pt x="296" y="348"/>
                    </a:cubicBezTo>
                    <a:cubicBezTo>
                      <a:pt x="243" y="302"/>
                      <a:pt x="184" y="264"/>
                      <a:pt x="119" y="230"/>
                    </a:cubicBezTo>
                    <a:cubicBezTo>
                      <a:pt x="113" y="223"/>
                      <a:pt x="104" y="209"/>
                      <a:pt x="92" y="214"/>
                    </a:cubicBezTo>
                    <a:cubicBezTo>
                      <a:pt x="101" y="243"/>
                      <a:pt x="98" y="273"/>
                      <a:pt x="98" y="306"/>
                    </a:cubicBezTo>
                    <a:cubicBezTo>
                      <a:pt x="97" y="322"/>
                      <a:pt x="103" y="337"/>
                      <a:pt x="104" y="351"/>
                    </a:cubicBezTo>
                    <a:cubicBezTo>
                      <a:pt x="104" y="367"/>
                      <a:pt x="99" y="386"/>
                      <a:pt x="104" y="400"/>
                    </a:cubicBezTo>
                    <a:cubicBezTo>
                      <a:pt x="108" y="412"/>
                      <a:pt x="123" y="419"/>
                      <a:pt x="131" y="430"/>
                    </a:cubicBezTo>
                    <a:cubicBezTo>
                      <a:pt x="135" y="434"/>
                      <a:pt x="135" y="441"/>
                      <a:pt x="139" y="446"/>
                    </a:cubicBezTo>
                    <a:cubicBezTo>
                      <a:pt x="150" y="460"/>
                      <a:pt x="171" y="468"/>
                      <a:pt x="188" y="481"/>
                    </a:cubicBezTo>
                    <a:cubicBezTo>
                      <a:pt x="198" y="489"/>
                      <a:pt x="209" y="501"/>
                      <a:pt x="215" y="504"/>
                    </a:cubicBezTo>
                    <a:cubicBezTo>
                      <a:pt x="219" y="506"/>
                      <a:pt x="224" y="504"/>
                      <a:pt x="227" y="506"/>
                    </a:cubicBezTo>
                    <a:cubicBezTo>
                      <a:pt x="235" y="512"/>
                      <a:pt x="242" y="523"/>
                      <a:pt x="251" y="530"/>
                    </a:cubicBezTo>
                    <a:cubicBezTo>
                      <a:pt x="315" y="584"/>
                      <a:pt x="389" y="640"/>
                      <a:pt x="458" y="679"/>
                    </a:cubicBezTo>
                    <a:cubicBezTo>
                      <a:pt x="440" y="605"/>
                      <a:pt x="450" y="545"/>
                      <a:pt x="449" y="477"/>
                    </a:cubicBezTo>
                    <a:cubicBezTo>
                      <a:pt x="456" y="468"/>
                      <a:pt x="458" y="463"/>
                      <a:pt x="458" y="449"/>
                    </a:cubicBezTo>
                    <a:cubicBezTo>
                      <a:pt x="445" y="448"/>
                      <a:pt x="445" y="440"/>
                      <a:pt x="433" y="442"/>
                    </a:cubicBezTo>
                    <a:close/>
                    <a:moveTo>
                      <a:pt x="296" y="587"/>
                    </a:moveTo>
                    <a:cubicBezTo>
                      <a:pt x="248" y="564"/>
                      <a:pt x="199" y="515"/>
                      <a:pt x="155" y="489"/>
                    </a:cubicBezTo>
                    <a:cubicBezTo>
                      <a:pt x="156" y="522"/>
                      <a:pt x="155" y="577"/>
                      <a:pt x="155" y="622"/>
                    </a:cubicBezTo>
                    <a:cubicBezTo>
                      <a:pt x="154" y="673"/>
                      <a:pt x="159" y="734"/>
                      <a:pt x="162" y="798"/>
                    </a:cubicBezTo>
                    <a:cubicBezTo>
                      <a:pt x="168" y="891"/>
                      <a:pt x="168" y="1009"/>
                      <a:pt x="172" y="1114"/>
                    </a:cubicBezTo>
                    <a:cubicBezTo>
                      <a:pt x="173" y="1134"/>
                      <a:pt x="171" y="1167"/>
                      <a:pt x="174" y="1181"/>
                    </a:cubicBezTo>
                    <a:cubicBezTo>
                      <a:pt x="177" y="1191"/>
                      <a:pt x="190" y="1198"/>
                      <a:pt x="190" y="1212"/>
                    </a:cubicBezTo>
                    <a:cubicBezTo>
                      <a:pt x="272" y="1310"/>
                      <a:pt x="353" y="1410"/>
                      <a:pt x="433" y="1510"/>
                    </a:cubicBezTo>
                    <a:cubicBezTo>
                      <a:pt x="439" y="1478"/>
                      <a:pt x="438" y="1447"/>
                      <a:pt x="437" y="1418"/>
                    </a:cubicBezTo>
                    <a:cubicBezTo>
                      <a:pt x="435" y="1366"/>
                      <a:pt x="439" y="1314"/>
                      <a:pt x="439" y="1265"/>
                    </a:cubicBezTo>
                    <a:cubicBezTo>
                      <a:pt x="439" y="1241"/>
                      <a:pt x="431" y="1218"/>
                      <a:pt x="443" y="1196"/>
                    </a:cubicBezTo>
                    <a:cubicBezTo>
                      <a:pt x="437" y="1154"/>
                      <a:pt x="444" y="1110"/>
                      <a:pt x="447" y="1071"/>
                    </a:cubicBezTo>
                    <a:cubicBezTo>
                      <a:pt x="450" y="1022"/>
                      <a:pt x="443" y="970"/>
                      <a:pt x="441" y="918"/>
                    </a:cubicBezTo>
                    <a:cubicBezTo>
                      <a:pt x="437" y="838"/>
                      <a:pt x="446" y="758"/>
                      <a:pt x="441" y="694"/>
                    </a:cubicBezTo>
                    <a:cubicBezTo>
                      <a:pt x="398" y="663"/>
                      <a:pt x="343" y="624"/>
                      <a:pt x="296" y="587"/>
                    </a:cubicBezTo>
                    <a:close/>
                    <a:moveTo>
                      <a:pt x="433" y="1530"/>
                    </a:moveTo>
                    <a:cubicBezTo>
                      <a:pt x="431" y="1529"/>
                      <a:pt x="429" y="1530"/>
                      <a:pt x="427" y="1530"/>
                    </a:cubicBezTo>
                    <a:cubicBezTo>
                      <a:pt x="415" y="1522"/>
                      <a:pt x="403" y="1499"/>
                      <a:pt x="392" y="1484"/>
                    </a:cubicBezTo>
                    <a:cubicBezTo>
                      <a:pt x="379" y="1468"/>
                      <a:pt x="370" y="1451"/>
                      <a:pt x="357" y="1439"/>
                    </a:cubicBezTo>
                    <a:cubicBezTo>
                      <a:pt x="339" y="1401"/>
                      <a:pt x="302" y="1374"/>
                      <a:pt x="274" y="1339"/>
                    </a:cubicBezTo>
                    <a:cubicBezTo>
                      <a:pt x="249" y="1308"/>
                      <a:pt x="227" y="1274"/>
                      <a:pt x="200" y="1245"/>
                    </a:cubicBezTo>
                    <a:cubicBezTo>
                      <a:pt x="180" y="1224"/>
                      <a:pt x="169" y="1193"/>
                      <a:pt x="151" y="1171"/>
                    </a:cubicBezTo>
                    <a:cubicBezTo>
                      <a:pt x="152" y="1194"/>
                      <a:pt x="168" y="1216"/>
                      <a:pt x="184" y="1230"/>
                    </a:cubicBezTo>
                    <a:cubicBezTo>
                      <a:pt x="182" y="1236"/>
                      <a:pt x="187" y="1237"/>
                      <a:pt x="186" y="1243"/>
                    </a:cubicBezTo>
                    <a:cubicBezTo>
                      <a:pt x="272" y="1347"/>
                      <a:pt x="347" y="1461"/>
                      <a:pt x="431" y="1567"/>
                    </a:cubicBezTo>
                    <a:cubicBezTo>
                      <a:pt x="431" y="1554"/>
                      <a:pt x="434" y="1544"/>
                      <a:pt x="433" y="1530"/>
                    </a:cubicBezTo>
                    <a:close/>
                    <a:moveTo>
                      <a:pt x="110" y="1283"/>
                    </a:moveTo>
                    <a:cubicBezTo>
                      <a:pt x="97" y="1285"/>
                      <a:pt x="96" y="1292"/>
                      <a:pt x="88" y="1294"/>
                    </a:cubicBezTo>
                    <a:cubicBezTo>
                      <a:pt x="95" y="1332"/>
                      <a:pt x="127" y="1321"/>
                      <a:pt x="159" y="1328"/>
                    </a:cubicBezTo>
                    <a:cubicBezTo>
                      <a:pt x="171" y="1317"/>
                      <a:pt x="179" y="1314"/>
                      <a:pt x="194" y="1306"/>
                    </a:cubicBezTo>
                    <a:cubicBezTo>
                      <a:pt x="192" y="1299"/>
                      <a:pt x="199" y="1293"/>
                      <a:pt x="196" y="1286"/>
                    </a:cubicBezTo>
                    <a:cubicBezTo>
                      <a:pt x="184" y="1310"/>
                      <a:pt x="119" y="1308"/>
                      <a:pt x="110" y="1283"/>
                    </a:cubicBezTo>
                    <a:close/>
                    <a:moveTo>
                      <a:pt x="176" y="1257"/>
                    </a:moveTo>
                    <a:cubicBezTo>
                      <a:pt x="161" y="1263"/>
                      <a:pt x="137" y="1261"/>
                      <a:pt x="125" y="1259"/>
                    </a:cubicBezTo>
                    <a:cubicBezTo>
                      <a:pt x="125" y="1266"/>
                      <a:pt x="119" y="1277"/>
                      <a:pt x="125" y="1288"/>
                    </a:cubicBezTo>
                    <a:cubicBezTo>
                      <a:pt x="149" y="1290"/>
                      <a:pt x="202" y="1288"/>
                      <a:pt x="176" y="1257"/>
                    </a:cubicBezTo>
                    <a:close/>
                    <a:moveTo>
                      <a:pt x="153" y="1049"/>
                    </a:moveTo>
                    <a:cubicBezTo>
                      <a:pt x="157" y="970"/>
                      <a:pt x="151" y="889"/>
                      <a:pt x="151" y="808"/>
                    </a:cubicBezTo>
                    <a:cubicBezTo>
                      <a:pt x="151" y="771"/>
                      <a:pt x="143" y="732"/>
                      <a:pt x="141" y="696"/>
                    </a:cubicBezTo>
                    <a:cubicBezTo>
                      <a:pt x="139" y="664"/>
                      <a:pt x="144" y="631"/>
                      <a:pt x="141" y="602"/>
                    </a:cubicBezTo>
                    <a:cubicBezTo>
                      <a:pt x="139" y="588"/>
                      <a:pt x="134" y="575"/>
                      <a:pt x="133" y="561"/>
                    </a:cubicBezTo>
                    <a:cubicBezTo>
                      <a:pt x="133" y="547"/>
                      <a:pt x="136" y="535"/>
                      <a:pt x="135" y="522"/>
                    </a:cubicBezTo>
                    <a:cubicBezTo>
                      <a:pt x="133" y="500"/>
                      <a:pt x="131" y="487"/>
                      <a:pt x="133" y="469"/>
                    </a:cubicBezTo>
                    <a:cubicBezTo>
                      <a:pt x="121" y="466"/>
                      <a:pt x="109" y="444"/>
                      <a:pt x="102" y="449"/>
                    </a:cubicBezTo>
                    <a:cubicBezTo>
                      <a:pt x="97" y="549"/>
                      <a:pt x="122" y="648"/>
                      <a:pt x="117" y="745"/>
                    </a:cubicBezTo>
                    <a:cubicBezTo>
                      <a:pt x="114" y="822"/>
                      <a:pt x="115" y="914"/>
                      <a:pt x="121" y="992"/>
                    </a:cubicBezTo>
                    <a:cubicBezTo>
                      <a:pt x="147" y="1059"/>
                      <a:pt x="112" y="1158"/>
                      <a:pt x="127" y="1236"/>
                    </a:cubicBezTo>
                    <a:cubicBezTo>
                      <a:pt x="139" y="1242"/>
                      <a:pt x="152" y="1237"/>
                      <a:pt x="161" y="1230"/>
                    </a:cubicBezTo>
                    <a:cubicBezTo>
                      <a:pt x="161" y="1220"/>
                      <a:pt x="139" y="1208"/>
                      <a:pt x="135" y="1190"/>
                    </a:cubicBezTo>
                    <a:cubicBezTo>
                      <a:pt x="133" y="1182"/>
                      <a:pt x="137" y="1155"/>
                      <a:pt x="141" y="1151"/>
                    </a:cubicBezTo>
                    <a:cubicBezTo>
                      <a:pt x="149" y="1144"/>
                      <a:pt x="160" y="1147"/>
                      <a:pt x="162" y="1157"/>
                    </a:cubicBezTo>
                    <a:cubicBezTo>
                      <a:pt x="159" y="1123"/>
                      <a:pt x="159" y="1090"/>
                      <a:pt x="153" y="104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2" name="Group 138"/>
            <p:cNvGrpSpPr/>
            <p:nvPr/>
          </p:nvGrpSpPr>
          <p:grpSpPr bwMode="auto">
            <a:xfrm>
              <a:off x="1827187" y="6324479"/>
              <a:ext cx="904656" cy="798881"/>
              <a:chOff x="0" y="0"/>
              <a:chExt cx="515938" cy="455613"/>
            </a:xfrm>
          </p:grpSpPr>
          <p:sp>
            <p:nvSpPr>
              <p:cNvPr id="23751" name="Freeform 13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515938" cy="455613"/>
              </a:xfrm>
              <a:custGeom>
                <a:avLst/>
                <a:gdLst>
                  <a:gd name="T0" fmla="*/ 295857742 w 797"/>
                  <a:gd name="T1" fmla="*/ 147846408 h 706"/>
                  <a:gd name="T2" fmla="*/ 259399645 w 797"/>
                  <a:gd name="T3" fmla="*/ 170752287 h 706"/>
                  <a:gd name="T4" fmla="*/ 234674764 w 797"/>
                  <a:gd name="T5" fmla="*/ 194907512 h 706"/>
                  <a:gd name="T6" fmla="*/ 168043650 w 797"/>
                  <a:gd name="T7" fmla="*/ 293610936 h 706"/>
                  <a:gd name="T8" fmla="*/ 80879265 w 797"/>
                  <a:gd name="T9" fmla="*/ 262791889 h 706"/>
                  <a:gd name="T10" fmla="*/ 25562562 w 797"/>
                  <a:gd name="T11" fmla="*/ 243217961 h 706"/>
                  <a:gd name="T12" fmla="*/ 1257154 w 797"/>
                  <a:gd name="T13" fmla="*/ 172001673 h 706"/>
                  <a:gd name="T14" fmla="*/ 55735549 w 797"/>
                  <a:gd name="T15" fmla="*/ 95787800 h 706"/>
                  <a:gd name="T16" fmla="*/ 104346365 w 797"/>
                  <a:gd name="T17" fmla="*/ 73298834 h 706"/>
                  <a:gd name="T18" fmla="*/ 131585553 w 797"/>
                  <a:gd name="T19" fmla="*/ 41230391 h 706"/>
                  <a:gd name="T20" fmla="*/ 175167775 w 797"/>
                  <a:gd name="T21" fmla="*/ 4997545 h 706"/>
                  <a:gd name="T22" fmla="*/ 233836446 w 797"/>
                  <a:gd name="T23" fmla="*/ 29152779 h 706"/>
                  <a:gd name="T24" fmla="*/ 252275560 w 797"/>
                  <a:gd name="T25" fmla="*/ 34150322 h 706"/>
                  <a:gd name="T26" fmla="*/ 289571975 w 797"/>
                  <a:gd name="T27" fmla="*/ 145763883 h 706"/>
                  <a:gd name="T28" fmla="*/ 326030072 w 797"/>
                  <a:gd name="T29" fmla="*/ 76213852 h 706"/>
                  <a:gd name="T30" fmla="*/ 323096930 w 797"/>
                  <a:gd name="T31" fmla="*/ 66635012 h 706"/>
                  <a:gd name="T32" fmla="*/ 274485486 w 797"/>
                  <a:gd name="T33" fmla="*/ 68717537 h 706"/>
                  <a:gd name="T34" fmla="*/ 229646151 w 797"/>
                  <a:gd name="T35" fmla="*/ 116611114 h 706"/>
                  <a:gd name="T36" fmla="*/ 147929195 w 797"/>
                  <a:gd name="T37" fmla="*/ 174084198 h 706"/>
                  <a:gd name="T38" fmla="*/ 98060598 w 797"/>
                  <a:gd name="T39" fmla="*/ 114945481 h 706"/>
                  <a:gd name="T40" fmla="*/ 206597906 w 797"/>
                  <a:gd name="T41" fmla="*/ 19157686 h 706"/>
                  <a:gd name="T42" fmla="*/ 155890951 w 797"/>
                  <a:gd name="T43" fmla="*/ 12910756 h 706"/>
                  <a:gd name="T44" fmla="*/ 127814092 w 797"/>
                  <a:gd name="T45" fmla="*/ 50392995 h 706"/>
                  <a:gd name="T46" fmla="*/ 88003370 w 797"/>
                  <a:gd name="T47" fmla="*/ 91623396 h 706"/>
                  <a:gd name="T48" fmla="*/ 100156069 w 797"/>
                  <a:gd name="T49" fmla="*/ 176166723 h 706"/>
                  <a:gd name="T50" fmla="*/ 197378349 w 797"/>
                  <a:gd name="T51" fmla="*/ 188244335 h 706"/>
                  <a:gd name="T52" fmla="*/ 210369366 w 797"/>
                  <a:gd name="T53" fmla="*/ 172001673 h 706"/>
                  <a:gd name="T54" fmla="*/ 230903304 w 797"/>
                  <a:gd name="T55" fmla="*/ 128688727 h 706"/>
                  <a:gd name="T56" fmla="*/ 266942566 w 797"/>
                  <a:gd name="T57" fmla="*/ 105782888 h 706"/>
                  <a:gd name="T58" fmla="*/ 272390662 w 797"/>
                  <a:gd name="T59" fmla="*/ 117444253 h 706"/>
                  <a:gd name="T60" fmla="*/ 273228333 w 797"/>
                  <a:gd name="T61" fmla="*/ 112446710 h 706"/>
                  <a:gd name="T62" fmla="*/ 203245281 w 797"/>
                  <a:gd name="T63" fmla="*/ 68300645 h 706"/>
                  <a:gd name="T64" fmla="*/ 104346365 w 797"/>
                  <a:gd name="T65" fmla="*/ 157009001 h 706"/>
                  <a:gd name="T66" fmla="*/ 175167775 w 797"/>
                  <a:gd name="T67" fmla="*/ 157009001 h 706"/>
                  <a:gd name="T68" fmla="*/ 282447890 w 797"/>
                  <a:gd name="T69" fmla="*/ 54141152 h 706"/>
                  <a:gd name="T70" fmla="*/ 266104248 w 797"/>
                  <a:gd name="T71" fmla="*/ 120776164 h 706"/>
                  <a:gd name="T72" fmla="*/ 268199719 w 797"/>
                  <a:gd name="T73" fmla="*/ 154093337 h 706"/>
                  <a:gd name="T74" fmla="*/ 245989793 w 797"/>
                  <a:gd name="T75" fmla="*/ 124940569 h 706"/>
                  <a:gd name="T76" fmla="*/ 240960532 w 797"/>
                  <a:gd name="T77" fmla="*/ 132853777 h 706"/>
                  <a:gd name="T78" fmla="*/ 246827463 w 797"/>
                  <a:gd name="T79" fmla="*/ 173251059 h 706"/>
                  <a:gd name="T80" fmla="*/ 220846077 w 797"/>
                  <a:gd name="T81" fmla="*/ 156175862 h 706"/>
                  <a:gd name="T82" fmla="*/ 157148104 w 797"/>
                  <a:gd name="T83" fmla="*/ 95787800 h 706"/>
                  <a:gd name="T84" fmla="*/ 196121196 w 797"/>
                  <a:gd name="T85" fmla="*/ 64552487 h 706"/>
                  <a:gd name="T86" fmla="*/ 209531048 w 797"/>
                  <a:gd name="T87" fmla="*/ 51225488 h 706"/>
                  <a:gd name="T88" fmla="*/ 213721991 w 797"/>
                  <a:gd name="T89" fmla="*/ 24988374 h 706"/>
                  <a:gd name="T90" fmla="*/ 156729269 w 797"/>
                  <a:gd name="T91" fmla="*/ 72465694 h 706"/>
                  <a:gd name="T92" fmla="*/ 103089212 w 797"/>
                  <a:gd name="T93" fmla="*/ 120776164 h 706"/>
                  <a:gd name="T94" fmla="*/ 112308768 w 797"/>
                  <a:gd name="T95" fmla="*/ 129938113 h 706"/>
                  <a:gd name="T96" fmla="*/ 135775848 w 797"/>
                  <a:gd name="T97" fmla="*/ 110781077 h 706"/>
                  <a:gd name="T98" fmla="*/ 155053280 w 797"/>
                  <a:gd name="T99" fmla="*/ 85376466 h 706"/>
                  <a:gd name="T100" fmla="*/ 212464191 w 797"/>
                  <a:gd name="T101" fmla="*/ 177832356 h 706"/>
                  <a:gd name="T102" fmla="*/ 192349736 w 797"/>
                  <a:gd name="T103" fmla="*/ 262791889 h 706"/>
                  <a:gd name="T104" fmla="*/ 209531048 w 797"/>
                  <a:gd name="T105" fmla="*/ 188244335 h 706"/>
                  <a:gd name="T106" fmla="*/ 88003370 w 797"/>
                  <a:gd name="T107" fmla="*/ 182829899 h 706"/>
                  <a:gd name="T108" fmla="*/ 12152704 w 797"/>
                  <a:gd name="T109" fmla="*/ 227392191 h 706"/>
                  <a:gd name="T110" fmla="*/ 119432854 w 797"/>
                  <a:gd name="T111" fmla="*/ 274453255 h 706"/>
                  <a:gd name="T112" fmla="*/ 167205979 w 797"/>
                  <a:gd name="T113" fmla="*/ 243217961 h 706"/>
                  <a:gd name="T114" fmla="*/ 170977480 w 797"/>
                  <a:gd name="T115" fmla="*/ 285697728 h 706"/>
                  <a:gd name="T116" fmla="*/ 95126808 w 797"/>
                  <a:gd name="T117" fmla="*/ 129938113 h 706"/>
                  <a:gd name="T118" fmla="*/ 93450820 w 797"/>
                  <a:gd name="T119" fmla="*/ 132853777 h 706"/>
                  <a:gd name="T120" fmla="*/ 93450820 w 797"/>
                  <a:gd name="T121" fmla="*/ 132853777 h 70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797"/>
                  <a:gd name="T184" fmla="*/ 0 h 706"/>
                  <a:gd name="T185" fmla="*/ 797 w 797"/>
                  <a:gd name="T186" fmla="*/ 706 h 70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797" h="706">
                    <a:moveTo>
                      <a:pt x="794" y="154"/>
                    </a:moveTo>
                    <a:cubicBezTo>
                      <a:pt x="787" y="201"/>
                      <a:pt x="797" y="242"/>
                      <a:pt x="785" y="280"/>
                    </a:cubicBezTo>
                    <a:cubicBezTo>
                      <a:pt x="758" y="304"/>
                      <a:pt x="727" y="324"/>
                      <a:pt x="706" y="355"/>
                    </a:cubicBezTo>
                    <a:cubicBezTo>
                      <a:pt x="699" y="357"/>
                      <a:pt x="696" y="364"/>
                      <a:pt x="688" y="365"/>
                    </a:cubicBezTo>
                    <a:cubicBezTo>
                      <a:pt x="685" y="372"/>
                      <a:pt x="679" y="376"/>
                      <a:pt x="674" y="381"/>
                    </a:cubicBezTo>
                    <a:cubicBezTo>
                      <a:pt x="648" y="376"/>
                      <a:pt x="634" y="393"/>
                      <a:pt x="619" y="410"/>
                    </a:cubicBezTo>
                    <a:cubicBezTo>
                      <a:pt x="616" y="410"/>
                      <a:pt x="613" y="410"/>
                      <a:pt x="609" y="410"/>
                    </a:cubicBezTo>
                    <a:cubicBezTo>
                      <a:pt x="600" y="420"/>
                      <a:pt x="599" y="437"/>
                      <a:pt x="580" y="437"/>
                    </a:cubicBezTo>
                    <a:cubicBezTo>
                      <a:pt x="578" y="451"/>
                      <a:pt x="574" y="465"/>
                      <a:pt x="560" y="468"/>
                    </a:cubicBezTo>
                    <a:cubicBezTo>
                      <a:pt x="560" y="486"/>
                      <a:pt x="549" y="515"/>
                      <a:pt x="538" y="532"/>
                    </a:cubicBezTo>
                    <a:cubicBezTo>
                      <a:pt x="542" y="549"/>
                      <a:pt x="533" y="556"/>
                      <a:pt x="529" y="573"/>
                    </a:cubicBezTo>
                    <a:cubicBezTo>
                      <a:pt x="481" y="612"/>
                      <a:pt x="454" y="671"/>
                      <a:pt x="401" y="705"/>
                    </a:cubicBezTo>
                    <a:cubicBezTo>
                      <a:pt x="389" y="706"/>
                      <a:pt x="375" y="700"/>
                      <a:pt x="365" y="705"/>
                    </a:cubicBezTo>
                    <a:cubicBezTo>
                      <a:pt x="333" y="685"/>
                      <a:pt x="294" y="675"/>
                      <a:pt x="258" y="660"/>
                    </a:cubicBezTo>
                    <a:cubicBezTo>
                      <a:pt x="236" y="652"/>
                      <a:pt x="214" y="641"/>
                      <a:pt x="193" y="631"/>
                    </a:cubicBezTo>
                    <a:cubicBezTo>
                      <a:pt x="187" y="629"/>
                      <a:pt x="182" y="622"/>
                      <a:pt x="176" y="620"/>
                    </a:cubicBezTo>
                    <a:cubicBezTo>
                      <a:pt x="159" y="613"/>
                      <a:pt x="139" y="612"/>
                      <a:pt x="123" y="604"/>
                    </a:cubicBezTo>
                    <a:cubicBezTo>
                      <a:pt x="108" y="598"/>
                      <a:pt x="83" y="588"/>
                      <a:pt x="61" y="584"/>
                    </a:cubicBezTo>
                    <a:cubicBezTo>
                      <a:pt x="43" y="566"/>
                      <a:pt x="17" y="560"/>
                      <a:pt x="8" y="536"/>
                    </a:cubicBezTo>
                    <a:cubicBezTo>
                      <a:pt x="0" y="511"/>
                      <a:pt x="1" y="455"/>
                      <a:pt x="0" y="430"/>
                    </a:cubicBezTo>
                    <a:cubicBezTo>
                      <a:pt x="0" y="425"/>
                      <a:pt x="3" y="418"/>
                      <a:pt x="3" y="413"/>
                    </a:cubicBezTo>
                    <a:cubicBezTo>
                      <a:pt x="3" y="389"/>
                      <a:pt x="0" y="368"/>
                      <a:pt x="5" y="348"/>
                    </a:cubicBezTo>
                    <a:cubicBezTo>
                      <a:pt x="7" y="346"/>
                      <a:pt x="15" y="346"/>
                      <a:pt x="17" y="348"/>
                    </a:cubicBezTo>
                    <a:cubicBezTo>
                      <a:pt x="48" y="302"/>
                      <a:pt x="97" y="265"/>
                      <a:pt x="133" y="230"/>
                    </a:cubicBezTo>
                    <a:cubicBezTo>
                      <a:pt x="161" y="226"/>
                      <a:pt x="185" y="239"/>
                      <a:pt x="196" y="212"/>
                    </a:cubicBezTo>
                    <a:cubicBezTo>
                      <a:pt x="215" y="212"/>
                      <a:pt x="228" y="200"/>
                      <a:pt x="232" y="177"/>
                    </a:cubicBezTo>
                    <a:cubicBezTo>
                      <a:pt x="239" y="176"/>
                      <a:pt x="245" y="177"/>
                      <a:pt x="249" y="176"/>
                    </a:cubicBezTo>
                    <a:cubicBezTo>
                      <a:pt x="257" y="170"/>
                      <a:pt x="256" y="157"/>
                      <a:pt x="261" y="148"/>
                    </a:cubicBezTo>
                    <a:cubicBezTo>
                      <a:pt x="292" y="148"/>
                      <a:pt x="290" y="124"/>
                      <a:pt x="299" y="102"/>
                    </a:cubicBezTo>
                    <a:cubicBezTo>
                      <a:pt x="305" y="102"/>
                      <a:pt x="307" y="100"/>
                      <a:pt x="314" y="99"/>
                    </a:cubicBezTo>
                    <a:cubicBezTo>
                      <a:pt x="317" y="83"/>
                      <a:pt x="317" y="75"/>
                      <a:pt x="316" y="60"/>
                    </a:cubicBezTo>
                    <a:cubicBezTo>
                      <a:pt x="336" y="36"/>
                      <a:pt x="365" y="22"/>
                      <a:pt x="387" y="0"/>
                    </a:cubicBezTo>
                    <a:cubicBezTo>
                      <a:pt x="396" y="4"/>
                      <a:pt x="412" y="0"/>
                      <a:pt x="418" y="12"/>
                    </a:cubicBezTo>
                    <a:cubicBezTo>
                      <a:pt x="447" y="19"/>
                      <a:pt x="483" y="23"/>
                      <a:pt x="510" y="41"/>
                    </a:cubicBezTo>
                    <a:cubicBezTo>
                      <a:pt x="518" y="41"/>
                      <a:pt x="519" y="33"/>
                      <a:pt x="527" y="32"/>
                    </a:cubicBezTo>
                    <a:cubicBezTo>
                      <a:pt x="541" y="43"/>
                      <a:pt x="542" y="59"/>
                      <a:pt x="558" y="70"/>
                    </a:cubicBezTo>
                    <a:cubicBezTo>
                      <a:pt x="562" y="70"/>
                      <a:pt x="563" y="67"/>
                      <a:pt x="568" y="68"/>
                    </a:cubicBezTo>
                    <a:cubicBezTo>
                      <a:pt x="578" y="79"/>
                      <a:pt x="591" y="79"/>
                      <a:pt x="604" y="84"/>
                    </a:cubicBezTo>
                    <a:cubicBezTo>
                      <a:pt x="604" y="82"/>
                      <a:pt x="603" y="82"/>
                      <a:pt x="602" y="82"/>
                    </a:cubicBezTo>
                    <a:cubicBezTo>
                      <a:pt x="653" y="100"/>
                      <a:pt x="729" y="123"/>
                      <a:pt x="794" y="154"/>
                    </a:cubicBezTo>
                    <a:close/>
                    <a:moveTo>
                      <a:pt x="683" y="271"/>
                    </a:moveTo>
                    <a:cubicBezTo>
                      <a:pt x="691" y="299"/>
                      <a:pt x="677" y="328"/>
                      <a:pt x="691" y="350"/>
                    </a:cubicBezTo>
                    <a:cubicBezTo>
                      <a:pt x="708" y="337"/>
                      <a:pt x="718" y="317"/>
                      <a:pt x="736" y="302"/>
                    </a:cubicBezTo>
                    <a:cubicBezTo>
                      <a:pt x="746" y="293"/>
                      <a:pt x="760" y="290"/>
                      <a:pt x="768" y="280"/>
                    </a:cubicBezTo>
                    <a:cubicBezTo>
                      <a:pt x="786" y="256"/>
                      <a:pt x="777" y="212"/>
                      <a:pt x="778" y="183"/>
                    </a:cubicBezTo>
                    <a:cubicBezTo>
                      <a:pt x="751" y="217"/>
                      <a:pt x="722" y="249"/>
                      <a:pt x="683" y="271"/>
                    </a:cubicBezTo>
                    <a:close/>
                    <a:moveTo>
                      <a:pt x="720" y="225"/>
                    </a:moveTo>
                    <a:cubicBezTo>
                      <a:pt x="740" y="204"/>
                      <a:pt x="768" y="193"/>
                      <a:pt x="771" y="160"/>
                    </a:cubicBezTo>
                    <a:cubicBezTo>
                      <a:pt x="747" y="150"/>
                      <a:pt x="725" y="137"/>
                      <a:pt x="696" y="131"/>
                    </a:cubicBezTo>
                    <a:cubicBezTo>
                      <a:pt x="694" y="137"/>
                      <a:pt x="686" y="139"/>
                      <a:pt x="686" y="147"/>
                    </a:cubicBezTo>
                    <a:cubicBezTo>
                      <a:pt x="675" y="148"/>
                      <a:pt x="663" y="157"/>
                      <a:pt x="655" y="165"/>
                    </a:cubicBezTo>
                    <a:cubicBezTo>
                      <a:pt x="644" y="177"/>
                      <a:pt x="637" y="194"/>
                      <a:pt x="626" y="205"/>
                    </a:cubicBezTo>
                    <a:cubicBezTo>
                      <a:pt x="621" y="204"/>
                      <a:pt x="620" y="207"/>
                      <a:pt x="616" y="208"/>
                    </a:cubicBezTo>
                    <a:cubicBezTo>
                      <a:pt x="596" y="235"/>
                      <a:pt x="574" y="259"/>
                      <a:pt x="548" y="280"/>
                    </a:cubicBezTo>
                    <a:cubicBezTo>
                      <a:pt x="528" y="300"/>
                      <a:pt x="515" y="327"/>
                      <a:pt x="488" y="340"/>
                    </a:cubicBezTo>
                    <a:cubicBezTo>
                      <a:pt x="482" y="358"/>
                      <a:pt x="462" y="362"/>
                      <a:pt x="452" y="375"/>
                    </a:cubicBezTo>
                    <a:cubicBezTo>
                      <a:pt x="421" y="395"/>
                      <a:pt x="397" y="417"/>
                      <a:pt x="353" y="418"/>
                    </a:cubicBezTo>
                    <a:cubicBezTo>
                      <a:pt x="315" y="419"/>
                      <a:pt x="285" y="411"/>
                      <a:pt x="251" y="399"/>
                    </a:cubicBezTo>
                    <a:cubicBezTo>
                      <a:pt x="235" y="386"/>
                      <a:pt x="218" y="374"/>
                      <a:pt x="203" y="360"/>
                    </a:cubicBezTo>
                    <a:cubicBezTo>
                      <a:pt x="184" y="324"/>
                      <a:pt x="224" y="298"/>
                      <a:pt x="234" y="276"/>
                    </a:cubicBezTo>
                    <a:cubicBezTo>
                      <a:pt x="290" y="233"/>
                      <a:pt x="336" y="180"/>
                      <a:pt x="398" y="142"/>
                    </a:cubicBezTo>
                    <a:cubicBezTo>
                      <a:pt x="414" y="126"/>
                      <a:pt x="432" y="112"/>
                      <a:pt x="449" y="97"/>
                    </a:cubicBezTo>
                    <a:cubicBezTo>
                      <a:pt x="465" y="83"/>
                      <a:pt x="488" y="70"/>
                      <a:pt x="493" y="46"/>
                    </a:cubicBezTo>
                    <a:cubicBezTo>
                      <a:pt x="482" y="38"/>
                      <a:pt x="469" y="41"/>
                      <a:pt x="454" y="37"/>
                    </a:cubicBezTo>
                    <a:cubicBezTo>
                      <a:pt x="435" y="33"/>
                      <a:pt x="402" y="16"/>
                      <a:pt x="389" y="19"/>
                    </a:cubicBezTo>
                    <a:cubicBezTo>
                      <a:pt x="383" y="20"/>
                      <a:pt x="379" y="26"/>
                      <a:pt x="372" y="31"/>
                    </a:cubicBezTo>
                    <a:cubicBezTo>
                      <a:pt x="355" y="43"/>
                      <a:pt x="341" y="52"/>
                      <a:pt x="331" y="66"/>
                    </a:cubicBezTo>
                    <a:cubicBezTo>
                      <a:pt x="332" y="85"/>
                      <a:pt x="327" y="93"/>
                      <a:pt x="324" y="111"/>
                    </a:cubicBezTo>
                    <a:cubicBezTo>
                      <a:pt x="318" y="117"/>
                      <a:pt x="312" y="118"/>
                      <a:pt x="305" y="121"/>
                    </a:cubicBezTo>
                    <a:cubicBezTo>
                      <a:pt x="310" y="142"/>
                      <a:pt x="293" y="154"/>
                      <a:pt x="275" y="157"/>
                    </a:cubicBezTo>
                    <a:cubicBezTo>
                      <a:pt x="266" y="169"/>
                      <a:pt x="269" y="193"/>
                      <a:pt x="242" y="188"/>
                    </a:cubicBezTo>
                    <a:cubicBezTo>
                      <a:pt x="236" y="202"/>
                      <a:pt x="227" y="222"/>
                      <a:pt x="210" y="220"/>
                    </a:cubicBezTo>
                    <a:cubicBezTo>
                      <a:pt x="200" y="240"/>
                      <a:pt x="167" y="242"/>
                      <a:pt x="143" y="242"/>
                    </a:cubicBezTo>
                    <a:cubicBezTo>
                      <a:pt x="100" y="274"/>
                      <a:pt x="62" y="310"/>
                      <a:pt x="29" y="352"/>
                    </a:cubicBezTo>
                    <a:cubicBezTo>
                      <a:pt x="95" y="372"/>
                      <a:pt x="166" y="404"/>
                      <a:pt x="239" y="423"/>
                    </a:cubicBezTo>
                    <a:cubicBezTo>
                      <a:pt x="242" y="427"/>
                      <a:pt x="245" y="430"/>
                      <a:pt x="251" y="432"/>
                    </a:cubicBezTo>
                    <a:cubicBezTo>
                      <a:pt x="300" y="448"/>
                      <a:pt x="365" y="471"/>
                      <a:pt x="416" y="485"/>
                    </a:cubicBezTo>
                    <a:cubicBezTo>
                      <a:pt x="433" y="473"/>
                      <a:pt x="456" y="468"/>
                      <a:pt x="471" y="452"/>
                    </a:cubicBezTo>
                    <a:cubicBezTo>
                      <a:pt x="476" y="447"/>
                      <a:pt x="478" y="439"/>
                      <a:pt x="483" y="435"/>
                    </a:cubicBezTo>
                    <a:cubicBezTo>
                      <a:pt x="486" y="433"/>
                      <a:pt x="489" y="436"/>
                      <a:pt x="491" y="433"/>
                    </a:cubicBezTo>
                    <a:cubicBezTo>
                      <a:pt x="496" y="429"/>
                      <a:pt x="501" y="418"/>
                      <a:pt x="502" y="413"/>
                    </a:cubicBezTo>
                    <a:cubicBezTo>
                      <a:pt x="503" y="403"/>
                      <a:pt x="496" y="393"/>
                      <a:pt x="498" y="384"/>
                    </a:cubicBezTo>
                    <a:cubicBezTo>
                      <a:pt x="501" y="371"/>
                      <a:pt x="514" y="369"/>
                      <a:pt x="527" y="363"/>
                    </a:cubicBezTo>
                    <a:cubicBezTo>
                      <a:pt x="538" y="345"/>
                      <a:pt x="532" y="320"/>
                      <a:pt x="551" y="309"/>
                    </a:cubicBezTo>
                    <a:cubicBezTo>
                      <a:pt x="555" y="309"/>
                      <a:pt x="559" y="309"/>
                      <a:pt x="563" y="309"/>
                    </a:cubicBezTo>
                    <a:cubicBezTo>
                      <a:pt x="575" y="298"/>
                      <a:pt x="585" y="276"/>
                      <a:pt x="609" y="282"/>
                    </a:cubicBezTo>
                    <a:cubicBezTo>
                      <a:pt x="619" y="273"/>
                      <a:pt x="622" y="258"/>
                      <a:pt x="637" y="254"/>
                    </a:cubicBezTo>
                    <a:cubicBezTo>
                      <a:pt x="648" y="258"/>
                      <a:pt x="665" y="251"/>
                      <a:pt x="681" y="259"/>
                    </a:cubicBezTo>
                    <a:cubicBezTo>
                      <a:pt x="694" y="252"/>
                      <a:pt x="707" y="239"/>
                      <a:pt x="720" y="225"/>
                    </a:cubicBezTo>
                    <a:close/>
                    <a:moveTo>
                      <a:pt x="650" y="282"/>
                    </a:moveTo>
                    <a:cubicBezTo>
                      <a:pt x="644" y="305"/>
                      <a:pt x="663" y="338"/>
                      <a:pt x="667" y="365"/>
                    </a:cubicBezTo>
                    <a:cubicBezTo>
                      <a:pt x="674" y="367"/>
                      <a:pt x="672" y="360"/>
                      <a:pt x="679" y="362"/>
                    </a:cubicBezTo>
                    <a:cubicBezTo>
                      <a:pt x="662" y="336"/>
                      <a:pt x="694" y="262"/>
                      <a:pt x="652" y="270"/>
                    </a:cubicBezTo>
                    <a:cubicBezTo>
                      <a:pt x="651" y="274"/>
                      <a:pt x="651" y="278"/>
                      <a:pt x="650" y="282"/>
                    </a:cubicBezTo>
                    <a:close/>
                    <a:moveTo>
                      <a:pt x="558" y="89"/>
                    </a:moveTo>
                    <a:cubicBezTo>
                      <a:pt x="535" y="115"/>
                      <a:pt x="502" y="138"/>
                      <a:pt x="485" y="164"/>
                    </a:cubicBezTo>
                    <a:cubicBezTo>
                      <a:pt x="454" y="180"/>
                      <a:pt x="429" y="202"/>
                      <a:pt x="408" y="227"/>
                    </a:cubicBezTo>
                    <a:cubicBezTo>
                      <a:pt x="357" y="259"/>
                      <a:pt x="313" y="298"/>
                      <a:pt x="266" y="333"/>
                    </a:cubicBezTo>
                    <a:cubicBezTo>
                      <a:pt x="257" y="344"/>
                      <a:pt x="253" y="360"/>
                      <a:pt x="249" y="377"/>
                    </a:cubicBezTo>
                    <a:cubicBezTo>
                      <a:pt x="268" y="393"/>
                      <a:pt x="292" y="402"/>
                      <a:pt x="319" y="404"/>
                    </a:cubicBezTo>
                    <a:cubicBezTo>
                      <a:pt x="346" y="407"/>
                      <a:pt x="380" y="405"/>
                      <a:pt x="403" y="391"/>
                    </a:cubicBezTo>
                    <a:cubicBezTo>
                      <a:pt x="408" y="387"/>
                      <a:pt x="413" y="381"/>
                      <a:pt x="418" y="377"/>
                    </a:cubicBezTo>
                    <a:cubicBezTo>
                      <a:pt x="430" y="369"/>
                      <a:pt x="444" y="364"/>
                      <a:pt x="456" y="357"/>
                    </a:cubicBezTo>
                    <a:cubicBezTo>
                      <a:pt x="474" y="344"/>
                      <a:pt x="483" y="323"/>
                      <a:pt x="502" y="314"/>
                    </a:cubicBezTo>
                    <a:cubicBezTo>
                      <a:pt x="555" y="249"/>
                      <a:pt x="619" y="194"/>
                      <a:pt x="674" y="130"/>
                    </a:cubicBezTo>
                    <a:cubicBezTo>
                      <a:pt x="675" y="130"/>
                      <a:pt x="676" y="129"/>
                      <a:pt x="676" y="128"/>
                    </a:cubicBezTo>
                    <a:cubicBezTo>
                      <a:pt x="636" y="116"/>
                      <a:pt x="607" y="95"/>
                      <a:pt x="558" y="89"/>
                    </a:cubicBezTo>
                    <a:close/>
                    <a:moveTo>
                      <a:pt x="635" y="290"/>
                    </a:moveTo>
                    <a:cubicBezTo>
                      <a:pt x="631" y="291"/>
                      <a:pt x="631" y="288"/>
                      <a:pt x="630" y="287"/>
                    </a:cubicBezTo>
                    <a:cubicBezTo>
                      <a:pt x="626" y="289"/>
                      <a:pt x="624" y="291"/>
                      <a:pt x="619" y="292"/>
                    </a:cubicBezTo>
                    <a:cubicBezTo>
                      <a:pt x="625" y="316"/>
                      <a:pt x="624" y="352"/>
                      <a:pt x="640" y="370"/>
                    </a:cubicBezTo>
                    <a:cubicBezTo>
                      <a:pt x="661" y="345"/>
                      <a:pt x="635" y="323"/>
                      <a:pt x="635" y="290"/>
                    </a:cubicBezTo>
                    <a:close/>
                    <a:moveTo>
                      <a:pt x="604" y="293"/>
                    </a:moveTo>
                    <a:cubicBezTo>
                      <a:pt x="600" y="294"/>
                      <a:pt x="591" y="295"/>
                      <a:pt x="587" y="300"/>
                    </a:cubicBezTo>
                    <a:cubicBezTo>
                      <a:pt x="585" y="337"/>
                      <a:pt x="589" y="378"/>
                      <a:pt x="613" y="394"/>
                    </a:cubicBezTo>
                    <a:cubicBezTo>
                      <a:pt x="632" y="365"/>
                      <a:pt x="611" y="327"/>
                      <a:pt x="604" y="293"/>
                    </a:cubicBezTo>
                    <a:close/>
                    <a:moveTo>
                      <a:pt x="575" y="319"/>
                    </a:moveTo>
                    <a:cubicBezTo>
                      <a:pt x="567" y="321"/>
                      <a:pt x="559" y="321"/>
                      <a:pt x="553" y="324"/>
                    </a:cubicBezTo>
                    <a:cubicBezTo>
                      <a:pt x="547" y="359"/>
                      <a:pt x="565" y="394"/>
                      <a:pt x="578" y="420"/>
                    </a:cubicBezTo>
                    <a:cubicBezTo>
                      <a:pt x="585" y="422"/>
                      <a:pt x="583" y="416"/>
                      <a:pt x="589" y="416"/>
                    </a:cubicBezTo>
                    <a:cubicBezTo>
                      <a:pt x="597" y="384"/>
                      <a:pt x="573" y="359"/>
                      <a:pt x="575" y="319"/>
                    </a:cubicBezTo>
                    <a:close/>
                    <a:moveTo>
                      <a:pt x="544" y="362"/>
                    </a:moveTo>
                    <a:cubicBezTo>
                      <a:pt x="538" y="360"/>
                      <a:pt x="532" y="370"/>
                      <a:pt x="527" y="375"/>
                    </a:cubicBezTo>
                    <a:cubicBezTo>
                      <a:pt x="536" y="402"/>
                      <a:pt x="540" y="434"/>
                      <a:pt x="556" y="452"/>
                    </a:cubicBezTo>
                    <a:cubicBezTo>
                      <a:pt x="579" y="428"/>
                      <a:pt x="547" y="392"/>
                      <a:pt x="544" y="362"/>
                    </a:cubicBezTo>
                    <a:close/>
                    <a:moveTo>
                      <a:pt x="375" y="230"/>
                    </a:moveTo>
                    <a:cubicBezTo>
                      <a:pt x="399" y="208"/>
                      <a:pt x="426" y="187"/>
                      <a:pt x="454" y="165"/>
                    </a:cubicBezTo>
                    <a:cubicBezTo>
                      <a:pt x="461" y="153"/>
                      <a:pt x="454" y="131"/>
                      <a:pt x="461" y="123"/>
                    </a:cubicBezTo>
                    <a:cubicBezTo>
                      <a:pt x="469" y="131"/>
                      <a:pt x="466" y="141"/>
                      <a:pt x="468" y="155"/>
                    </a:cubicBezTo>
                    <a:cubicBezTo>
                      <a:pt x="479" y="153"/>
                      <a:pt x="478" y="137"/>
                      <a:pt x="490" y="135"/>
                    </a:cubicBezTo>
                    <a:cubicBezTo>
                      <a:pt x="487" y="123"/>
                      <a:pt x="488" y="97"/>
                      <a:pt x="493" y="85"/>
                    </a:cubicBezTo>
                    <a:cubicBezTo>
                      <a:pt x="498" y="98"/>
                      <a:pt x="501" y="111"/>
                      <a:pt x="500" y="123"/>
                    </a:cubicBezTo>
                    <a:cubicBezTo>
                      <a:pt x="517" y="111"/>
                      <a:pt x="528" y="93"/>
                      <a:pt x="544" y="80"/>
                    </a:cubicBezTo>
                    <a:cubicBezTo>
                      <a:pt x="541" y="71"/>
                      <a:pt x="532" y="68"/>
                      <a:pt x="527" y="60"/>
                    </a:cubicBezTo>
                    <a:cubicBezTo>
                      <a:pt x="521" y="60"/>
                      <a:pt x="514" y="57"/>
                      <a:pt x="510" y="60"/>
                    </a:cubicBezTo>
                    <a:cubicBezTo>
                      <a:pt x="493" y="71"/>
                      <a:pt x="475" y="93"/>
                      <a:pt x="454" y="111"/>
                    </a:cubicBezTo>
                    <a:cubicBezTo>
                      <a:pt x="428" y="134"/>
                      <a:pt x="402" y="153"/>
                      <a:pt x="380" y="172"/>
                    </a:cubicBezTo>
                    <a:cubicBezTo>
                      <a:pt x="379" y="174"/>
                      <a:pt x="376" y="172"/>
                      <a:pt x="374" y="174"/>
                    </a:cubicBezTo>
                    <a:cubicBezTo>
                      <a:pt x="364" y="181"/>
                      <a:pt x="358" y="192"/>
                      <a:pt x="348" y="200"/>
                    </a:cubicBezTo>
                    <a:cubicBezTo>
                      <a:pt x="323" y="221"/>
                      <a:pt x="297" y="240"/>
                      <a:pt x="276" y="261"/>
                    </a:cubicBezTo>
                    <a:cubicBezTo>
                      <a:pt x="266" y="271"/>
                      <a:pt x="254" y="279"/>
                      <a:pt x="246" y="290"/>
                    </a:cubicBezTo>
                    <a:cubicBezTo>
                      <a:pt x="247" y="309"/>
                      <a:pt x="246" y="317"/>
                      <a:pt x="252" y="331"/>
                    </a:cubicBezTo>
                    <a:cubicBezTo>
                      <a:pt x="265" y="323"/>
                      <a:pt x="250" y="288"/>
                      <a:pt x="264" y="283"/>
                    </a:cubicBezTo>
                    <a:cubicBezTo>
                      <a:pt x="267" y="292"/>
                      <a:pt x="268" y="301"/>
                      <a:pt x="268" y="312"/>
                    </a:cubicBezTo>
                    <a:cubicBezTo>
                      <a:pt x="283" y="301"/>
                      <a:pt x="296" y="288"/>
                      <a:pt x="312" y="278"/>
                    </a:cubicBezTo>
                    <a:cubicBezTo>
                      <a:pt x="315" y="266"/>
                      <a:pt x="312" y="247"/>
                      <a:pt x="322" y="242"/>
                    </a:cubicBezTo>
                    <a:cubicBezTo>
                      <a:pt x="324" y="249"/>
                      <a:pt x="328" y="260"/>
                      <a:pt x="324" y="266"/>
                    </a:cubicBezTo>
                    <a:cubicBezTo>
                      <a:pt x="347" y="265"/>
                      <a:pt x="328" y="227"/>
                      <a:pt x="338" y="220"/>
                    </a:cubicBezTo>
                    <a:cubicBezTo>
                      <a:pt x="345" y="225"/>
                      <a:pt x="345" y="237"/>
                      <a:pt x="346" y="247"/>
                    </a:cubicBezTo>
                    <a:cubicBezTo>
                      <a:pt x="374" y="245"/>
                      <a:pt x="356" y="214"/>
                      <a:pt x="370" y="205"/>
                    </a:cubicBezTo>
                    <a:cubicBezTo>
                      <a:pt x="374" y="211"/>
                      <a:pt x="373" y="227"/>
                      <a:pt x="375" y="230"/>
                    </a:cubicBezTo>
                    <a:close/>
                    <a:moveTo>
                      <a:pt x="515" y="379"/>
                    </a:moveTo>
                    <a:cubicBezTo>
                      <a:pt x="501" y="390"/>
                      <a:pt x="520" y="414"/>
                      <a:pt x="507" y="427"/>
                    </a:cubicBezTo>
                    <a:cubicBezTo>
                      <a:pt x="513" y="455"/>
                      <a:pt x="525" y="484"/>
                      <a:pt x="534" y="510"/>
                    </a:cubicBezTo>
                    <a:cubicBezTo>
                      <a:pt x="559" y="471"/>
                      <a:pt x="524" y="415"/>
                      <a:pt x="515" y="379"/>
                    </a:cubicBezTo>
                    <a:close/>
                    <a:moveTo>
                      <a:pt x="459" y="631"/>
                    </a:moveTo>
                    <a:cubicBezTo>
                      <a:pt x="466" y="623"/>
                      <a:pt x="471" y="614"/>
                      <a:pt x="478" y="606"/>
                    </a:cubicBezTo>
                    <a:cubicBezTo>
                      <a:pt x="492" y="589"/>
                      <a:pt x="512" y="575"/>
                      <a:pt x="519" y="558"/>
                    </a:cubicBezTo>
                    <a:cubicBezTo>
                      <a:pt x="533" y="527"/>
                      <a:pt x="508" y="489"/>
                      <a:pt x="500" y="452"/>
                    </a:cubicBezTo>
                    <a:cubicBezTo>
                      <a:pt x="487" y="454"/>
                      <a:pt x="480" y="467"/>
                      <a:pt x="471" y="468"/>
                    </a:cubicBezTo>
                    <a:cubicBezTo>
                      <a:pt x="461" y="492"/>
                      <a:pt x="431" y="504"/>
                      <a:pt x="404" y="502"/>
                    </a:cubicBezTo>
                    <a:cubicBezTo>
                      <a:pt x="340" y="473"/>
                      <a:pt x="280" y="459"/>
                      <a:pt x="210" y="439"/>
                    </a:cubicBezTo>
                    <a:cubicBezTo>
                      <a:pt x="209" y="436"/>
                      <a:pt x="212" y="430"/>
                      <a:pt x="206" y="432"/>
                    </a:cubicBezTo>
                    <a:cubicBezTo>
                      <a:pt x="150" y="412"/>
                      <a:pt x="78" y="388"/>
                      <a:pt x="15" y="362"/>
                    </a:cubicBezTo>
                    <a:cubicBezTo>
                      <a:pt x="17" y="429"/>
                      <a:pt x="8" y="494"/>
                      <a:pt x="29" y="546"/>
                    </a:cubicBezTo>
                    <a:cubicBezTo>
                      <a:pt x="60" y="569"/>
                      <a:pt x="97" y="578"/>
                      <a:pt x="131" y="592"/>
                    </a:cubicBezTo>
                    <a:cubicBezTo>
                      <a:pt x="146" y="598"/>
                      <a:pt x="161" y="600"/>
                      <a:pt x="176" y="606"/>
                    </a:cubicBezTo>
                    <a:cubicBezTo>
                      <a:pt x="214" y="620"/>
                      <a:pt x="247" y="648"/>
                      <a:pt x="285" y="659"/>
                    </a:cubicBezTo>
                    <a:cubicBezTo>
                      <a:pt x="289" y="659"/>
                      <a:pt x="293" y="659"/>
                      <a:pt x="297" y="659"/>
                    </a:cubicBezTo>
                    <a:cubicBezTo>
                      <a:pt x="325" y="670"/>
                      <a:pt x="352" y="685"/>
                      <a:pt x="386" y="690"/>
                    </a:cubicBezTo>
                    <a:cubicBezTo>
                      <a:pt x="406" y="667"/>
                      <a:pt x="396" y="620"/>
                      <a:pt x="399" y="584"/>
                    </a:cubicBezTo>
                    <a:cubicBezTo>
                      <a:pt x="401" y="566"/>
                      <a:pt x="404" y="550"/>
                      <a:pt x="408" y="536"/>
                    </a:cubicBezTo>
                    <a:cubicBezTo>
                      <a:pt x="419" y="565"/>
                      <a:pt x="401" y="620"/>
                      <a:pt x="411" y="657"/>
                    </a:cubicBezTo>
                    <a:cubicBezTo>
                      <a:pt x="406" y="666"/>
                      <a:pt x="405" y="677"/>
                      <a:pt x="408" y="686"/>
                    </a:cubicBezTo>
                    <a:cubicBezTo>
                      <a:pt x="426" y="669"/>
                      <a:pt x="443" y="650"/>
                      <a:pt x="459" y="631"/>
                    </a:cubicBezTo>
                    <a:close/>
                    <a:moveTo>
                      <a:pt x="237" y="300"/>
                    </a:moveTo>
                    <a:cubicBezTo>
                      <a:pt x="231" y="302"/>
                      <a:pt x="231" y="309"/>
                      <a:pt x="227" y="312"/>
                    </a:cubicBezTo>
                    <a:cubicBezTo>
                      <a:pt x="238" y="312"/>
                      <a:pt x="231" y="330"/>
                      <a:pt x="239" y="333"/>
                    </a:cubicBezTo>
                    <a:cubicBezTo>
                      <a:pt x="237" y="322"/>
                      <a:pt x="236" y="310"/>
                      <a:pt x="237" y="300"/>
                    </a:cubicBezTo>
                    <a:close/>
                    <a:moveTo>
                      <a:pt x="223" y="319"/>
                    </a:moveTo>
                    <a:cubicBezTo>
                      <a:pt x="220" y="324"/>
                      <a:pt x="218" y="334"/>
                      <a:pt x="210" y="329"/>
                    </a:cubicBezTo>
                    <a:cubicBezTo>
                      <a:pt x="211" y="348"/>
                      <a:pt x="216" y="356"/>
                      <a:pt x="229" y="365"/>
                    </a:cubicBezTo>
                    <a:cubicBezTo>
                      <a:pt x="229" y="348"/>
                      <a:pt x="230" y="330"/>
                      <a:pt x="223" y="3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2" name="Freeform 138"/>
              <p:cNvSpPr>
                <a:spLocks noEditPoints="1" noChangeArrowheads="1"/>
              </p:cNvSpPr>
              <p:nvPr/>
            </p:nvSpPr>
            <p:spPr bwMode="auto">
              <a:xfrm>
                <a:off x="271463" y="131763"/>
                <a:ext cx="82550" cy="58738"/>
              </a:xfrm>
              <a:custGeom>
                <a:avLst/>
                <a:gdLst>
                  <a:gd name="T0" fmla="*/ 40137501 w 127"/>
                  <a:gd name="T1" fmla="*/ 0 h 92"/>
                  <a:gd name="T2" fmla="*/ 49855008 w 127"/>
                  <a:gd name="T3" fmla="*/ 22827377 h 92"/>
                  <a:gd name="T4" fmla="*/ 2112500 w 127"/>
                  <a:gd name="T5" fmla="*/ 26495947 h 92"/>
                  <a:gd name="T6" fmla="*/ 0 w 127"/>
                  <a:gd name="T7" fmla="*/ 13859615 h 92"/>
                  <a:gd name="T8" fmla="*/ 40137501 w 127"/>
                  <a:gd name="T9" fmla="*/ 0 h 92"/>
                  <a:gd name="T10" fmla="*/ 29997503 w 127"/>
                  <a:gd name="T11" fmla="*/ 16712876 h 92"/>
                  <a:gd name="T12" fmla="*/ 34645002 w 127"/>
                  <a:gd name="T13" fmla="*/ 22827377 h 92"/>
                  <a:gd name="T14" fmla="*/ 40982500 w 127"/>
                  <a:gd name="T15" fmla="*/ 18750828 h 92"/>
                  <a:gd name="T16" fmla="*/ 40982500 w 127"/>
                  <a:gd name="T17" fmla="*/ 14674285 h 92"/>
                  <a:gd name="T18" fmla="*/ 41827500 w 127"/>
                  <a:gd name="T19" fmla="*/ 13859615 h 92"/>
                  <a:gd name="T20" fmla="*/ 29997503 w 127"/>
                  <a:gd name="T21" fmla="*/ 16712876 h 92"/>
                  <a:gd name="T22" fmla="*/ 28730003 w 127"/>
                  <a:gd name="T23" fmla="*/ 8560425 h 92"/>
                  <a:gd name="T24" fmla="*/ 28730003 w 127"/>
                  <a:gd name="T25" fmla="*/ 12636332 h 92"/>
                  <a:gd name="T26" fmla="*/ 37602501 w 127"/>
                  <a:gd name="T27" fmla="*/ 8560425 h 92"/>
                  <a:gd name="T28" fmla="*/ 28730003 w 127"/>
                  <a:gd name="T29" fmla="*/ 8560425 h 92"/>
                  <a:gd name="T30" fmla="*/ 22815005 w 127"/>
                  <a:gd name="T31" fmla="*/ 17935520 h 92"/>
                  <a:gd name="T32" fmla="*/ 15632501 w 127"/>
                  <a:gd name="T33" fmla="*/ 23642047 h 92"/>
                  <a:gd name="T34" fmla="*/ 26617504 w 127"/>
                  <a:gd name="T35" fmla="*/ 24457356 h 92"/>
                  <a:gd name="T36" fmla="*/ 22815005 w 127"/>
                  <a:gd name="T37" fmla="*/ 17935520 h 92"/>
                  <a:gd name="T38" fmla="*/ 23660004 w 127"/>
                  <a:gd name="T39" fmla="*/ 7745116 h 92"/>
                  <a:gd name="T40" fmla="*/ 5492501 w 127"/>
                  <a:gd name="T41" fmla="*/ 20381446 h 92"/>
                  <a:gd name="T42" fmla="*/ 24505004 w 127"/>
                  <a:gd name="T43" fmla="*/ 13044306 h 92"/>
                  <a:gd name="T44" fmla="*/ 23660004 w 127"/>
                  <a:gd name="T45" fmla="*/ 7745116 h 9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27"/>
                  <a:gd name="T70" fmla="*/ 0 h 92"/>
                  <a:gd name="T71" fmla="*/ 127 w 127"/>
                  <a:gd name="T72" fmla="*/ 92 h 92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27" h="92">
                    <a:moveTo>
                      <a:pt x="95" y="0"/>
                    </a:moveTo>
                    <a:cubicBezTo>
                      <a:pt x="118" y="12"/>
                      <a:pt x="127" y="35"/>
                      <a:pt x="118" y="56"/>
                    </a:cubicBezTo>
                    <a:cubicBezTo>
                      <a:pt x="102" y="91"/>
                      <a:pt x="23" y="92"/>
                      <a:pt x="5" y="65"/>
                    </a:cubicBezTo>
                    <a:cubicBezTo>
                      <a:pt x="0" y="57"/>
                      <a:pt x="0" y="46"/>
                      <a:pt x="0" y="34"/>
                    </a:cubicBezTo>
                    <a:cubicBezTo>
                      <a:pt x="17" y="4"/>
                      <a:pt x="63" y="3"/>
                      <a:pt x="95" y="0"/>
                    </a:cubicBezTo>
                    <a:close/>
                    <a:moveTo>
                      <a:pt x="71" y="41"/>
                    </a:moveTo>
                    <a:cubicBezTo>
                      <a:pt x="71" y="50"/>
                      <a:pt x="75" y="55"/>
                      <a:pt x="82" y="56"/>
                    </a:cubicBezTo>
                    <a:cubicBezTo>
                      <a:pt x="87" y="53"/>
                      <a:pt x="93" y="50"/>
                      <a:pt x="97" y="46"/>
                    </a:cubicBezTo>
                    <a:cubicBezTo>
                      <a:pt x="99" y="41"/>
                      <a:pt x="92" y="37"/>
                      <a:pt x="97" y="36"/>
                    </a:cubicBezTo>
                    <a:cubicBezTo>
                      <a:pt x="97" y="38"/>
                      <a:pt x="99" y="37"/>
                      <a:pt x="99" y="34"/>
                    </a:cubicBezTo>
                    <a:cubicBezTo>
                      <a:pt x="87" y="34"/>
                      <a:pt x="80" y="39"/>
                      <a:pt x="71" y="41"/>
                    </a:cubicBezTo>
                    <a:close/>
                    <a:moveTo>
                      <a:pt x="68" y="21"/>
                    </a:moveTo>
                    <a:cubicBezTo>
                      <a:pt x="68" y="24"/>
                      <a:pt x="68" y="27"/>
                      <a:pt x="68" y="31"/>
                    </a:cubicBezTo>
                    <a:cubicBezTo>
                      <a:pt x="75" y="27"/>
                      <a:pt x="85" y="27"/>
                      <a:pt x="89" y="21"/>
                    </a:cubicBezTo>
                    <a:cubicBezTo>
                      <a:pt x="86" y="15"/>
                      <a:pt x="75" y="17"/>
                      <a:pt x="68" y="21"/>
                    </a:cubicBezTo>
                    <a:close/>
                    <a:moveTo>
                      <a:pt x="54" y="44"/>
                    </a:moveTo>
                    <a:cubicBezTo>
                      <a:pt x="49" y="53"/>
                      <a:pt x="40" y="47"/>
                      <a:pt x="37" y="58"/>
                    </a:cubicBezTo>
                    <a:cubicBezTo>
                      <a:pt x="49" y="58"/>
                      <a:pt x="50" y="59"/>
                      <a:pt x="63" y="60"/>
                    </a:cubicBezTo>
                    <a:cubicBezTo>
                      <a:pt x="64" y="51"/>
                      <a:pt x="60" y="47"/>
                      <a:pt x="54" y="44"/>
                    </a:cubicBezTo>
                    <a:close/>
                    <a:moveTo>
                      <a:pt x="56" y="19"/>
                    </a:moveTo>
                    <a:cubicBezTo>
                      <a:pt x="36" y="25"/>
                      <a:pt x="14" y="30"/>
                      <a:pt x="13" y="50"/>
                    </a:cubicBezTo>
                    <a:cubicBezTo>
                      <a:pt x="30" y="42"/>
                      <a:pt x="41" y="38"/>
                      <a:pt x="58" y="32"/>
                    </a:cubicBezTo>
                    <a:cubicBezTo>
                      <a:pt x="57" y="28"/>
                      <a:pt x="55" y="25"/>
                      <a:pt x="56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3" name="Freeform 139"/>
              <p:cNvSpPr>
                <a:spLocks noEditPoints="1" noChangeArrowheads="1"/>
              </p:cNvSpPr>
              <p:nvPr/>
            </p:nvSpPr>
            <p:spPr bwMode="auto">
              <a:xfrm>
                <a:off x="14288" y="277813"/>
                <a:ext cx="165100" cy="103188"/>
              </a:xfrm>
              <a:custGeom>
                <a:avLst/>
                <a:gdLst>
                  <a:gd name="T0" fmla="*/ 85680450 w 256"/>
                  <a:gd name="T1" fmla="*/ 61141467 h 160"/>
                  <a:gd name="T2" fmla="*/ 55734142 w 256"/>
                  <a:gd name="T3" fmla="*/ 64468633 h 160"/>
                  <a:gd name="T4" fmla="*/ 13725226 w 256"/>
                  <a:gd name="T5" fmla="*/ 43256413 h 160"/>
                  <a:gd name="T6" fmla="*/ 8318201 w 256"/>
                  <a:gd name="T7" fmla="*/ 12062033 h 160"/>
                  <a:gd name="T8" fmla="*/ 30362273 w 256"/>
                  <a:gd name="T9" fmla="*/ 0 h 160"/>
                  <a:gd name="T10" fmla="*/ 72786513 w 256"/>
                  <a:gd name="T11" fmla="*/ 15805176 h 160"/>
                  <a:gd name="T12" fmla="*/ 85680450 w 256"/>
                  <a:gd name="T13" fmla="*/ 61141467 h 160"/>
                  <a:gd name="T14" fmla="*/ 86928373 w 256"/>
                  <a:gd name="T15" fmla="*/ 41177166 h 160"/>
                  <a:gd name="T16" fmla="*/ 71954564 w 256"/>
                  <a:gd name="T17" fmla="*/ 49911392 h 160"/>
                  <a:gd name="T18" fmla="*/ 88591626 w 256"/>
                  <a:gd name="T19" fmla="*/ 43256413 h 160"/>
                  <a:gd name="T20" fmla="*/ 86928373 w 256"/>
                  <a:gd name="T21" fmla="*/ 41177166 h 160"/>
                  <a:gd name="T22" fmla="*/ 81937305 w 256"/>
                  <a:gd name="T23" fmla="*/ 32858281 h 160"/>
                  <a:gd name="T24" fmla="*/ 60725190 w 256"/>
                  <a:gd name="T25" fmla="*/ 46168249 h 160"/>
                  <a:gd name="T26" fmla="*/ 84848501 w 256"/>
                  <a:gd name="T27" fmla="*/ 34106211 h 160"/>
                  <a:gd name="T28" fmla="*/ 81937305 w 256"/>
                  <a:gd name="T29" fmla="*/ 32858281 h 160"/>
                  <a:gd name="T30" fmla="*/ 73618462 w 256"/>
                  <a:gd name="T31" fmla="*/ 24955373 h 160"/>
                  <a:gd name="T32" fmla="*/ 49495171 w 256"/>
                  <a:gd name="T33" fmla="*/ 40345213 h 160"/>
                  <a:gd name="T34" fmla="*/ 78609510 w 256"/>
                  <a:gd name="T35" fmla="*/ 27867209 h 160"/>
                  <a:gd name="T36" fmla="*/ 73618462 w 256"/>
                  <a:gd name="T37" fmla="*/ 24955373 h 160"/>
                  <a:gd name="T38" fmla="*/ 31610196 w 256"/>
                  <a:gd name="T39" fmla="*/ 20796249 h 160"/>
                  <a:gd name="T40" fmla="*/ 42840225 w 256"/>
                  <a:gd name="T41" fmla="*/ 9150195 h 160"/>
                  <a:gd name="T42" fmla="*/ 12477948 w 256"/>
                  <a:gd name="T43" fmla="*/ 29115138 h 160"/>
                  <a:gd name="T44" fmla="*/ 34522017 w 256"/>
                  <a:gd name="T45" fmla="*/ 51159321 h 160"/>
                  <a:gd name="T46" fmla="*/ 38681116 w 256"/>
                  <a:gd name="T47" fmla="*/ 51159321 h 160"/>
                  <a:gd name="T48" fmla="*/ 40344369 w 256"/>
                  <a:gd name="T49" fmla="*/ 53238559 h 160"/>
                  <a:gd name="T50" fmla="*/ 74450411 w 256"/>
                  <a:gd name="T51" fmla="*/ 56150394 h 160"/>
                  <a:gd name="T52" fmla="*/ 31610196 w 256"/>
                  <a:gd name="T53" fmla="*/ 20796249 h 160"/>
                  <a:gd name="T54" fmla="*/ 62804417 w 256"/>
                  <a:gd name="T55" fmla="*/ 17053105 h 160"/>
                  <a:gd name="T56" fmla="*/ 39513065 w 256"/>
                  <a:gd name="T57" fmla="*/ 32026328 h 160"/>
                  <a:gd name="T58" fmla="*/ 42424251 w 256"/>
                  <a:gd name="T59" fmla="*/ 35354140 h 160"/>
                  <a:gd name="T60" fmla="*/ 67795465 w 256"/>
                  <a:gd name="T61" fmla="*/ 19964296 h 160"/>
                  <a:gd name="T62" fmla="*/ 62804417 w 256"/>
                  <a:gd name="T63" fmla="*/ 17053105 h 160"/>
                  <a:gd name="T64" fmla="*/ 52406347 w 256"/>
                  <a:gd name="T65" fmla="*/ 18301035 h 160"/>
                  <a:gd name="T66" fmla="*/ 55734142 w 256"/>
                  <a:gd name="T67" fmla="*/ 13309962 h 160"/>
                  <a:gd name="T68" fmla="*/ 53654270 w 256"/>
                  <a:gd name="T69" fmla="*/ 15805176 h 160"/>
                  <a:gd name="T70" fmla="*/ 38681116 w 256"/>
                  <a:gd name="T71" fmla="*/ 27867209 h 160"/>
                  <a:gd name="T72" fmla="*/ 52406347 w 256"/>
                  <a:gd name="T73" fmla="*/ 18301035 h 16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56"/>
                  <a:gd name="T112" fmla="*/ 0 h 160"/>
                  <a:gd name="T113" fmla="*/ 256 w 256"/>
                  <a:gd name="T114" fmla="*/ 160 h 16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56" h="160">
                    <a:moveTo>
                      <a:pt x="206" y="147"/>
                    </a:moveTo>
                    <a:cubicBezTo>
                      <a:pt x="184" y="151"/>
                      <a:pt x="161" y="160"/>
                      <a:pt x="134" y="155"/>
                    </a:cubicBezTo>
                    <a:cubicBezTo>
                      <a:pt x="98" y="149"/>
                      <a:pt x="57" y="127"/>
                      <a:pt x="33" y="104"/>
                    </a:cubicBezTo>
                    <a:cubicBezTo>
                      <a:pt x="16" y="87"/>
                      <a:pt x="0" y="56"/>
                      <a:pt x="20" y="29"/>
                    </a:cubicBezTo>
                    <a:cubicBezTo>
                      <a:pt x="32" y="13"/>
                      <a:pt x="48" y="9"/>
                      <a:pt x="73" y="0"/>
                    </a:cubicBezTo>
                    <a:cubicBezTo>
                      <a:pt x="111" y="2"/>
                      <a:pt x="138" y="25"/>
                      <a:pt x="175" y="38"/>
                    </a:cubicBezTo>
                    <a:cubicBezTo>
                      <a:pt x="202" y="61"/>
                      <a:pt x="256" y="114"/>
                      <a:pt x="206" y="147"/>
                    </a:cubicBezTo>
                    <a:close/>
                    <a:moveTo>
                      <a:pt x="209" y="99"/>
                    </a:moveTo>
                    <a:cubicBezTo>
                      <a:pt x="198" y="107"/>
                      <a:pt x="182" y="109"/>
                      <a:pt x="173" y="120"/>
                    </a:cubicBezTo>
                    <a:cubicBezTo>
                      <a:pt x="188" y="121"/>
                      <a:pt x="202" y="112"/>
                      <a:pt x="213" y="104"/>
                    </a:cubicBezTo>
                    <a:cubicBezTo>
                      <a:pt x="210" y="104"/>
                      <a:pt x="212" y="99"/>
                      <a:pt x="209" y="99"/>
                    </a:cubicBezTo>
                    <a:close/>
                    <a:moveTo>
                      <a:pt x="197" y="79"/>
                    </a:moveTo>
                    <a:cubicBezTo>
                      <a:pt x="182" y="90"/>
                      <a:pt x="161" y="95"/>
                      <a:pt x="146" y="111"/>
                    </a:cubicBezTo>
                    <a:cubicBezTo>
                      <a:pt x="174" y="113"/>
                      <a:pt x="188" y="92"/>
                      <a:pt x="204" y="82"/>
                    </a:cubicBezTo>
                    <a:cubicBezTo>
                      <a:pt x="201" y="82"/>
                      <a:pt x="202" y="77"/>
                      <a:pt x="197" y="79"/>
                    </a:cubicBezTo>
                    <a:close/>
                    <a:moveTo>
                      <a:pt x="177" y="60"/>
                    </a:moveTo>
                    <a:cubicBezTo>
                      <a:pt x="157" y="72"/>
                      <a:pt x="137" y="84"/>
                      <a:pt x="119" y="97"/>
                    </a:cubicBezTo>
                    <a:cubicBezTo>
                      <a:pt x="150" y="107"/>
                      <a:pt x="171" y="81"/>
                      <a:pt x="189" y="67"/>
                    </a:cubicBezTo>
                    <a:cubicBezTo>
                      <a:pt x="185" y="65"/>
                      <a:pt x="183" y="60"/>
                      <a:pt x="177" y="60"/>
                    </a:cubicBezTo>
                    <a:close/>
                    <a:moveTo>
                      <a:pt x="76" y="50"/>
                    </a:moveTo>
                    <a:cubicBezTo>
                      <a:pt x="79" y="35"/>
                      <a:pt x="94" y="33"/>
                      <a:pt x="103" y="22"/>
                    </a:cubicBezTo>
                    <a:cubicBezTo>
                      <a:pt x="75" y="17"/>
                      <a:pt x="21" y="23"/>
                      <a:pt x="30" y="70"/>
                    </a:cubicBezTo>
                    <a:cubicBezTo>
                      <a:pt x="46" y="85"/>
                      <a:pt x="58" y="111"/>
                      <a:pt x="83" y="123"/>
                    </a:cubicBezTo>
                    <a:cubicBezTo>
                      <a:pt x="86" y="124"/>
                      <a:pt x="90" y="122"/>
                      <a:pt x="93" y="123"/>
                    </a:cubicBezTo>
                    <a:cubicBezTo>
                      <a:pt x="94" y="123"/>
                      <a:pt x="95" y="127"/>
                      <a:pt x="97" y="128"/>
                    </a:cubicBezTo>
                    <a:cubicBezTo>
                      <a:pt x="121" y="137"/>
                      <a:pt x="154" y="148"/>
                      <a:pt x="179" y="135"/>
                    </a:cubicBezTo>
                    <a:cubicBezTo>
                      <a:pt x="139" y="128"/>
                      <a:pt x="65" y="98"/>
                      <a:pt x="76" y="50"/>
                    </a:cubicBezTo>
                    <a:close/>
                    <a:moveTo>
                      <a:pt x="151" y="41"/>
                    </a:moveTo>
                    <a:cubicBezTo>
                      <a:pt x="136" y="56"/>
                      <a:pt x="112" y="63"/>
                      <a:pt x="95" y="77"/>
                    </a:cubicBezTo>
                    <a:cubicBezTo>
                      <a:pt x="99" y="78"/>
                      <a:pt x="99" y="83"/>
                      <a:pt x="102" y="85"/>
                    </a:cubicBezTo>
                    <a:cubicBezTo>
                      <a:pt x="130" y="81"/>
                      <a:pt x="145" y="63"/>
                      <a:pt x="163" y="48"/>
                    </a:cubicBezTo>
                    <a:cubicBezTo>
                      <a:pt x="159" y="46"/>
                      <a:pt x="157" y="42"/>
                      <a:pt x="151" y="41"/>
                    </a:cubicBezTo>
                    <a:close/>
                    <a:moveTo>
                      <a:pt x="126" y="44"/>
                    </a:moveTo>
                    <a:cubicBezTo>
                      <a:pt x="129" y="41"/>
                      <a:pt x="142" y="36"/>
                      <a:pt x="134" y="32"/>
                    </a:cubicBezTo>
                    <a:cubicBezTo>
                      <a:pt x="132" y="34"/>
                      <a:pt x="134" y="39"/>
                      <a:pt x="129" y="38"/>
                    </a:cubicBezTo>
                    <a:cubicBezTo>
                      <a:pt x="111" y="31"/>
                      <a:pt x="83" y="47"/>
                      <a:pt x="93" y="67"/>
                    </a:cubicBezTo>
                    <a:cubicBezTo>
                      <a:pt x="103" y="58"/>
                      <a:pt x="117" y="54"/>
                      <a:pt x="126" y="4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3" name="Group 142"/>
            <p:cNvGrpSpPr/>
            <p:nvPr/>
          </p:nvGrpSpPr>
          <p:grpSpPr bwMode="auto">
            <a:xfrm>
              <a:off x="10330736" y="71170"/>
              <a:ext cx="1300163" cy="1173163"/>
              <a:chOff x="0" y="0"/>
              <a:chExt cx="1300163" cy="1173163"/>
            </a:xfrm>
          </p:grpSpPr>
          <p:sp>
            <p:nvSpPr>
              <p:cNvPr id="23742" name="Freeform 140"/>
              <p:cNvSpPr>
                <a:spLocks noChangeArrowheads="1"/>
              </p:cNvSpPr>
              <p:nvPr/>
            </p:nvSpPr>
            <p:spPr bwMode="auto">
              <a:xfrm>
                <a:off x="858837" y="323850"/>
                <a:ext cx="200025" cy="92075"/>
              </a:xfrm>
              <a:custGeom>
                <a:avLst/>
                <a:gdLst>
                  <a:gd name="T0" fmla="*/ 129482192 w 309"/>
                  <a:gd name="T1" fmla="*/ 55554059 h 143"/>
                  <a:gd name="T2" fmla="*/ 113558525 w 309"/>
                  <a:gd name="T3" fmla="*/ 52237429 h 143"/>
                  <a:gd name="T4" fmla="*/ 69140673 w 309"/>
                  <a:gd name="T5" fmla="*/ 33995631 h 143"/>
                  <a:gd name="T6" fmla="*/ 45256144 w 309"/>
                  <a:gd name="T7" fmla="*/ 26533052 h 143"/>
                  <a:gd name="T8" fmla="*/ 0 w 309"/>
                  <a:gd name="T9" fmla="*/ 7462581 h 143"/>
                  <a:gd name="T10" fmla="*/ 22628072 w 309"/>
                  <a:gd name="T11" fmla="*/ 9535234 h 143"/>
                  <a:gd name="T12" fmla="*/ 45256144 w 309"/>
                  <a:gd name="T13" fmla="*/ 19071112 h 143"/>
                  <a:gd name="T14" fmla="*/ 88416881 w 309"/>
                  <a:gd name="T15" fmla="*/ 33166312 h 143"/>
                  <a:gd name="T16" fmla="*/ 93864162 w 309"/>
                  <a:gd name="T17" fmla="*/ 38556239 h 143"/>
                  <a:gd name="T18" fmla="*/ 129482192 w 309"/>
                  <a:gd name="T19" fmla="*/ 50164777 h 143"/>
                  <a:gd name="T20" fmla="*/ 129482192 w 309"/>
                  <a:gd name="T21" fmla="*/ 55554059 h 14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309"/>
                  <a:gd name="T34" fmla="*/ 0 h 143"/>
                  <a:gd name="T35" fmla="*/ 309 w 309"/>
                  <a:gd name="T36" fmla="*/ 143 h 143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309" h="143">
                    <a:moveTo>
                      <a:pt x="309" y="134"/>
                    </a:moveTo>
                    <a:cubicBezTo>
                      <a:pt x="297" y="143"/>
                      <a:pt x="280" y="134"/>
                      <a:pt x="271" y="126"/>
                    </a:cubicBezTo>
                    <a:cubicBezTo>
                      <a:pt x="226" y="124"/>
                      <a:pt x="199" y="97"/>
                      <a:pt x="165" y="82"/>
                    </a:cubicBezTo>
                    <a:cubicBezTo>
                      <a:pt x="147" y="74"/>
                      <a:pt x="126" y="72"/>
                      <a:pt x="108" y="64"/>
                    </a:cubicBezTo>
                    <a:cubicBezTo>
                      <a:pt x="77" y="51"/>
                      <a:pt x="42" y="28"/>
                      <a:pt x="0" y="18"/>
                    </a:cubicBezTo>
                    <a:cubicBezTo>
                      <a:pt x="16" y="0"/>
                      <a:pt x="38" y="17"/>
                      <a:pt x="54" y="23"/>
                    </a:cubicBezTo>
                    <a:cubicBezTo>
                      <a:pt x="71" y="29"/>
                      <a:pt x="90" y="40"/>
                      <a:pt x="108" y="46"/>
                    </a:cubicBezTo>
                    <a:cubicBezTo>
                      <a:pt x="142" y="57"/>
                      <a:pt x="178" y="60"/>
                      <a:pt x="211" y="80"/>
                    </a:cubicBezTo>
                    <a:cubicBezTo>
                      <a:pt x="217" y="83"/>
                      <a:pt x="218" y="90"/>
                      <a:pt x="224" y="93"/>
                    </a:cubicBezTo>
                    <a:cubicBezTo>
                      <a:pt x="255" y="106"/>
                      <a:pt x="286" y="99"/>
                      <a:pt x="309" y="121"/>
                    </a:cubicBezTo>
                    <a:cubicBezTo>
                      <a:pt x="309" y="125"/>
                      <a:pt x="309" y="130"/>
                      <a:pt x="309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3" name="Freeform 141"/>
              <p:cNvSpPr>
                <a:spLocks noEditPoints="1" noChangeArrowheads="1"/>
              </p:cNvSpPr>
              <p:nvPr/>
            </p:nvSpPr>
            <p:spPr bwMode="auto">
              <a:xfrm>
                <a:off x="211137" y="388938"/>
                <a:ext cx="363538" cy="300038"/>
              </a:xfrm>
              <a:custGeom>
                <a:avLst/>
                <a:gdLst>
                  <a:gd name="T0" fmla="*/ 27518469 w 563"/>
                  <a:gd name="T1" fmla="*/ 181523668 h 465"/>
                  <a:gd name="T2" fmla="*/ 13342425 w 563"/>
                  <a:gd name="T3" fmla="*/ 124485451 h 465"/>
                  <a:gd name="T4" fmla="*/ 5003651 w 563"/>
                  <a:gd name="T5" fmla="*/ 95757949 h 465"/>
                  <a:gd name="T6" fmla="*/ 58789836 w 563"/>
                  <a:gd name="T7" fmla="*/ 60368940 h 465"/>
                  <a:gd name="T8" fmla="*/ 73800139 w 563"/>
                  <a:gd name="T9" fmla="*/ 52875090 h 465"/>
                  <a:gd name="T10" fmla="*/ 112159536 w 563"/>
                  <a:gd name="T11" fmla="*/ 40801296 h 465"/>
                  <a:gd name="T12" fmla="*/ 129671341 w 563"/>
                  <a:gd name="T13" fmla="*/ 31225247 h 465"/>
                  <a:gd name="T14" fmla="*/ 172616630 w 563"/>
                  <a:gd name="T15" fmla="*/ 14988351 h 465"/>
                  <a:gd name="T16" fmla="*/ 180956046 w 563"/>
                  <a:gd name="T17" fmla="*/ 16236896 h 465"/>
                  <a:gd name="T18" fmla="*/ 208891637 w 563"/>
                  <a:gd name="T19" fmla="*/ 40801296 h 465"/>
                  <a:gd name="T20" fmla="*/ 227237061 w 563"/>
                  <a:gd name="T21" fmla="*/ 105333353 h 465"/>
                  <a:gd name="T22" fmla="*/ 163860687 w 563"/>
                  <a:gd name="T23" fmla="*/ 154461498 h 465"/>
                  <a:gd name="T24" fmla="*/ 127586326 w 563"/>
                  <a:gd name="T25" fmla="*/ 171947619 h 465"/>
                  <a:gd name="T26" fmla="*/ 104654385 w 563"/>
                  <a:gd name="T27" fmla="*/ 172780628 h 465"/>
                  <a:gd name="T28" fmla="*/ 96314969 w 563"/>
                  <a:gd name="T29" fmla="*/ 179442115 h 465"/>
                  <a:gd name="T30" fmla="*/ 27518469 w 563"/>
                  <a:gd name="T31" fmla="*/ 181523668 h 465"/>
                  <a:gd name="T32" fmla="*/ 92979848 w 563"/>
                  <a:gd name="T33" fmla="*/ 166535282 h 465"/>
                  <a:gd name="T34" fmla="*/ 102569369 w 563"/>
                  <a:gd name="T35" fmla="*/ 166535282 h 465"/>
                  <a:gd name="T36" fmla="*/ 120081174 w 563"/>
                  <a:gd name="T37" fmla="*/ 159873795 h 465"/>
                  <a:gd name="T38" fmla="*/ 219731909 w 563"/>
                  <a:gd name="T39" fmla="*/ 116990956 h 465"/>
                  <a:gd name="T40" fmla="*/ 195132085 w 563"/>
                  <a:gd name="T41" fmla="*/ 20400648 h 465"/>
                  <a:gd name="T42" fmla="*/ 173450894 w 563"/>
                  <a:gd name="T43" fmla="*/ 24980587 h 465"/>
                  <a:gd name="T44" fmla="*/ 148851030 w 563"/>
                  <a:gd name="T45" fmla="*/ 36637544 h 465"/>
                  <a:gd name="T46" fmla="*/ 137175847 w 563"/>
                  <a:gd name="T47" fmla="*/ 38719743 h 465"/>
                  <a:gd name="T48" fmla="*/ 127586326 w 563"/>
                  <a:gd name="T49" fmla="*/ 45380594 h 465"/>
                  <a:gd name="T50" fmla="*/ 99650735 w 563"/>
                  <a:gd name="T51" fmla="*/ 55789652 h 465"/>
                  <a:gd name="T52" fmla="*/ 50033934 w 563"/>
                  <a:gd name="T53" fmla="*/ 72026543 h 465"/>
                  <a:gd name="T54" fmla="*/ 13342425 w 563"/>
                  <a:gd name="T55" fmla="*/ 86181900 h 465"/>
                  <a:gd name="T56" fmla="*/ 35857885 w 563"/>
                  <a:gd name="T57" fmla="*/ 177360561 h 465"/>
                  <a:gd name="T58" fmla="*/ 92979848 w 563"/>
                  <a:gd name="T59" fmla="*/ 166535282 h 465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563"/>
                  <a:gd name="T91" fmla="*/ 0 h 465"/>
                  <a:gd name="T92" fmla="*/ 563 w 563"/>
                  <a:gd name="T93" fmla="*/ 465 h 465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563" h="465">
                    <a:moveTo>
                      <a:pt x="66" y="436"/>
                    </a:moveTo>
                    <a:cubicBezTo>
                      <a:pt x="59" y="394"/>
                      <a:pt x="47" y="346"/>
                      <a:pt x="32" y="299"/>
                    </a:cubicBezTo>
                    <a:cubicBezTo>
                      <a:pt x="25" y="276"/>
                      <a:pt x="14" y="249"/>
                      <a:pt x="12" y="230"/>
                    </a:cubicBezTo>
                    <a:cubicBezTo>
                      <a:pt x="0" y="148"/>
                      <a:pt x="85" y="164"/>
                      <a:pt x="141" y="145"/>
                    </a:cubicBezTo>
                    <a:cubicBezTo>
                      <a:pt x="153" y="140"/>
                      <a:pt x="164" y="131"/>
                      <a:pt x="177" y="127"/>
                    </a:cubicBezTo>
                    <a:cubicBezTo>
                      <a:pt x="207" y="116"/>
                      <a:pt x="240" y="110"/>
                      <a:pt x="269" y="98"/>
                    </a:cubicBezTo>
                    <a:cubicBezTo>
                      <a:pt x="284" y="92"/>
                      <a:pt x="296" y="81"/>
                      <a:pt x="311" y="75"/>
                    </a:cubicBezTo>
                    <a:cubicBezTo>
                      <a:pt x="347" y="60"/>
                      <a:pt x="387" y="57"/>
                      <a:pt x="414" y="36"/>
                    </a:cubicBezTo>
                    <a:cubicBezTo>
                      <a:pt x="420" y="43"/>
                      <a:pt x="431" y="34"/>
                      <a:pt x="434" y="39"/>
                    </a:cubicBezTo>
                    <a:cubicBezTo>
                      <a:pt x="481" y="0"/>
                      <a:pt x="491" y="46"/>
                      <a:pt x="501" y="98"/>
                    </a:cubicBezTo>
                    <a:cubicBezTo>
                      <a:pt x="512" y="151"/>
                      <a:pt x="537" y="217"/>
                      <a:pt x="545" y="253"/>
                    </a:cubicBezTo>
                    <a:cubicBezTo>
                      <a:pt x="563" y="332"/>
                      <a:pt x="450" y="349"/>
                      <a:pt x="393" y="371"/>
                    </a:cubicBezTo>
                    <a:cubicBezTo>
                      <a:pt x="360" y="385"/>
                      <a:pt x="336" y="396"/>
                      <a:pt x="306" y="413"/>
                    </a:cubicBezTo>
                    <a:cubicBezTo>
                      <a:pt x="288" y="397"/>
                      <a:pt x="267" y="430"/>
                      <a:pt x="251" y="415"/>
                    </a:cubicBezTo>
                    <a:cubicBezTo>
                      <a:pt x="247" y="423"/>
                      <a:pt x="237" y="425"/>
                      <a:pt x="231" y="431"/>
                    </a:cubicBezTo>
                    <a:cubicBezTo>
                      <a:pt x="171" y="430"/>
                      <a:pt x="117" y="465"/>
                      <a:pt x="66" y="436"/>
                    </a:cubicBezTo>
                    <a:close/>
                    <a:moveTo>
                      <a:pt x="223" y="400"/>
                    </a:moveTo>
                    <a:cubicBezTo>
                      <a:pt x="231" y="398"/>
                      <a:pt x="239" y="402"/>
                      <a:pt x="246" y="400"/>
                    </a:cubicBezTo>
                    <a:cubicBezTo>
                      <a:pt x="260" y="397"/>
                      <a:pt x="273" y="389"/>
                      <a:pt x="288" y="384"/>
                    </a:cubicBezTo>
                    <a:cubicBezTo>
                      <a:pt x="381" y="357"/>
                      <a:pt x="449" y="325"/>
                      <a:pt x="527" y="281"/>
                    </a:cubicBezTo>
                    <a:cubicBezTo>
                      <a:pt x="506" y="214"/>
                      <a:pt x="498" y="120"/>
                      <a:pt x="468" y="49"/>
                    </a:cubicBezTo>
                    <a:cubicBezTo>
                      <a:pt x="446" y="54"/>
                      <a:pt x="441" y="60"/>
                      <a:pt x="416" y="60"/>
                    </a:cubicBezTo>
                    <a:cubicBezTo>
                      <a:pt x="396" y="70"/>
                      <a:pt x="374" y="81"/>
                      <a:pt x="357" y="88"/>
                    </a:cubicBezTo>
                    <a:cubicBezTo>
                      <a:pt x="348" y="92"/>
                      <a:pt x="337" y="90"/>
                      <a:pt x="329" y="93"/>
                    </a:cubicBezTo>
                    <a:cubicBezTo>
                      <a:pt x="320" y="96"/>
                      <a:pt x="314" y="105"/>
                      <a:pt x="306" y="109"/>
                    </a:cubicBezTo>
                    <a:cubicBezTo>
                      <a:pt x="280" y="119"/>
                      <a:pt x="260" y="128"/>
                      <a:pt x="239" y="134"/>
                    </a:cubicBezTo>
                    <a:cubicBezTo>
                      <a:pt x="199" y="147"/>
                      <a:pt x="155" y="164"/>
                      <a:pt x="120" y="173"/>
                    </a:cubicBezTo>
                    <a:cubicBezTo>
                      <a:pt x="84" y="182"/>
                      <a:pt x="51" y="181"/>
                      <a:pt x="32" y="207"/>
                    </a:cubicBezTo>
                    <a:cubicBezTo>
                      <a:pt x="42" y="271"/>
                      <a:pt x="69" y="359"/>
                      <a:pt x="86" y="426"/>
                    </a:cubicBezTo>
                    <a:cubicBezTo>
                      <a:pt x="140" y="436"/>
                      <a:pt x="182" y="407"/>
                      <a:pt x="223" y="4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4" name="Freeform 142"/>
              <p:cNvSpPr>
                <a:spLocks noChangeArrowheads="1"/>
              </p:cNvSpPr>
              <p:nvPr/>
            </p:nvSpPr>
            <p:spPr bwMode="auto">
              <a:xfrm>
                <a:off x="319087" y="552450"/>
                <a:ext cx="188913" cy="74613"/>
              </a:xfrm>
              <a:custGeom>
                <a:avLst/>
                <a:gdLst>
                  <a:gd name="T0" fmla="*/ 0 w 291"/>
                  <a:gd name="T1" fmla="*/ 41372908 h 116"/>
                  <a:gd name="T2" fmla="*/ 115053852 w 291"/>
                  <a:gd name="T3" fmla="*/ 0 h 116"/>
                  <a:gd name="T4" fmla="*/ 122639582 w 291"/>
                  <a:gd name="T5" fmla="*/ 3309987 h 116"/>
                  <a:gd name="T6" fmla="*/ 67430897 w 291"/>
                  <a:gd name="T7" fmla="*/ 25650795 h 116"/>
                  <a:gd name="T8" fmla="*/ 37929959 w 291"/>
                  <a:gd name="T9" fmla="*/ 36407928 h 116"/>
                  <a:gd name="T10" fmla="*/ 0 w 291"/>
                  <a:gd name="T11" fmla="*/ 41372908 h 11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91"/>
                  <a:gd name="T19" fmla="*/ 0 h 116"/>
                  <a:gd name="T20" fmla="*/ 291 w 291"/>
                  <a:gd name="T21" fmla="*/ 116 h 11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91" h="116">
                    <a:moveTo>
                      <a:pt x="0" y="100"/>
                    </a:moveTo>
                    <a:cubicBezTo>
                      <a:pt x="77" y="48"/>
                      <a:pt x="200" y="51"/>
                      <a:pt x="273" y="0"/>
                    </a:cubicBezTo>
                    <a:cubicBezTo>
                      <a:pt x="279" y="3"/>
                      <a:pt x="288" y="3"/>
                      <a:pt x="291" y="8"/>
                    </a:cubicBezTo>
                    <a:cubicBezTo>
                      <a:pt x="275" y="45"/>
                      <a:pt x="200" y="49"/>
                      <a:pt x="160" y="62"/>
                    </a:cubicBezTo>
                    <a:cubicBezTo>
                      <a:pt x="133" y="70"/>
                      <a:pt x="109" y="76"/>
                      <a:pt x="90" y="88"/>
                    </a:cubicBezTo>
                    <a:cubicBezTo>
                      <a:pt x="64" y="83"/>
                      <a:pt x="28" y="116"/>
                      <a:pt x="0" y="10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5" name="Freeform 143"/>
              <p:cNvSpPr>
                <a:spLocks noChangeArrowheads="1"/>
              </p:cNvSpPr>
              <p:nvPr/>
            </p:nvSpPr>
            <p:spPr bwMode="auto">
              <a:xfrm>
                <a:off x="309562" y="519113"/>
                <a:ext cx="179388" cy="66675"/>
              </a:xfrm>
              <a:custGeom>
                <a:avLst/>
                <a:gdLst>
                  <a:gd name="T0" fmla="*/ 116171918 w 276"/>
                  <a:gd name="T1" fmla="*/ 0 h 105"/>
                  <a:gd name="T2" fmla="*/ 115326975 w 276"/>
                  <a:gd name="T3" fmla="*/ 2419350 h 105"/>
                  <a:gd name="T4" fmla="*/ 83643538 w 276"/>
                  <a:gd name="T5" fmla="*/ 16935450 h 105"/>
                  <a:gd name="T6" fmla="*/ 74772285 w 276"/>
                  <a:gd name="T7" fmla="*/ 21774154 h 105"/>
                  <a:gd name="T8" fmla="*/ 55339894 w 276"/>
                  <a:gd name="T9" fmla="*/ 24999953 h 105"/>
                  <a:gd name="T10" fmla="*/ 30416012 w 276"/>
                  <a:gd name="T11" fmla="*/ 34274125 h 105"/>
                  <a:gd name="T12" fmla="*/ 21544759 w 276"/>
                  <a:gd name="T13" fmla="*/ 34274125 h 105"/>
                  <a:gd name="T14" fmla="*/ 0 w 276"/>
                  <a:gd name="T15" fmla="*/ 34274125 h 105"/>
                  <a:gd name="T16" fmla="*/ 55339894 w 276"/>
                  <a:gd name="T17" fmla="*/ 16935450 h 105"/>
                  <a:gd name="T18" fmla="*/ 62944382 w 276"/>
                  <a:gd name="T19" fmla="*/ 17741900 h 105"/>
                  <a:gd name="T20" fmla="*/ 116171918 w 276"/>
                  <a:gd name="T21" fmla="*/ 0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276"/>
                  <a:gd name="T34" fmla="*/ 0 h 105"/>
                  <a:gd name="T35" fmla="*/ 276 w 27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276" h="105">
                    <a:moveTo>
                      <a:pt x="275" y="0"/>
                    </a:moveTo>
                    <a:cubicBezTo>
                      <a:pt x="276" y="3"/>
                      <a:pt x="275" y="5"/>
                      <a:pt x="273" y="6"/>
                    </a:cubicBezTo>
                    <a:cubicBezTo>
                      <a:pt x="259" y="30"/>
                      <a:pt x="225" y="31"/>
                      <a:pt x="198" y="42"/>
                    </a:cubicBezTo>
                    <a:cubicBezTo>
                      <a:pt x="190" y="45"/>
                      <a:pt x="184" y="52"/>
                      <a:pt x="177" y="54"/>
                    </a:cubicBezTo>
                    <a:cubicBezTo>
                      <a:pt x="162" y="61"/>
                      <a:pt x="147" y="58"/>
                      <a:pt x="131" y="62"/>
                    </a:cubicBezTo>
                    <a:cubicBezTo>
                      <a:pt x="112" y="67"/>
                      <a:pt x="97" y="81"/>
                      <a:pt x="72" y="85"/>
                    </a:cubicBezTo>
                    <a:cubicBezTo>
                      <a:pt x="65" y="86"/>
                      <a:pt x="58" y="84"/>
                      <a:pt x="51" y="85"/>
                    </a:cubicBezTo>
                    <a:cubicBezTo>
                      <a:pt x="32" y="89"/>
                      <a:pt x="11" y="105"/>
                      <a:pt x="0" y="85"/>
                    </a:cubicBezTo>
                    <a:cubicBezTo>
                      <a:pt x="36" y="55"/>
                      <a:pt x="96" y="65"/>
                      <a:pt x="131" y="42"/>
                    </a:cubicBezTo>
                    <a:cubicBezTo>
                      <a:pt x="136" y="43"/>
                      <a:pt x="148" y="38"/>
                      <a:pt x="149" y="44"/>
                    </a:cubicBezTo>
                    <a:cubicBezTo>
                      <a:pt x="191" y="31"/>
                      <a:pt x="230" y="2"/>
                      <a:pt x="27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6" name="Freeform 144"/>
              <p:cNvSpPr>
                <a:spLocks noChangeArrowheads="1"/>
              </p:cNvSpPr>
              <p:nvPr/>
            </p:nvSpPr>
            <p:spPr bwMode="auto">
              <a:xfrm>
                <a:off x="309562" y="473075"/>
                <a:ext cx="171450" cy="74613"/>
              </a:xfrm>
              <a:custGeom>
                <a:avLst/>
                <a:gdLst>
                  <a:gd name="T0" fmla="*/ 110924904 w 265"/>
                  <a:gd name="T1" fmla="*/ 8139362 h 114"/>
                  <a:gd name="T2" fmla="*/ 100041393 w 265"/>
                  <a:gd name="T3" fmla="*/ 8139362 h 114"/>
                  <a:gd name="T4" fmla="*/ 47300142 w 265"/>
                  <a:gd name="T5" fmla="*/ 26987002 h 114"/>
                  <a:gd name="T6" fmla="*/ 0 w 265"/>
                  <a:gd name="T7" fmla="*/ 45407255 h 114"/>
                  <a:gd name="T8" fmla="*/ 15068836 w 265"/>
                  <a:gd name="T9" fmla="*/ 33412881 h 114"/>
                  <a:gd name="T10" fmla="*/ 28045335 w 265"/>
                  <a:gd name="T11" fmla="*/ 23560695 h 114"/>
                  <a:gd name="T12" fmla="*/ 69903711 w 265"/>
                  <a:gd name="T13" fmla="*/ 11566326 h 114"/>
                  <a:gd name="T14" fmla="*/ 107576132 w 265"/>
                  <a:gd name="T15" fmla="*/ 428698 h 114"/>
                  <a:gd name="T16" fmla="*/ 110924904 w 265"/>
                  <a:gd name="T17" fmla="*/ 2570221 h 114"/>
                  <a:gd name="T18" fmla="*/ 110924904 w 265"/>
                  <a:gd name="T19" fmla="*/ 8139362 h 114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265"/>
                  <a:gd name="T31" fmla="*/ 0 h 114"/>
                  <a:gd name="T32" fmla="*/ 265 w 265"/>
                  <a:gd name="T33" fmla="*/ 114 h 114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265" h="114">
                    <a:moveTo>
                      <a:pt x="265" y="19"/>
                    </a:moveTo>
                    <a:cubicBezTo>
                      <a:pt x="253" y="19"/>
                      <a:pt x="251" y="22"/>
                      <a:pt x="239" y="19"/>
                    </a:cubicBezTo>
                    <a:cubicBezTo>
                      <a:pt x="199" y="37"/>
                      <a:pt x="155" y="48"/>
                      <a:pt x="113" y="63"/>
                    </a:cubicBezTo>
                    <a:cubicBezTo>
                      <a:pt x="73" y="77"/>
                      <a:pt x="40" y="114"/>
                      <a:pt x="0" y="106"/>
                    </a:cubicBezTo>
                    <a:cubicBezTo>
                      <a:pt x="3" y="90"/>
                      <a:pt x="22" y="86"/>
                      <a:pt x="36" y="78"/>
                    </a:cubicBezTo>
                    <a:cubicBezTo>
                      <a:pt x="46" y="71"/>
                      <a:pt x="55" y="60"/>
                      <a:pt x="67" y="55"/>
                    </a:cubicBezTo>
                    <a:cubicBezTo>
                      <a:pt x="92" y="42"/>
                      <a:pt x="132" y="39"/>
                      <a:pt x="167" y="27"/>
                    </a:cubicBezTo>
                    <a:cubicBezTo>
                      <a:pt x="199" y="15"/>
                      <a:pt x="220" y="0"/>
                      <a:pt x="257" y="1"/>
                    </a:cubicBezTo>
                    <a:cubicBezTo>
                      <a:pt x="259" y="3"/>
                      <a:pt x="262" y="5"/>
                      <a:pt x="265" y="6"/>
                    </a:cubicBezTo>
                    <a:cubicBezTo>
                      <a:pt x="265" y="10"/>
                      <a:pt x="265" y="15"/>
                      <a:pt x="265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7" name="Freeform 14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00163" cy="1173163"/>
              </a:xfrm>
              <a:custGeom>
                <a:avLst/>
                <a:gdLst>
                  <a:gd name="T0" fmla="*/ 105542506 w 2013"/>
                  <a:gd name="T1" fmla="*/ 637003570 h 1814"/>
                  <a:gd name="T2" fmla="*/ 81764300 w 2013"/>
                  <a:gd name="T3" fmla="*/ 510690683 h 1814"/>
                  <a:gd name="T4" fmla="*/ 27949955 w 2013"/>
                  <a:gd name="T5" fmla="*/ 367646970 h 1814"/>
                  <a:gd name="T6" fmla="*/ 20440913 w 2013"/>
                  <a:gd name="T7" fmla="*/ 254299584 h 1814"/>
                  <a:gd name="T8" fmla="*/ 378368817 w 2013"/>
                  <a:gd name="T9" fmla="*/ 146389919 h 1814"/>
                  <a:gd name="T10" fmla="*/ 502267281 w 2013"/>
                  <a:gd name="T11" fmla="*/ 3346166 h 1814"/>
                  <a:gd name="T12" fmla="*/ 824735561 w 2013"/>
                  <a:gd name="T13" fmla="*/ 155173117 h 1814"/>
                  <a:gd name="T14" fmla="*/ 674138712 w 2013"/>
                  <a:gd name="T15" fmla="*/ 559208139 h 1814"/>
                  <a:gd name="T16" fmla="*/ 497678281 w 2013"/>
                  <a:gd name="T17" fmla="*/ 617764090 h 1814"/>
                  <a:gd name="T18" fmla="*/ 342909835 w 2013"/>
                  <a:gd name="T19" fmla="*/ 712289863 h 1814"/>
                  <a:gd name="T20" fmla="*/ 705426742 w 2013"/>
                  <a:gd name="T21" fmla="*/ 450461649 h 1814"/>
                  <a:gd name="T22" fmla="*/ 796785615 w 2013"/>
                  <a:gd name="T23" fmla="*/ 133423690 h 1814"/>
                  <a:gd name="T24" fmla="*/ 472231133 w 2013"/>
                  <a:gd name="T25" fmla="*/ 82814699 h 1814"/>
                  <a:gd name="T26" fmla="*/ 495592079 w 2013"/>
                  <a:gd name="T27" fmla="*/ 99126467 h 1814"/>
                  <a:gd name="T28" fmla="*/ 673304877 w 2013"/>
                  <a:gd name="T29" fmla="*/ 112092695 h 1814"/>
                  <a:gd name="T30" fmla="*/ 803042931 w 2013"/>
                  <a:gd name="T31" fmla="*/ 166047831 h 1814"/>
                  <a:gd name="T32" fmla="*/ 695831503 w 2013"/>
                  <a:gd name="T33" fmla="*/ 421602106 h 1814"/>
                  <a:gd name="T34" fmla="*/ 625747858 w 2013"/>
                  <a:gd name="T35" fmla="*/ 591832280 h 1814"/>
                  <a:gd name="T36" fmla="*/ 640765932 w 2013"/>
                  <a:gd name="T37" fmla="*/ 618600308 h 1814"/>
                  <a:gd name="T38" fmla="*/ 747143040 w 2013"/>
                  <a:gd name="T39" fmla="*/ 273539711 h 1814"/>
                  <a:gd name="T40" fmla="*/ 653697803 w 2013"/>
                  <a:gd name="T41" fmla="*/ 110838045 h 1814"/>
                  <a:gd name="T42" fmla="*/ 513113595 w 2013"/>
                  <a:gd name="T43" fmla="*/ 89507050 h 1814"/>
                  <a:gd name="T44" fmla="*/ 454710262 w 2013"/>
                  <a:gd name="T45" fmla="*/ 250953419 h 1814"/>
                  <a:gd name="T46" fmla="*/ 577357004 w 2013"/>
                  <a:gd name="T47" fmla="*/ 564645819 h 1814"/>
                  <a:gd name="T48" fmla="*/ 182718473 w 2013"/>
                  <a:gd name="T49" fmla="*/ 716890678 h 1814"/>
                  <a:gd name="T50" fmla="*/ 299107254 w 2013"/>
                  <a:gd name="T51" fmla="*/ 715636028 h 1814"/>
                  <a:gd name="T52" fmla="*/ 480574651 w 2013"/>
                  <a:gd name="T53" fmla="*/ 563808954 h 1814"/>
                  <a:gd name="T54" fmla="*/ 211920139 w 2013"/>
                  <a:gd name="T55" fmla="*/ 192815900 h 1814"/>
                  <a:gd name="T56" fmla="*/ 31287233 w 2013"/>
                  <a:gd name="T57" fmla="*/ 281486045 h 1814"/>
                  <a:gd name="T58" fmla="*/ 87187800 w 2013"/>
                  <a:gd name="T59" fmla="*/ 388977965 h 1814"/>
                  <a:gd name="T60" fmla="*/ 113051543 w 2013"/>
                  <a:gd name="T61" fmla="*/ 494796722 h 1814"/>
                  <a:gd name="T62" fmla="*/ 141835970 w 2013"/>
                  <a:gd name="T63" fmla="*/ 578866051 h 1814"/>
                  <a:gd name="T64" fmla="*/ 176461157 w 2013"/>
                  <a:gd name="T65" fmla="*/ 697232766 h 1814"/>
                  <a:gd name="T66" fmla="*/ 425925836 w 2013"/>
                  <a:gd name="T67" fmla="*/ 198253580 h 1814"/>
                  <a:gd name="T68" fmla="*/ 173123879 w 2013"/>
                  <a:gd name="T69" fmla="*/ 715636028 h 1814"/>
                  <a:gd name="T70" fmla="*/ 156854043 w 2013"/>
                  <a:gd name="T71" fmla="*/ 725256091 h 1814"/>
                  <a:gd name="T72" fmla="*/ 147259450 w 2013"/>
                  <a:gd name="T73" fmla="*/ 669209279 h 1814"/>
                  <a:gd name="T74" fmla="*/ 147259450 w 2013"/>
                  <a:gd name="T75" fmla="*/ 669209279 h 1814"/>
                  <a:gd name="T76" fmla="*/ 111800468 w 2013"/>
                  <a:gd name="T77" fmla="*/ 639095085 h 1814"/>
                  <a:gd name="T78" fmla="*/ 143087691 w 2013"/>
                  <a:gd name="T79" fmla="*/ 607726241 h 1814"/>
                  <a:gd name="T80" fmla="*/ 133493098 w 2013"/>
                  <a:gd name="T81" fmla="*/ 598106178 h 1814"/>
                  <a:gd name="T82" fmla="*/ 103456950 w 2013"/>
                  <a:gd name="T83" fmla="*/ 583049081 h 1814"/>
                  <a:gd name="T84" fmla="*/ 124732339 w 2013"/>
                  <a:gd name="T85" fmla="*/ 546660343 h 1814"/>
                  <a:gd name="T86" fmla="*/ 92610635 w 2013"/>
                  <a:gd name="T87" fmla="*/ 546660343 h 1814"/>
                  <a:gd name="T88" fmla="*/ 117223302 w 2013"/>
                  <a:gd name="T89" fmla="*/ 506508300 h 1814"/>
                  <a:gd name="T90" fmla="*/ 75506984 w 2013"/>
                  <a:gd name="T91" fmla="*/ 493542072 h 1814"/>
                  <a:gd name="T92" fmla="*/ 85936079 w 2013"/>
                  <a:gd name="T93" fmla="*/ 454644679 h 1814"/>
                  <a:gd name="T94" fmla="*/ 61323391 w 2013"/>
                  <a:gd name="T95" fmla="*/ 437496067 h 1814"/>
                  <a:gd name="T96" fmla="*/ 57151632 w 2013"/>
                  <a:gd name="T97" fmla="*/ 414909776 h 1814"/>
                  <a:gd name="T98" fmla="*/ 45053596 w 2013"/>
                  <a:gd name="T99" fmla="*/ 395670296 h 1814"/>
                  <a:gd name="T100" fmla="*/ 55899911 w 2013"/>
                  <a:gd name="T101" fmla="*/ 356772257 h 1814"/>
                  <a:gd name="T102" fmla="*/ 31287233 w 2013"/>
                  <a:gd name="T103" fmla="*/ 336278045 h 1814"/>
                  <a:gd name="T104" fmla="*/ 30036158 w 2013"/>
                  <a:gd name="T105" fmla="*/ 317037919 h 1814"/>
                  <a:gd name="T106" fmla="*/ 14183598 w 2013"/>
                  <a:gd name="T107" fmla="*/ 268520463 h 1814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2013"/>
                  <a:gd name="T163" fmla="*/ 0 h 1814"/>
                  <a:gd name="T164" fmla="*/ 2013 w 2013"/>
                  <a:gd name="T165" fmla="*/ 1814 h 1814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2013" h="1814">
                    <a:moveTo>
                      <a:pt x="369" y="1783"/>
                    </a:moveTo>
                    <a:cubicBezTo>
                      <a:pt x="350" y="1800"/>
                      <a:pt x="317" y="1804"/>
                      <a:pt x="302" y="1778"/>
                    </a:cubicBezTo>
                    <a:cubicBezTo>
                      <a:pt x="308" y="1724"/>
                      <a:pt x="267" y="1725"/>
                      <a:pt x="284" y="1680"/>
                    </a:cubicBezTo>
                    <a:cubicBezTo>
                      <a:pt x="255" y="1668"/>
                      <a:pt x="272" y="1626"/>
                      <a:pt x="255" y="1603"/>
                    </a:cubicBezTo>
                    <a:cubicBezTo>
                      <a:pt x="256" y="1593"/>
                      <a:pt x="258" y="1585"/>
                      <a:pt x="266" y="1582"/>
                    </a:cubicBezTo>
                    <a:cubicBezTo>
                      <a:pt x="255" y="1570"/>
                      <a:pt x="244" y="1545"/>
                      <a:pt x="253" y="1523"/>
                    </a:cubicBezTo>
                    <a:cubicBezTo>
                      <a:pt x="236" y="1495"/>
                      <a:pt x="196" y="1465"/>
                      <a:pt x="230" y="1430"/>
                    </a:cubicBezTo>
                    <a:cubicBezTo>
                      <a:pt x="230" y="1421"/>
                      <a:pt x="222" y="1415"/>
                      <a:pt x="217" y="1404"/>
                    </a:cubicBezTo>
                    <a:cubicBezTo>
                      <a:pt x="218" y="1391"/>
                      <a:pt x="225" y="1384"/>
                      <a:pt x="232" y="1376"/>
                    </a:cubicBezTo>
                    <a:cubicBezTo>
                      <a:pt x="228" y="1366"/>
                      <a:pt x="219" y="1362"/>
                      <a:pt x="214" y="1353"/>
                    </a:cubicBezTo>
                    <a:cubicBezTo>
                      <a:pt x="227" y="1329"/>
                      <a:pt x="171" y="1304"/>
                      <a:pt x="201" y="1281"/>
                    </a:cubicBezTo>
                    <a:cubicBezTo>
                      <a:pt x="182" y="1269"/>
                      <a:pt x="179" y="1238"/>
                      <a:pt x="196" y="1221"/>
                    </a:cubicBezTo>
                    <a:cubicBezTo>
                      <a:pt x="178" y="1215"/>
                      <a:pt x="144" y="1192"/>
                      <a:pt x="170" y="1170"/>
                    </a:cubicBezTo>
                    <a:cubicBezTo>
                      <a:pt x="157" y="1159"/>
                      <a:pt x="145" y="1142"/>
                      <a:pt x="157" y="1121"/>
                    </a:cubicBezTo>
                    <a:cubicBezTo>
                      <a:pt x="141" y="1113"/>
                      <a:pt x="128" y="1087"/>
                      <a:pt x="144" y="1069"/>
                    </a:cubicBezTo>
                    <a:cubicBezTo>
                      <a:pt x="123" y="1063"/>
                      <a:pt x="115" y="1036"/>
                      <a:pt x="126" y="1018"/>
                    </a:cubicBezTo>
                    <a:cubicBezTo>
                      <a:pt x="119" y="1004"/>
                      <a:pt x="105" y="996"/>
                      <a:pt x="108" y="971"/>
                    </a:cubicBezTo>
                    <a:cubicBezTo>
                      <a:pt x="59" y="960"/>
                      <a:pt x="119" y="883"/>
                      <a:pt x="67" y="879"/>
                    </a:cubicBezTo>
                    <a:cubicBezTo>
                      <a:pt x="65" y="860"/>
                      <a:pt x="54" y="834"/>
                      <a:pt x="77" y="830"/>
                    </a:cubicBezTo>
                    <a:cubicBezTo>
                      <a:pt x="67" y="819"/>
                      <a:pt x="50" y="805"/>
                      <a:pt x="59" y="783"/>
                    </a:cubicBezTo>
                    <a:cubicBezTo>
                      <a:pt x="50" y="773"/>
                      <a:pt x="31" y="757"/>
                      <a:pt x="31" y="729"/>
                    </a:cubicBezTo>
                    <a:cubicBezTo>
                      <a:pt x="31" y="725"/>
                      <a:pt x="35" y="718"/>
                      <a:pt x="34" y="714"/>
                    </a:cubicBezTo>
                    <a:cubicBezTo>
                      <a:pt x="27" y="681"/>
                      <a:pt x="0" y="659"/>
                      <a:pt x="16" y="631"/>
                    </a:cubicBezTo>
                    <a:cubicBezTo>
                      <a:pt x="22" y="619"/>
                      <a:pt x="38" y="618"/>
                      <a:pt x="49" y="608"/>
                    </a:cubicBezTo>
                    <a:cubicBezTo>
                      <a:pt x="43" y="599"/>
                      <a:pt x="53" y="591"/>
                      <a:pt x="54" y="577"/>
                    </a:cubicBezTo>
                    <a:cubicBezTo>
                      <a:pt x="200" y="522"/>
                      <a:pt x="361" y="489"/>
                      <a:pt x="518" y="433"/>
                    </a:cubicBezTo>
                    <a:cubicBezTo>
                      <a:pt x="548" y="440"/>
                      <a:pt x="570" y="426"/>
                      <a:pt x="598" y="415"/>
                    </a:cubicBezTo>
                    <a:cubicBezTo>
                      <a:pt x="632" y="402"/>
                      <a:pt x="674" y="393"/>
                      <a:pt x="714" y="379"/>
                    </a:cubicBezTo>
                    <a:cubicBezTo>
                      <a:pt x="774" y="357"/>
                      <a:pt x="826" y="324"/>
                      <a:pt x="879" y="325"/>
                    </a:cubicBezTo>
                    <a:cubicBezTo>
                      <a:pt x="887" y="332"/>
                      <a:pt x="894" y="342"/>
                      <a:pt x="907" y="350"/>
                    </a:cubicBezTo>
                    <a:cubicBezTo>
                      <a:pt x="917" y="400"/>
                      <a:pt x="940" y="458"/>
                      <a:pt x="951" y="515"/>
                    </a:cubicBezTo>
                    <a:cubicBezTo>
                      <a:pt x="995" y="401"/>
                      <a:pt x="1039" y="270"/>
                      <a:pt x="1085" y="144"/>
                    </a:cubicBezTo>
                    <a:cubicBezTo>
                      <a:pt x="1096" y="115"/>
                      <a:pt x="1109" y="85"/>
                      <a:pt x="1116" y="59"/>
                    </a:cubicBezTo>
                    <a:cubicBezTo>
                      <a:pt x="1119" y="50"/>
                      <a:pt x="1115" y="39"/>
                      <a:pt x="1119" y="31"/>
                    </a:cubicBezTo>
                    <a:cubicBezTo>
                      <a:pt x="1126" y="16"/>
                      <a:pt x="1151" y="0"/>
                      <a:pt x="1165" y="0"/>
                    </a:cubicBezTo>
                    <a:cubicBezTo>
                      <a:pt x="1179" y="0"/>
                      <a:pt x="1192" y="17"/>
                      <a:pt x="1204" y="8"/>
                    </a:cubicBezTo>
                    <a:cubicBezTo>
                      <a:pt x="1206" y="16"/>
                      <a:pt x="1216" y="16"/>
                      <a:pt x="1217" y="26"/>
                    </a:cubicBezTo>
                    <a:cubicBezTo>
                      <a:pt x="1322" y="71"/>
                      <a:pt x="1422" y="93"/>
                      <a:pt x="1536" y="131"/>
                    </a:cubicBezTo>
                    <a:cubicBezTo>
                      <a:pt x="1621" y="186"/>
                      <a:pt x="1752" y="215"/>
                      <a:pt x="1827" y="263"/>
                    </a:cubicBezTo>
                    <a:cubicBezTo>
                      <a:pt x="1845" y="264"/>
                      <a:pt x="1873" y="273"/>
                      <a:pt x="1884" y="288"/>
                    </a:cubicBezTo>
                    <a:cubicBezTo>
                      <a:pt x="1910" y="287"/>
                      <a:pt x="1921" y="305"/>
                      <a:pt x="1941" y="314"/>
                    </a:cubicBezTo>
                    <a:cubicBezTo>
                      <a:pt x="1965" y="325"/>
                      <a:pt x="2013" y="338"/>
                      <a:pt x="1977" y="371"/>
                    </a:cubicBezTo>
                    <a:cubicBezTo>
                      <a:pt x="1965" y="428"/>
                      <a:pt x="1945" y="466"/>
                      <a:pt x="1931" y="523"/>
                    </a:cubicBezTo>
                    <a:cubicBezTo>
                      <a:pt x="1921" y="534"/>
                      <a:pt x="1912" y="546"/>
                      <a:pt x="1910" y="564"/>
                    </a:cubicBezTo>
                    <a:cubicBezTo>
                      <a:pt x="1843" y="685"/>
                      <a:pt x="1811" y="820"/>
                      <a:pt x="1760" y="956"/>
                    </a:cubicBezTo>
                    <a:cubicBezTo>
                      <a:pt x="1742" y="1005"/>
                      <a:pt x="1721" y="1054"/>
                      <a:pt x="1701" y="1103"/>
                    </a:cubicBezTo>
                    <a:cubicBezTo>
                      <a:pt x="1681" y="1152"/>
                      <a:pt x="1662" y="1202"/>
                      <a:pt x="1642" y="1250"/>
                    </a:cubicBezTo>
                    <a:cubicBezTo>
                      <a:pt x="1630" y="1278"/>
                      <a:pt x="1625" y="1309"/>
                      <a:pt x="1616" y="1337"/>
                    </a:cubicBezTo>
                    <a:cubicBezTo>
                      <a:pt x="1603" y="1378"/>
                      <a:pt x="1573" y="1412"/>
                      <a:pt x="1572" y="1456"/>
                    </a:cubicBezTo>
                    <a:cubicBezTo>
                      <a:pt x="1560" y="1457"/>
                      <a:pt x="1562" y="1472"/>
                      <a:pt x="1559" y="1482"/>
                    </a:cubicBezTo>
                    <a:cubicBezTo>
                      <a:pt x="1550" y="1491"/>
                      <a:pt x="1541" y="1500"/>
                      <a:pt x="1534" y="1510"/>
                    </a:cubicBezTo>
                    <a:cubicBezTo>
                      <a:pt x="1481" y="1502"/>
                      <a:pt x="1401" y="1460"/>
                      <a:pt x="1335" y="1443"/>
                    </a:cubicBezTo>
                    <a:cubicBezTo>
                      <a:pt x="1276" y="1428"/>
                      <a:pt x="1229" y="1390"/>
                      <a:pt x="1175" y="1374"/>
                    </a:cubicBezTo>
                    <a:cubicBezTo>
                      <a:pt x="1189" y="1409"/>
                      <a:pt x="1185" y="1443"/>
                      <a:pt x="1193" y="1477"/>
                    </a:cubicBezTo>
                    <a:cubicBezTo>
                      <a:pt x="1205" y="1521"/>
                      <a:pt x="1231" y="1567"/>
                      <a:pt x="1181" y="1595"/>
                    </a:cubicBezTo>
                    <a:cubicBezTo>
                      <a:pt x="1156" y="1609"/>
                      <a:pt x="1106" y="1610"/>
                      <a:pt x="1062" y="1626"/>
                    </a:cubicBezTo>
                    <a:cubicBezTo>
                      <a:pt x="1048" y="1631"/>
                      <a:pt x="1037" y="1641"/>
                      <a:pt x="1026" y="1644"/>
                    </a:cubicBezTo>
                    <a:cubicBezTo>
                      <a:pt x="1009" y="1648"/>
                      <a:pt x="991" y="1652"/>
                      <a:pt x="977" y="1654"/>
                    </a:cubicBezTo>
                    <a:cubicBezTo>
                      <a:pt x="920" y="1666"/>
                      <a:pt x="871" y="1680"/>
                      <a:pt x="833" y="1693"/>
                    </a:cubicBezTo>
                    <a:cubicBezTo>
                      <a:pt x="830" y="1698"/>
                      <a:pt x="824" y="1698"/>
                      <a:pt x="822" y="1703"/>
                    </a:cubicBezTo>
                    <a:cubicBezTo>
                      <a:pt x="775" y="1719"/>
                      <a:pt x="728" y="1725"/>
                      <a:pt x="681" y="1737"/>
                    </a:cubicBezTo>
                    <a:cubicBezTo>
                      <a:pt x="587" y="1760"/>
                      <a:pt x="517" y="1800"/>
                      <a:pt x="405" y="1796"/>
                    </a:cubicBezTo>
                    <a:cubicBezTo>
                      <a:pt x="403" y="1804"/>
                      <a:pt x="397" y="1809"/>
                      <a:pt x="392" y="1814"/>
                    </a:cubicBezTo>
                    <a:cubicBezTo>
                      <a:pt x="371" y="1804"/>
                      <a:pt x="377" y="1802"/>
                      <a:pt x="369" y="1783"/>
                    </a:cubicBezTo>
                    <a:close/>
                    <a:moveTo>
                      <a:pt x="1580" y="1376"/>
                    </a:moveTo>
                    <a:cubicBezTo>
                      <a:pt x="1610" y="1267"/>
                      <a:pt x="1655" y="1178"/>
                      <a:pt x="1691" y="1077"/>
                    </a:cubicBezTo>
                    <a:cubicBezTo>
                      <a:pt x="1713" y="1016"/>
                      <a:pt x="1730" y="952"/>
                      <a:pt x="1753" y="889"/>
                    </a:cubicBezTo>
                    <a:cubicBezTo>
                      <a:pt x="1769" y="844"/>
                      <a:pt x="1793" y="802"/>
                      <a:pt x="1802" y="755"/>
                    </a:cubicBezTo>
                    <a:cubicBezTo>
                      <a:pt x="1824" y="728"/>
                      <a:pt x="1827" y="693"/>
                      <a:pt x="1840" y="657"/>
                    </a:cubicBezTo>
                    <a:cubicBezTo>
                      <a:pt x="1862" y="599"/>
                      <a:pt x="1899" y="535"/>
                      <a:pt x="1925" y="482"/>
                    </a:cubicBezTo>
                    <a:cubicBezTo>
                      <a:pt x="1942" y="449"/>
                      <a:pt x="1962" y="373"/>
                      <a:pt x="1951" y="345"/>
                    </a:cubicBezTo>
                    <a:cubicBezTo>
                      <a:pt x="1932" y="335"/>
                      <a:pt x="1918" y="331"/>
                      <a:pt x="1910" y="319"/>
                    </a:cubicBezTo>
                    <a:cubicBezTo>
                      <a:pt x="1899" y="324"/>
                      <a:pt x="1902" y="315"/>
                      <a:pt x="1889" y="319"/>
                    </a:cubicBezTo>
                    <a:cubicBezTo>
                      <a:pt x="1852" y="293"/>
                      <a:pt x="1796" y="285"/>
                      <a:pt x="1760" y="252"/>
                    </a:cubicBezTo>
                    <a:cubicBezTo>
                      <a:pt x="1667" y="223"/>
                      <a:pt x="1567" y="164"/>
                      <a:pt x="1472" y="136"/>
                    </a:cubicBezTo>
                    <a:cubicBezTo>
                      <a:pt x="1386" y="99"/>
                      <a:pt x="1280" y="89"/>
                      <a:pt x="1204" y="36"/>
                    </a:cubicBezTo>
                    <a:cubicBezTo>
                      <a:pt x="1188" y="37"/>
                      <a:pt x="1186" y="52"/>
                      <a:pt x="1181" y="64"/>
                    </a:cubicBezTo>
                    <a:cubicBezTo>
                      <a:pt x="1162" y="106"/>
                      <a:pt x="1151" y="151"/>
                      <a:pt x="1132" y="198"/>
                    </a:cubicBezTo>
                    <a:cubicBezTo>
                      <a:pt x="1102" y="272"/>
                      <a:pt x="1088" y="344"/>
                      <a:pt x="1059" y="404"/>
                    </a:cubicBezTo>
                    <a:cubicBezTo>
                      <a:pt x="1059" y="411"/>
                      <a:pt x="1059" y="418"/>
                      <a:pt x="1059" y="425"/>
                    </a:cubicBezTo>
                    <a:cubicBezTo>
                      <a:pt x="1024" y="497"/>
                      <a:pt x="1012" y="567"/>
                      <a:pt x="982" y="639"/>
                    </a:cubicBezTo>
                    <a:cubicBezTo>
                      <a:pt x="995" y="669"/>
                      <a:pt x="999" y="708"/>
                      <a:pt x="1013" y="737"/>
                    </a:cubicBezTo>
                    <a:cubicBezTo>
                      <a:pt x="1054" y="603"/>
                      <a:pt x="1118" y="478"/>
                      <a:pt x="1152" y="345"/>
                    </a:cubicBezTo>
                    <a:cubicBezTo>
                      <a:pt x="1170" y="317"/>
                      <a:pt x="1175" y="275"/>
                      <a:pt x="1188" y="237"/>
                    </a:cubicBezTo>
                    <a:cubicBezTo>
                      <a:pt x="1189" y="232"/>
                      <a:pt x="1197" y="235"/>
                      <a:pt x="1199" y="232"/>
                    </a:cubicBezTo>
                    <a:cubicBezTo>
                      <a:pt x="1199" y="196"/>
                      <a:pt x="1224" y="173"/>
                      <a:pt x="1224" y="139"/>
                    </a:cubicBezTo>
                    <a:cubicBezTo>
                      <a:pt x="1244" y="144"/>
                      <a:pt x="1236" y="122"/>
                      <a:pt x="1250" y="121"/>
                    </a:cubicBezTo>
                    <a:cubicBezTo>
                      <a:pt x="1300" y="145"/>
                      <a:pt x="1351" y="168"/>
                      <a:pt x="1402" y="185"/>
                    </a:cubicBezTo>
                    <a:cubicBezTo>
                      <a:pt x="1465" y="207"/>
                      <a:pt x="1528" y="226"/>
                      <a:pt x="1585" y="250"/>
                    </a:cubicBezTo>
                    <a:cubicBezTo>
                      <a:pt x="1596" y="254"/>
                      <a:pt x="1603" y="264"/>
                      <a:pt x="1614" y="268"/>
                    </a:cubicBezTo>
                    <a:cubicBezTo>
                      <a:pt x="1635" y="276"/>
                      <a:pt x="1661" y="275"/>
                      <a:pt x="1683" y="283"/>
                    </a:cubicBezTo>
                    <a:cubicBezTo>
                      <a:pt x="1689" y="286"/>
                      <a:pt x="1693" y="294"/>
                      <a:pt x="1699" y="296"/>
                    </a:cubicBezTo>
                    <a:cubicBezTo>
                      <a:pt x="1723" y="307"/>
                      <a:pt x="1746" y="305"/>
                      <a:pt x="1766" y="314"/>
                    </a:cubicBezTo>
                    <a:cubicBezTo>
                      <a:pt x="1766" y="329"/>
                      <a:pt x="1788" y="323"/>
                      <a:pt x="1791" y="335"/>
                    </a:cubicBezTo>
                    <a:cubicBezTo>
                      <a:pt x="1834" y="337"/>
                      <a:pt x="1867" y="366"/>
                      <a:pt x="1910" y="376"/>
                    </a:cubicBezTo>
                    <a:cubicBezTo>
                      <a:pt x="1912" y="386"/>
                      <a:pt x="1923" y="387"/>
                      <a:pt x="1925" y="397"/>
                    </a:cubicBezTo>
                    <a:cubicBezTo>
                      <a:pt x="1910" y="426"/>
                      <a:pt x="1902" y="453"/>
                      <a:pt x="1889" y="482"/>
                    </a:cubicBezTo>
                    <a:cubicBezTo>
                      <a:pt x="1856" y="559"/>
                      <a:pt x="1816" y="645"/>
                      <a:pt x="1786" y="724"/>
                    </a:cubicBezTo>
                    <a:cubicBezTo>
                      <a:pt x="1769" y="771"/>
                      <a:pt x="1748" y="807"/>
                      <a:pt x="1732" y="850"/>
                    </a:cubicBezTo>
                    <a:cubicBezTo>
                      <a:pt x="1726" y="868"/>
                      <a:pt x="1722" y="892"/>
                      <a:pt x="1714" y="910"/>
                    </a:cubicBezTo>
                    <a:cubicBezTo>
                      <a:pt x="1704" y="934"/>
                      <a:pt x="1685" y="955"/>
                      <a:pt x="1675" y="979"/>
                    </a:cubicBezTo>
                    <a:cubicBezTo>
                      <a:pt x="1670" y="992"/>
                      <a:pt x="1671" y="999"/>
                      <a:pt x="1668" y="1008"/>
                    </a:cubicBezTo>
                    <a:cubicBezTo>
                      <a:pt x="1651" y="1046"/>
                      <a:pt x="1646" y="1081"/>
                      <a:pt x="1634" y="1124"/>
                    </a:cubicBezTo>
                    <a:cubicBezTo>
                      <a:pt x="1626" y="1151"/>
                      <a:pt x="1610" y="1178"/>
                      <a:pt x="1601" y="1206"/>
                    </a:cubicBezTo>
                    <a:cubicBezTo>
                      <a:pt x="1597" y="1217"/>
                      <a:pt x="1599" y="1229"/>
                      <a:pt x="1595" y="1240"/>
                    </a:cubicBezTo>
                    <a:cubicBezTo>
                      <a:pt x="1580" y="1288"/>
                      <a:pt x="1552" y="1332"/>
                      <a:pt x="1547" y="1384"/>
                    </a:cubicBezTo>
                    <a:cubicBezTo>
                      <a:pt x="1540" y="1392"/>
                      <a:pt x="1532" y="1399"/>
                      <a:pt x="1526" y="1407"/>
                    </a:cubicBezTo>
                    <a:cubicBezTo>
                      <a:pt x="1512" y="1410"/>
                      <a:pt x="1511" y="1411"/>
                      <a:pt x="1500" y="1415"/>
                    </a:cubicBezTo>
                    <a:cubicBezTo>
                      <a:pt x="1393" y="1386"/>
                      <a:pt x="1296" y="1347"/>
                      <a:pt x="1188" y="1301"/>
                    </a:cubicBezTo>
                    <a:cubicBezTo>
                      <a:pt x="1177" y="1296"/>
                      <a:pt x="1168" y="1283"/>
                      <a:pt x="1152" y="1288"/>
                    </a:cubicBezTo>
                    <a:cubicBezTo>
                      <a:pt x="1157" y="1312"/>
                      <a:pt x="1166" y="1332"/>
                      <a:pt x="1170" y="1355"/>
                    </a:cubicBezTo>
                    <a:cubicBezTo>
                      <a:pt x="1223" y="1363"/>
                      <a:pt x="1267" y="1392"/>
                      <a:pt x="1315" y="1415"/>
                    </a:cubicBezTo>
                    <a:cubicBezTo>
                      <a:pt x="1353" y="1434"/>
                      <a:pt x="1400" y="1440"/>
                      <a:pt x="1446" y="1453"/>
                    </a:cubicBezTo>
                    <a:cubicBezTo>
                      <a:pt x="1466" y="1467"/>
                      <a:pt x="1500" y="1492"/>
                      <a:pt x="1536" y="1479"/>
                    </a:cubicBezTo>
                    <a:cubicBezTo>
                      <a:pt x="1545" y="1448"/>
                      <a:pt x="1551" y="1409"/>
                      <a:pt x="1580" y="1376"/>
                    </a:cubicBezTo>
                    <a:close/>
                    <a:moveTo>
                      <a:pt x="1523" y="1340"/>
                    </a:moveTo>
                    <a:cubicBezTo>
                      <a:pt x="1551" y="1279"/>
                      <a:pt x="1572" y="1212"/>
                      <a:pt x="1590" y="1142"/>
                    </a:cubicBezTo>
                    <a:cubicBezTo>
                      <a:pt x="1630" y="1073"/>
                      <a:pt x="1653" y="988"/>
                      <a:pt x="1683" y="912"/>
                    </a:cubicBezTo>
                    <a:cubicBezTo>
                      <a:pt x="1695" y="883"/>
                      <a:pt x="1720" y="858"/>
                      <a:pt x="1724" y="822"/>
                    </a:cubicBezTo>
                    <a:cubicBezTo>
                      <a:pt x="1756" y="776"/>
                      <a:pt x="1771" y="712"/>
                      <a:pt x="1791" y="654"/>
                    </a:cubicBezTo>
                    <a:cubicBezTo>
                      <a:pt x="1818" y="611"/>
                      <a:pt x="1836" y="560"/>
                      <a:pt x="1853" y="508"/>
                    </a:cubicBezTo>
                    <a:cubicBezTo>
                      <a:pt x="1873" y="481"/>
                      <a:pt x="1882" y="444"/>
                      <a:pt x="1897" y="412"/>
                    </a:cubicBezTo>
                    <a:cubicBezTo>
                      <a:pt x="1899" y="412"/>
                      <a:pt x="1900" y="412"/>
                      <a:pt x="1900" y="410"/>
                    </a:cubicBezTo>
                    <a:cubicBezTo>
                      <a:pt x="1839" y="368"/>
                      <a:pt x="1776" y="349"/>
                      <a:pt x="1701" y="325"/>
                    </a:cubicBezTo>
                    <a:cubicBezTo>
                      <a:pt x="1684" y="301"/>
                      <a:pt x="1660" y="307"/>
                      <a:pt x="1626" y="296"/>
                    </a:cubicBezTo>
                    <a:cubicBezTo>
                      <a:pt x="1609" y="290"/>
                      <a:pt x="1589" y="275"/>
                      <a:pt x="1567" y="265"/>
                    </a:cubicBezTo>
                    <a:cubicBezTo>
                      <a:pt x="1547" y="256"/>
                      <a:pt x="1524" y="250"/>
                      <a:pt x="1500" y="242"/>
                    </a:cubicBezTo>
                    <a:cubicBezTo>
                      <a:pt x="1478" y="235"/>
                      <a:pt x="1460" y="223"/>
                      <a:pt x="1438" y="214"/>
                    </a:cubicBezTo>
                    <a:cubicBezTo>
                      <a:pt x="1415" y="203"/>
                      <a:pt x="1389" y="201"/>
                      <a:pt x="1369" y="193"/>
                    </a:cubicBezTo>
                    <a:cubicBezTo>
                      <a:pt x="1356" y="188"/>
                      <a:pt x="1338" y="178"/>
                      <a:pt x="1317" y="170"/>
                    </a:cubicBezTo>
                    <a:cubicBezTo>
                      <a:pt x="1312" y="168"/>
                      <a:pt x="1266" y="147"/>
                      <a:pt x="1266" y="147"/>
                    </a:cubicBezTo>
                    <a:cubicBezTo>
                      <a:pt x="1253" y="149"/>
                      <a:pt x="1234" y="202"/>
                      <a:pt x="1230" y="214"/>
                    </a:cubicBezTo>
                    <a:cubicBezTo>
                      <a:pt x="1219" y="239"/>
                      <a:pt x="1213" y="262"/>
                      <a:pt x="1211" y="283"/>
                    </a:cubicBezTo>
                    <a:cubicBezTo>
                      <a:pt x="1205" y="280"/>
                      <a:pt x="1207" y="291"/>
                      <a:pt x="1199" y="296"/>
                    </a:cubicBezTo>
                    <a:cubicBezTo>
                      <a:pt x="1198" y="312"/>
                      <a:pt x="1189" y="328"/>
                      <a:pt x="1183" y="343"/>
                    </a:cubicBezTo>
                    <a:cubicBezTo>
                      <a:pt x="1169" y="379"/>
                      <a:pt x="1160" y="424"/>
                      <a:pt x="1142" y="466"/>
                    </a:cubicBezTo>
                    <a:cubicBezTo>
                      <a:pt x="1138" y="476"/>
                      <a:pt x="1128" y="483"/>
                      <a:pt x="1124" y="492"/>
                    </a:cubicBezTo>
                    <a:cubicBezTo>
                      <a:pt x="1109" y="526"/>
                      <a:pt x="1103" y="565"/>
                      <a:pt x="1090" y="600"/>
                    </a:cubicBezTo>
                    <a:cubicBezTo>
                      <a:pt x="1076" y="640"/>
                      <a:pt x="1047" y="680"/>
                      <a:pt x="1039" y="721"/>
                    </a:cubicBezTo>
                    <a:cubicBezTo>
                      <a:pt x="1037" y="736"/>
                      <a:pt x="1032" y="760"/>
                      <a:pt x="1018" y="770"/>
                    </a:cubicBezTo>
                    <a:cubicBezTo>
                      <a:pt x="1065" y="944"/>
                      <a:pt x="1097" y="1097"/>
                      <a:pt x="1147" y="1265"/>
                    </a:cubicBezTo>
                    <a:cubicBezTo>
                      <a:pt x="1164" y="1271"/>
                      <a:pt x="1183" y="1274"/>
                      <a:pt x="1201" y="1281"/>
                    </a:cubicBezTo>
                    <a:cubicBezTo>
                      <a:pt x="1251" y="1300"/>
                      <a:pt x="1309" y="1335"/>
                      <a:pt x="1358" y="1348"/>
                    </a:cubicBezTo>
                    <a:cubicBezTo>
                      <a:pt x="1366" y="1350"/>
                      <a:pt x="1375" y="1348"/>
                      <a:pt x="1384" y="1350"/>
                    </a:cubicBezTo>
                    <a:cubicBezTo>
                      <a:pt x="1410" y="1357"/>
                      <a:pt x="1434" y="1377"/>
                      <a:pt x="1456" y="1379"/>
                    </a:cubicBezTo>
                    <a:cubicBezTo>
                      <a:pt x="1486" y="1381"/>
                      <a:pt x="1491" y="1368"/>
                      <a:pt x="1516" y="1374"/>
                    </a:cubicBezTo>
                    <a:cubicBezTo>
                      <a:pt x="1518" y="1361"/>
                      <a:pt x="1528" y="1354"/>
                      <a:pt x="1523" y="1340"/>
                    </a:cubicBezTo>
                    <a:close/>
                    <a:moveTo>
                      <a:pt x="423" y="1667"/>
                    </a:moveTo>
                    <a:cubicBezTo>
                      <a:pt x="425" y="1675"/>
                      <a:pt x="420" y="1677"/>
                      <a:pt x="420" y="1683"/>
                    </a:cubicBezTo>
                    <a:cubicBezTo>
                      <a:pt x="427" y="1693"/>
                      <a:pt x="438" y="1698"/>
                      <a:pt x="438" y="1714"/>
                    </a:cubicBezTo>
                    <a:cubicBezTo>
                      <a:pt x="439" y="1722"/>
                      <a:pt x="435" y="1726"/>
                      <a:pt x="428" y="1727"/>
                    </a:cubicBezTo>
                    <a:cubicBezTo>
                      <a:pt x="429" y="1737"/>
                      <a:pt x="440" y="1737"/>
                      <a:pt x="438" y="1750"/>
                    </a:cubicBezTo>
                    <a:cubicBezTo>
                      <a:pt x="437" y="1775"/>
                      <a:pt x="398" y="1770"/>
                      <a:pt x="384" y="1776"/>
                    </a:cubicBezTo>
                    <a:cubicBezTo>
                      <a:pt x="397" y="1773"/>
                      <a:pt x="397" y="1783"/>
                      <a:pt x="405" y="1786"/>
                    </a:cubicBezTo>
                    <a:cubicBezTo>
                      <a:pt x="488" y="1764"/>
                      <a:pt x="578" y="1739"/>
                      <a:pt x="660" y="1721"/>
                    </a:cubicBezTo>
                    <a:cubicBezTo>
                      <a:pt x="683" y="1716"/>
                      <a:pt x="701" y="1704"/>
                      <a:pt x="717" y="1711"/>
                    </a:cubicBezTo>
                    <a:cubicBezTo>
                      <a:pt x="822" y="1685"/>
                      <a:pt x="892" y="1624"/>
                      <a:pt x="1005" y="1624"/>
                    </a:cubicBezTo>
                    <a:cubicBezTo>
                      <a:pt x="1011" y="1619"/>
                      <a:pt x="1016" y="1615"/>
                      <a:pt x="1023" y="1613"/>
                    </a:cubicBezTo>
                    <a:cubicBezTo>
                      <a:pt x="1029" y="1613"/>
                      <a:pt x="1035" y="1613"/>
                      <a:pt x="1041" y="1613"/>
                    </a:cubicBezTo>
                    <a:cubicBezTo>
                      <a:pt x="1082" y="1593"/>
                      <a:pt x="1132" y="1583"/>
                      <a:pt x="1178" y="1572"/>
                    </a:cubicBezTo>
                    <a:cubicBezTo>
                      <a:pt x="1191" y="1555"/>
                      <a:pt x="1185" y="1554"/>
                      <a:pt x="1181" y="1533"/>
                    </a:cubicBezTo>
                    <a:cubicBezTo>
                      <a:pt x="1168" y="1475"/>
                      <a:pt x="1165" y="1397"/>
                      <a:pt x="1152" y="1348"/>
                    </a:cubicBezTo>
                    <a:cubicBezTo>
                      <a:pt x="1116" y="1213"/>
                      <a:pt x="1070" y="1055"/>
                      <a:pt x="1028" y="897"/>
                    </a:cubicBezTo>
                    <a:cubicBezTo>
                      <a:pt x="1021" y="869"/>
                      <a:pt x="1020" y="842"/>
                      <a:pt x="1013" y="814"/>
                    </a:cubicBezTo>
                    <a:cubicBezTo>
                      <a:pt x="991" y="724"/>
                      <a:pt x="962" y="638"/>
                      <a:pt x="941" y="557"/>
                    </a:cubicBezTo>
                    <a:cubicBezTo>
                      <a:pt x="933" y="527"/>
                      <a:pt x="932" y="493"/>
                      <a:pt x="923" y="461"/>
                    </a:cubicBezTo>
                    <a:cubicBezTo>
                      <a:pt x="910" y="415"/>
                      <a:pt x="899" y="360"/>
                      <a:pt x="856" y="348"/>
                    </a:cubicBezTo>
                    <a:cubicBezTo>
                      <a:pt x="748" y="398"/>
                      <a:pt x="620" y="435"/>
                      <a:pt x="508" y="461"/>
                    </a:cubicBezTo>
                    <a:cubicBezTo>
                      <a:pt x="505" y="464"/>
                      <a:pt x="503" y="466"/>
                      <a:pt x="500" y="469"/>
                    </a:cubicBezTo>
                    <a:cubicBezTo>
                      <a:pt x="427" y="487"/>
                      <a:pt x="347" y="510"/>
                      <a:pt x="273" y="533"/>
                    </a:cubicBezTo>
                    <a:cubicBezTo>
                      <a:pt x="198" y="557"/>
                      <a:pt x="116" y="569"/>
                      <a:pt x="67" y="608"/>
                    </a:cubicBezTo>
                    <a:cubicBezTo>
                      <a:pt x="90" y="608"/>
                      <a:pt x="132" y="633"/>
                      <a:pt x="108" y="670"/>
                    </a:cubicBezTo>
                    <a:cubicBezTo>
                      <a:pt x="94" y="677"/>
                      <a:pt x="63" y="667"/>
                      <a:pt x="72" y="680"/>
                    </a:cubicBezTo>
                    <a:cubicBezTo>
                      <a:pt x="75" y="680"/>
                      <a:pt x="75" y="676"/>
                      <a:pt x="75" y="673"/>
                    </a:cubicBezTo>
                    <a:cubicBezTo>
                      <a:pt x="97" y="677"/>
                      <a:pt x="159" y="688"/>
                      <a:pt x="157" y="724"/>
                    </a:cubicBezTo>
                    <a:cubicBezTo>
                      <a:pt x="157" y="739"/>
                      <a:pt x="142" y="743"/>
                      <a:pt x="129" y="750"/>
                    </a:cubicBezTo>
                    <a:cubicBezTo>
                      <a:pt x="154" y="752"/>
                      <a:pt x="168" y="766"/>
                      <a:pt x="165" y="796"/>
                    </a:cubicBezTo>
                    <a:cubicBezTo>
                      <a:pt x="177" y="798"/>
                      <a:pt x="181" y="808"/>
                      <a:pt x="186" y="817"/>
                    </a:cubicBezTo>
                    <a:cubicBezTo>
                      <a:pt x="164" y="841"/>
                      <a:pt x="195" y="851"/>
                      <a:pt x="211" y="879"/>
                    </a:cubicBezTo>
                    <a:cubicBezTo>
                      <a:pt x="227" y="905"/>
                      <a:pt x="214" y="911"/>
                      <a:pt x="209" y="930"/>
                    </a:cubicBezTo>
                    <a:cubicBezTo>
                      <a:pt x="227" y="939"/>
                      <a:pt x="224" y="962"/>
                      <a:pt x="217" y="979"/>
                    </a:cubicBezTo>
                    <a:cubicBezTo>
                      <a:pt x="234" y="984"/>
                      <a:pt x="227" y="1002"/>
                      <a:pt x="232" y="1018"/>
                    </a:cubicBezTo>
                    <a:cubicBezTo>
                      <a:pt x="237" y="1034"/>
                      <a:pt x="250" y="1049"/>
                      <a:pt x="235" y="1067"/>
                    </a:cubicBezTo>
                    <a:cubicBezTo>
                      <a:pt x="257" y="1076"/>
                      <a:pt x="276" y="1105"/>
                      <a:pt x="258" y="1131"/>
                    </a:cubicBezTo>
                    <a:cubicBezTo>
                      <a:pt x="270" y="1139"/>
                      <a:pt x="282" y="1147"/>
                      <a:pt x="284" y="1165"/>
                    </a:cubicBezTo>
                    <a:cubicBezTo>
                      <a:pt x="281" y="1173"/>
                      <a:pt x="271" y="1173"/>
                      <a:pt x="271" y="1183"/>
                    </a:cubicBezTo>
                    <a:cubicBezTo>
                      <a:pt x="293" y="1183"/>
                      <a:pt x="301" y="1198"/>
                      <a:pt x="304" y="1216"/>
                    </a:cubicBezTo>
                    <a:cubicBezTo>
                      <a:pt x="299" y="1220"/>
                      <a:pt x="297" y="1228"/>
                      <a:pt x="297" y="1237"/>
                    </a:cubicBezTo>
                    <a:cubicBezTo>
                      <a:pt x="314" y="1251"/>
                      <a:pt x="308" y="1269"/>
                      <a:pt x="312" y="1288"/>
                    </a:cubicBezTo>
                    <a:cubicBezTo>
                      <a:pt x="313" y="1294"/>
                      <a:pt x="322" y="1299"/>
                      <a:pt x="325" y="1309"/>
                    </a:cubicBezTo>
                    <a:cubicBezTo>
                      <a:pt x="327" y="1317"/>
                      <a:pt x="324" y="1327"/>
                      <a:pt x="325" y="1330"/>
                    </a:cubicBezTo>
                    <a:cubicBezTo>
                      <a:pt x="333" y="1348"/>
                      <a:pt x="359" y="1357"/>
                      <a:pt x="340" y="1384"/>
                    </a:cubicBezTo>
                    <a:cubicBezTo>
                      <a:pt x="347" y="1393"/>
                      <a:pt x="358" y="1397"/>
                      <a:pt x="361" y="1410"/>
                    </a:cubicBezTo>
                    <a:cubicBezTo>
                      <a:pt x="347" y="1435"/>
                      <a:pt x="378" y="1453"/>
                      <a:pt x="358" y="1477"/>
                    </a:cubicBezTo>
                    <a:cubicBezTo>
                      <a:pt x="374" y="1488"/>
                      <a:pt x="399" y="1512"/>
                      <a:pt x="382" y="1533"/>
                    </a:cubicBezTo>
                    <a:cubicBezTo>
                      <a:pt x="388" y="1545"/>
                      <a:pt x="399" y="1552"/>
                      <a:pt x="402" y="1567"/>
                    </a:cubicBezTo>
                    <a:cubicBezTo>
                      <a:pt x="400" y="1574"/>
                      <a:pt x="397" y="1579"/>
                      <a:pt x="394" y="1585"/>
                    </a:cubicBezTo>
                    <a:cubicBezTo>
                      <a:pt x="409" y="1612"/>
                      <a:pt x="401" y="1646"/>
                      <a:pt x="423" y="1667"/>
                    </a:cubicBezTo>
                    <a:close/>
                    <a:moveTo>
                      <a:pt x="1157" y="31"/>
                    </a:moveTo>
                    <a:cubicBezTo>
                      <a:pt x="1116" y="73"/>
                      <a:pt x="1115" y="150"/>
                      <a:pt x="1083" y="201"/>
                    </a:cubicBezTo>
                    <a:cubicBezTo>
                      <a:pt x="1051" y="325"/>
                      <a:pt x="994" y="426"/>
                      <a:pt x="961" y="557"/>
                    </a:cubicBezTo>
                    <a:cubicBezTo>
                      <a:pt x="962" y="563"/>
                      <a:pt x="969" y="578"/>
                      <a:pt x="972" y="590"/>
                    </a:cubicBezTo>
                    <a:cubicBezTo>
                      <a:pt x="995" y="571"/>
                      <a:pt x="994" y="537"/>
                      <a:pt x="1003" y="510"/>
                    </a:cubicBezTo>
                    <a:cubicBezTo>
                      <a:pt x="1007" y="497"/>
                      <a:pt x="1017" y="487"/>
                      <a:pt x="1021" y="474"/>
                    </a:cubicBezTo>
                    <a:cubicBezTo>
                      <a:pt x="1068" y="329"/>
                      <a:pt x="1111" y="175"/>
                      <a:pt x="1168" y="38"/>
                    </a:cubicBezTo>
                    <a:cubicBezTo>
                      <a:pt x="1168" y="36"/>
                      <a:pt x="1168" y="33"/>
                      <a:pt x="1168" y="31"/>
                    </a:cubicBezTo>
                    <a:cubicBezTo>
                      <a:pt x="1161" y="31"/>
                      <a:pt x="1162" y="26"/>
                      <a:pt x="1157" y="31"/>
                    </a:cubicBezTo>
                    <a:close/>
                    <a:moveTo>
                      <a:pt x="315" y="1734"/>
                    </a:moveTo>
                    <a:cubicBezTo>
                      <a:pt x="327" y="1733"/>
                      <a:pt x="331" y="1740"/>
                      <a:pt x="340" y="1742"/>
                    </a:cubicBezTo>
                    <a:cubicBezTo>
                      <a:pt x="356" y="1712"/>
                      <a:pt x="401" y="1727"/>
                      <a:pt x="415" y="1711"/>
                    </a:cubicBezTo>
                    <a:cubicBezTo>
                      <a:pt x="386" y="1703"/>
                      <a:pt x="339" y="1709"/>
                      <a:pt x="315" y="1734"/>
                    </a:cubicBezTo>
                    <a:close/>
                    <a:moveTo>
                      <a:pt x="376" y="1734"/>
                    </a:moveTo>
                    <a:cubicBezTo>
                      <a:pt x="360" y="1746"/>
                      <a:pt x="342" y="1755"/>
                      <a:pt x="330" y="1770"/>
                    </a:cubicBezTo>
                    <a:cubicBezTo>
                      <a:pt x="352" y="1763"/>
                      <a:pt x="380" y="1757"/>
                      <a:pt x="415" y="1750"/>
                    </a:cubicBezTo>
                    <a:cubicBezTo>
                      <a:pt x="415" y="1746"/>
                      <a:pt x="415" y="1743"/>
                      <a:pt x="415" y="1740"/>
                    </a:cubicBezTo>
                    <a:cubicBezTo>
                      <a:pt x="397" y="1743"/>
                      <a:pt x="393" y="1732"/>
                      <a:pt x="376" y="1734"/>
                    </a:cubicBezTo>
                    <a:close/>
                    <a:moveTo>
                      <a:pt x="400" y="1665"/>
                    </a:moveTo>
                    <a:cubicBezTo>
                      <a:pt x="386" y="1664"/>
                      <a:pt x="386" y="1663"/>
                      <a:pt x="374" y="1665"/>
                    </a:cubicBezTo>
                    <a:cubicBezTo>
                      <a:pt x="359" y="1630"/>
                      <a:pt x="326" y="1663"/>
                      <a:pt x="309" y="1678"/>
                    </a:cubicBezTo>
                    <a:cubicBezTo>
                      <a:pt x="314" y="1685"/>
                      <a:pt x="311" y="1700"/>
                      <a:pt x="320" y="1703"/>
                    </a:cubicBezTo>
                    <a:cubicBezTo>
                      <a:pt x="342" y="1674"/>
                      <a:pt x="400" y="1696"/>
                      <a:pt x="400" y="1665"/>
                    </a:cubicBezTo>
                    <a:close/>
                    <a:moveTo>
                      <a:pt x="353" y="1600"/>
                    </a:moveTo>
                    <a:cubicBezTo>
                      <a:pt x="325" y="1610"/>
                      <a:pt x="311" y="1625"/>
                      <a:pt x="278" y="1636"/>
                    </a:cubicBezTo>
                    <a:cubicBezTo>
                      <a:pt x="278" y="1648"/>
                      <a:pt x="284" y="1653"/>
                      <a:pt x="289" y="1660"/>
                    </a:cubicBezTo>
                    <a:cubicBezTo>
                      <a:pt x="318" y="1649"/>
                      <a:pt x="333" y="1620"/>
                      <a:pt x="374" y="1629"/>
                    </a:cubicBezTo>
                    <a:cubicBezTo>
                      <a:pt x="376" y="1625"/>
                      <a:pt x="381" y="1624"/>
                      <a:pt x="384" y="1621"/>
                    </a:cubicBezTo>
                    <a:cubicBezTo>
                      <a:pt x="384" y="1617"/>
                      <a:pt x="384" y="1612"/>
                      <a:pt x="384" y="1608"/>
                    </a:cubicBezTo>
                    <a:cubicBezTo>
                      <a:pt x="375" y="1606"/>
                      <a:pt x="362" y="1605"/>
                      <a:pt x="353" y="1600"/>
                    </a:cubicBezTo>
                    <a:close/>
                    <a:moveTo>
                      <a:pt x="376" y="1562"/>
                    </a:moveTo>
                    <a:cubicBezTo>
                      <a:pt x="372" y="1561"/>
                      <a:pt x="371" y="1557"/>
                      <a:pt x="371" y="1551"/>
                    </a:cubicBezTo>
                    <a:cubicBezTo>
                      <a:pt x="323" y="1543"/>
                      <a:pt x="277" y="1580"/>
                      <a:pt x="276" y="1611"/>
                    </a:cubicBezTo>
                    <a:cubicBezTo>
                      <a:pt x="307" y="1597"/>
                      <a:pt x="351" y="1584"/>
                      <a:pt x="376" y="1562"/>
                    </a:cubicBezTo>
                    <a:close/>
                    <a:moveTo>
                      <a:pt x="348" y="1500"/>
                    </a:moveTo>
                    <a:cubicBezTo>
                      <a:pt x="319" y="1501"/>
                      <a:pt x="293" y="1516"/>
                      <a:pt x="268" y="1528"/>
                    </a:cubicBezTo>
                    <a:cubicBezTo>
                      <a:pt x="270" y="1540"/>
                      <a:pt x="266" y="1556"/>
                      <a:pt x="281" y="1559"/>
                    </a:cubicBezTo>
                    <a:cubicBezTo>
                      <a:pt x="301" y="1533"/>
                      <a:pt x="349" y="1535"/>
                      <a:pt x="364" y="1510"/>
                    </a:cubicBezTo>
                    <a:cubicBezTo>
                      <a:pt x="354" y="1511"/>
                      <a:pt x="357" y="1500"/>
                      <a:pt x="348" y="1500"/>
                    </a:cubicBezTo>
                    <a:close/>
                    <a:moveTo>
                      <a:pt x="258" y="1490"/>
                    </a:moveTo>
                    <a:cubicBezTo>
                      <a:pt x="257" y="1498"/>
                      <a:pt x="266" y="1497"/>
                      <a:pt x="268" y="1502"/>
                    </a:cubicBezTo>
                    <a:cubicBezTo>
                      <a:pt x="294" y="1487"/>
                      <a:pt x="336" y="1488"/>
                      <a:pt x="343" y="1453"/>
                    </a:cubicBezTo>
                    <a:cubicBezTo>
                      <a:pt x="308" y="1442"/>
                      <a:pt x="281" y="1473"/>
                      <a:pt x="258" y="1490"/>
                    </a:cubicBezTo>
                    <a:close/>
                    <a:moveTo>
                      <a:pt x="330" y="1407"/>
                    </a:moveTo>
                    <a:cubicBezTo>
                      <a:pt x="315" y="1416"/>
                      <a:pt x="299" y="1409"/>
                      <a:pt x="289" y="1399"/>
                    </a:cubicBezTo>
                    <a:cubicBezTo>
                      <a:pt x="283" y="1416"/>
                      <a:pt x="260" y="1415"/>
                      <a:pt x="248" y="1425"/>
                    </a:cubicBezTo>
                    <a:cubicBezTo>
                      <a:pt x="252" y="1442"/>
                      <a:pt x="241" y="1449"/>
                      <a:pt x="237" y="1464"/>
                    </a:cubicBezTo>
                    <a:cubicBezTo>
                      <a:pt x="270" y="1475"/>
                      <a:pt x="289" y="1422"/>
                      <a:pt x="320" y="1430"/>
                    </a:cubicBezTo>
                    <a:cubicBezTo>
                      <a:pt x="317" y="1416"/>
                      <a:pt x="336" y="1428"/>
                      <a:pt x="335" y="1417"/>
                    </a:cubicBezTo>
                    <a:cubicBezTo>
                      <a:pt x="330" y="1417"/>
                      <a:pt x="334" y="1409"/>
                      <a:pt x="330" y="1407"/>
                    </a:cubicBezTo>
                    <a:close/>
                    <a:moveTo>
                      <a:pt x="248" y="1394"/>
                    </a:moveTo>
                    <a:cubicBezTo>
                      <a:pt x="272" y="1396"/>
                      <a:pt x="296" y="1350"/>
                      <a:pt x="322" y="1376"/>
                    </a:cubicBezTo>
                    <a:cubicBezTo>
                      <a:pt x="323" y="1373"/>
                      <a:pt x="326" y="1373"/>
                      <a:pt x="330" y="1374"/>
                    </a:cubicBezTo>
                    <a:cubicBezTo>
                      <a:pt x="313" y="1326"/>
                      <a:pt x="259" y="1362"/>
                      <a:pt x="248" y="1394"/>
                    </a:cubicBezTo>
                    <a:close/>
                    <a:moveTo>
                      <a:pt x="299" y="1307"/>
                    </a:moveTo>
                    <a:cubicBezTo>
                      <a:pt x="286" y="1306"/>
                      <a:pt x="274" y="1308"/>
                      <a:pt x="263" y="1314"/>
                    </a:cubicBezTo>
                    <a:cubicBezTo>
                      <a:pt x="259" y="1311"/>
                      <a:pt x="256" y="1308"/>
                      <a:pt x="253" y="1304"/>
                    </a:cubicBezTo>
                    <a:cubicBezTo>
                      <a:pt x="240" y="1318"/>
                      <a:pt x="217" y="1339"/>
                      <a:pt x="240" y="1355"/>
                    </a:cubicBezTo>
                    <a:cubicBezTo>
                      <a:pt x="263" y="1344"/>
                      <a:pt x="282" y="1313"/>
                      <a:pt x="304" y="1317"/>
                    </a:cubicBezTo>
                    <a:cubicBezTo>
                      <a:pt x="300" y="1316"/>
                      <a:pt x="303" y="1308"/>
                      <a:pt x="299" y="1307"/>
                    </a:cubicBezTo>
                    <a:close/>
                    <a:moveTo>
                      <a:pt x="278" y="1250"/>
                    </a:moveTo>
                    <a:cubicBezTo>
                      <a:pt x="269" y="1259"/>
                      <a:pt x="262" y="1258"/>
                      <a:pt x="250" y="1252"/>
                    </a:cubicBezTo>
                    <a:cubicBezTo>
                      <a:pt x="243" y="1256"/>
                      <a:pt x="235" y="1259"/>
                      <a:pt x="230" y="1265"/>
                    </a:cubicBezTo>
                    <a:cubicBezTo>
                      <a:pt x="233" y="1266"/>
                      <a:pt x="239" y="1264"/>
                      <a:pt x="240" y="1268"/>
                    </a:cubicBezTo>
                    <a:cubicBezTo>
                      <a:pt x="230" y="1279"/>
                      <a:pt x="208" y="1278"/>
                      <a:pt x="206" y="1296"/>
                    </a:cubicBezTo>
                    <a:cubicBezTo>
                      <a:pt x="209" y="1302"/>
                      <a:pt x="214" y="1306"/>
                      <a:pt x="222" y="1307"/>
                    </a:cubicBezTo>
                    <a:cubicBezTo>
                      <a:pt x="238" y="1284"/>
                      <a:pt x="266" y="1288"/>
                      <a:pt x="297" y="1278"/>
                    </a:cubicBezTo>
                    <a:cubicBezTo>
                      <a:pt x="296" y="1263"/>
                      <a:pt x="291" y="1253"/>
                      <a:pt x="278" y="1250"/>
                    </a:cubicBezTo>
                    <a:close/>
                    <a:moveTo>
                      <a:pt x="268" y="1201"/>
                    </a:moveTo>
                    <a:cubicBezTo>
                      <a:pt x="248" y="1206"/>
                      <a:pt x="227" y="1210"/>
                      <a:pt x="209" y="1216"/>
                    </a:cubicBezTo>
                    <a:cubicBezTo>
                      <a:pt x="206" y="1227"/>
                      <a:pt x="196" y="1242"/>
                      <a:pt x="204" y="1255"/>
                    </a:cubicBezTo>
                    <a:cubicBezTo>
                      <a:pt x="225" y="1246"/>
                      <a:pt x="261" y="1229"/>
                      <a:pt x="281" y="1211"/>
                    </a:cubicBezTo>
                    <a:cubicBezTo>
                      <a:pt x="273" y="1212"/>
                      <a:pt x="274" y="1203"/>
                      <a:pt x="268" y="1201"/>
                    </a:cubicBezTo>
                    <a:close/>
                    <a:moveTo>
                      <a:pt x="181" y="1180"/>
                    </a:moveTo>
                    <a:cubicBezTo>
                      <a:pt x="191" y="1195"/>
                      <a:pt x="201" y="1187"/>
                      <a:pt x="214" y="1193"/>
                    </a:cubicBezTo>
                    <a:cubicBezTo>
                      <a:pt x="222" y="1183"/>
                      <a:pt x="236" y="1181"/>
                      <a:pt x="242" y="1170"/>
                    </a:cubicBezTo>
                    <a:cubicBezTo>
                      <a:pt x="252" y="1174"/>
                      <a:pt x="256" y="1167"/>
                      <a:pt x="263" y="1160"/>
                    </a:cubicBezTo>
                    <a:cubicBezTo>
                      <a:pt x="235" y="1128"/>
                      <a:pt x="201" y="1149"/>
                      <a:pt x="181" y="1180"/>
                    </a:cubicBezTo>
                    <a:close/>
                    <a:moveTo>
                      <a:pt x="206" y="1087"/>
                    </a:moveTo>
                    <a:cubicBezTo>
                      <a:pt x="183" y="1100"/>
                      <a:pt x="179" y="1118"/>
                      <a:pt x="168" y="1142"/>
                    </a:cubicBezTo>
                    <a:cubicBezTo>
                      <a:pt x="175" y="1143"/>
                      <a:pt x="172" y="1143"/>
                      <a:pt x="181" y="1147"/>
                    </a:cubicBezTo>
                    <a:cubicBezTo>
                      <a:pt x="198" y="1130"/>
                      <a:pt x="226" y="1123"/>
                      <a:pt x="248" y="1111"/>
                    </a:cubicBezTo>
                    <a:cubicBezTo>
                      <a:pt x="245" y="1097"/>
                      <a:pt x="236" y="1089"/>
                      <a:pt x="224" y="1085"/>
                    </a:cubicBezTo>
                    <a:cubicBezTo>
                      <a:pt x="216" y="1090"/>
                      <a:pt x="205" y="1100"/>
                      <a:pt x="206" y="1087"/>
                    </a:cubicBezTo>
                    <a:close/>
                    <a:moveTo>
                      <a:pt x="155" y="1090"/>
                    </a:moveTo>
                    <a:cubicBezTo>
                      <a:pt x="183" y="1089"/>
                      <a:pt x="210" y="1067"/>
                      <a:pt x="222" y="1041"/>
                    </a:cubicBezTo>
                    <a:cubicBezTo>
                      <a:pt x="195" y="1032"/>
                      <a:pt x="152" y="1061"/>
                      <a:pt x="155" y="1090"/>
                    </a:cubicBezTo>
                    <a:close/>
                    <a:moveTo>
                      <a:pt x="191" y="1008"/>
                    </a:moveTo>
                    <a:cubicBezTo>
                      <a:pt x="184" y="1004"/>
                      <a:pt x="182" y="996"/>
                      <a:pt x="173" y="995"/>
                    </a:cubicBezTo>
                    <a:cubicBezTo>
                      <a:pt x="161" y="1008"/>
                      <a:pt x="127" y="1025"/>
                      <a:pt x="147" y="1046"/>
                    </a:cubicBezTo>
                    <a:cubicBezTo>
                      <a:pt x="171" y="1030"/>
                      <a:pt x="189" y="1025"/>
                      <a:pt x="209" y="1005"/>
                    </a:cubicBezTo>
                    <a:cubicBezTo>
                      <a:pt x="203" y="999"/>
                      <a:pt x="194" y="1004"/>
                      <a:pt x="191" y="1008"/>
                    </a:cubicBezTo>
                    <a:close/>
                    <a:moveTo>
                      <a:pt x="193" y="941"/>
                    </a:moveTo>
                    <a:cubicBezTo>
                      <a:pt x="187" y="936"/>
                      <a:pt x="165" y="940"/>
                      <a:pt x="152" y="948"/>
                    </a:cubicBezTo>
                    <a:cubicBezTo>
                      <a:pt x="142" y="955"/>
                      <a:pt x="142" y="971"/>
                      <a:pt x="129" y="971"/>
                    </a:cubicBezTo>
                    <a:cubicBezTo>
                      <a:pt x="127" y="983"/>
                      <a:pt x="131" y="988"/>
                      <a:pt x="137" y="992"/>
                    </a:cubicBezTo>
                    <a:cubicBezTo>
                      <a:pt x="151" y="971"/>
                      <a:pt x="232" y="970"/>
                      <a:pt x="193" y="941"/>
                    </a:cubicBezTo>
                    <a:close/>
                    <a:moveTo>
                      <a:pt x="196" y="899"/>
                    </a:moveTo>
                    <a:cubicBezTo>
                      <a:pt x="192" y="892"/>
                      <a:pt x="183" y="888"/>
                      <a:pt x="173" y="886"/>
                    </a:cubicBezTo>
                    <a:cubicBezTo>
                      <a:pt x="162" y="894"/>
                      <a:pt x="156" y="895"/>
                      <a:pt x="139" y="892"/>
                    </a:cubicBezTo>
                    <a:cubicBezTo>
                      <a:pt x="127" y="902"/>
                      <a:pt x="116" y="913"/>
                      <a:pt x="103" y="923"/>
                    </a:cubicBezTo>
                    <a:cubicBezTo>
                      <a:pt x="106" y="931"/>
                      <a:pt x="104" y="936"/>
                      <a:pt x="108" y="946"/>
                    </a:cubicBezTo>
                    <a:cubicBezTo>
                      <a:pt x="138" y="931"/>
                      <a:pt x="178" y="918"/>
                      <a:pt x="196" y="899"/>
                    </a:cubicBezTo>
                    <a:close/>
                    <a:moveTo>
                      <a:pt x="134" y="853"/>
                    </a:moveTo>
                    <a:cubicBezTo>
                      <a:pt x="131" y="872"/>
                      <a:pt x="89" y="864"/>
                      <a:pt x="101" y="894"/>
                    </a:cubicBezTo>
                    <a:cubicBezTo>
                      <a:pt x="128" y="890"/>
                      <a:pt x="136" y="872"/>
                      <a:pt x="147" y="858"/>
                    </a:cubicBezTo>
                    <a:cubicBezTo>
                      <a:pt x="152" y="858"/>
                      <a:pt x="162" y="864"/>
                      <a:pt x="165" y="855"/>
                    </a:cubicBezTo>
                    <a:cubicBezTo>
                      <a:pt x="152" y="853"/>
                      <a:pt x="146" y="858"/>
                      <a:pt x="134" y="853"/>
                    </a:cubicBezTo>
                    <a:close/>
                    <a:moveTo>
                      <a:pt x="121" y="812"/>
                    </a:moveTo>
                    <a:cubicBezTo>
                      <a:pt x="105" y="823"/>
                      <a:pt x="83" y="842"/>
                      <a:pt x="85" y="863"/>
                    </a:cubicBezTo>
                    <a:cubicBezTo>
                      <a:pt x="107" y="845"/>
                      <a:pt x="125" y="823"/>
                      <a:pt x="157" y="822"/>
                    </a:cubicBezTo>
                    <a:cubicBezTo>
                      <a:pt x="157" y="819"/>
                      <a:pt x="161" y="818"/>
                      <a:pt x="160" y="814"/>
                    </a:cubicBezTo>
                    <a:cubicBezTo>
                      <a:pt x="143" y="811"/>
                      <a:pt x="136" y="819"/>
                      <a:pt x="121" y="812"/>
                    </a:cubicBezTo>
                    <a:close/>
                    <a:moveTo>
                      <a:pt x="75" y="804"/>
                    </a:moveTo>
                    <a:cubicBezTo>
                      <a:pt x="97" y="794"/>
                      <a:pt x="109" y="774"/>
                      <a:pt x="137" y="781"/>
                    </a:cubicBezTo>
                    <a:cubicBezTo>
                      <a:pt x="137" y="778"/>
                      <a:pt x="137" y="776"/>
                      <a:pt x="137" y="773"/>
                    </a:cubicBezTo>
                    <a:cubicBezTo>
                      <a:pt x="114" y="754"/>
                      <a:pt x="70" y="771"/>
                      <a:pt x="75" y="804"/>
                    </a:cubicBezTo>
                    <a:close/>
                    <a:moveTo>
                      <a:pt x="134" y="719"/>
                    </a:moveTo>
                    <a:cubicBezTo>
                      <a:pt x="113" y="681"/>
                      <a:pt x="56" y="707"/>
                      <a:pt x="49" y="732"/>
                    </a:cubicBezTo>
                    <a:cubicBezTo>
                      <a:pt x="56" y="742"/>
                      <a:pt x="56" y="758"/>
                      <a:pt x="72" y="758"/>
                    </a:cubicBezTo>
                    <a:cubicBezTo>
                      <a:pt x="74" y="729"/>
                      <a:pt x="101" y="726"/>
                      <a:pt x="132" y="727"/>
                    </a:cubicBezTo>
                    <a:cubicBezTo>
                      <a:pt x="132" y="723"/>
                      <a:pt x="135" y="723"/>
                      <a:pt x="134" y="719"/>
                    </a:cubicBezTo>
                    <a:close/>
                    <a:moveTo>
                      <a:pt x="34" y="642"/>
                    </a:moveTo>
                    <a:cubicBezTo>
                      <a:pt x="28" y="657"/>
                      <a:pt x="32" y="675"/>
                      <a:pt x="47" y="678"/>
                    </a:cubicBezTo>
                    <a:cubicBezTo>
                      <a:pt x="45" y="649"/>
                      <a:pt x="81" y="652"/>
                      <a:pt x="93" y="644"/>
                    </a:cubicBezTo>
                    <a:cubicBezTo>
                      <a:pt x="81" y="623"/>
                      <a:pt x="52" y="644"/>
                      <a:pt x="34" y="6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8" name="Freeform 146"/>
              <p:cNvSpPr>
                <a:spLocks noEditPoints="1" noChangeArrowheads="1"/>
              </p:cNvSpPr>
              <p:nvPr/>
            </p:nvSpPr>
            <p:spPr bwMode="auto">
              <a:xfrm>
                <a:off x="766762" y="198438"/>
                <a:ext cx="377825" cy="306388"/>
              </a:xfrm>
              <a:custGeom>
                <a:avLst/>
                <a:gdLst>
                  <a:gd name="T0" fmla="*/ 59639315 w 583"/>
                  <a:gd name="T1" fmla="*/ 0 h 474"/>
                  <a:gd name="T2" fmla="*/ 68458900 w 583"/>
                  <a:gd name="T3" fmla="*/ 7520727 h 474"/>
                  <a:gd name="T4" fmla="*/ 104999055 w 583"/>
                  <a:gd name="T5" fmla="*/ 22562184 h 474"/>
                  <a:gd name="T6" fmla="*/ 136498500 w 583"/>
                  <a:gd name="T7" fmla="*/ 35514507 h 474"/>
                  <a:gd name="T8" fmla="*/ 147418480 w 583"/>
                  <a:gd name="T9" fmla="*/ 36350287 h 474"/>
                  <a:gd name="T10" fmla="*/ 157077964 w 583"/>
                  <a:gd name="T11" fmla="*/ 43035242 h 474"/>
                  <a:gd name="T12" fmla="*/ 183118108 w 583"/>
                  <a:gd name="T13" fmla="*/ 52645092 h 474"/>
                  <a:gd name="T14" fmla="*/ 199077481 w 583"/>
                  <a:gd name="T15" fmla="*/ 58912471 h 474"/>
                  <a:gd name="T16" fmla="*/ 204537471 w 583"/>
                  <a:gd name="T17" fmla="*/ 64344069 h 474"/>
                  <a:gd name="T18" fmla="*/ 237297412 w 583"/>
                  <a:gd name="T19" fmla="*/ 73118140 h 474"/>
                  <a:gd name="T20" fmla="*/ 244857149 w 583"/>
                  <a:gd name="T21" fmla="*/ 86070483 h 474"/>
                  <a:gd name="T22" fmla="*/ 202437724 w 583"/>
                  <a:gd name="T23" fmla="*/ 174230093 h 474"/>
                  <a:gd name="T24" fmla="*/ 192777592 w 583"/>
                  <a:gd name="T25" fmla="*/ 196792267 h 474"/>
                  <a:gd name="T26" fmla="*/ 112558792 w 583"/>
                  <a:gd name="T27" fmla="*/ 179661692 h 474"/>
                  <a:gd name="T28" fmla="*/ 0 w 583"/>
                  <a:gd name="T29" fmla="*/ 106543531 h 474"/>
                  <a:gd name="T30" fmla="*/ 39059840 w 583"/>
                  <a:gd name="T31" fmla="*/ 28829562 h 474"/>
                  <a:gd name="T32" fmla="*/ 59639315 w 583"/>
                  <a:gd name="T33" fmla="*/ 0 h 474"/>
                  <a:gd name="T34" fmla="*/ 149518227 w 583"/>
                  <a:gd name="T35" fmla="*/ 180915038 h 474"/>
                  <a:gd name="T36" fmla="*/ 186477703 w 583"/>
                  <a:gd name="T37" fmla="*/ 188435763 h 474"/>
                  <a:gd name="T38" fmla="*/ 202437724 w 583"/>
                  <a:gd name="T39" fmla="*/ 159188603 h 474"/>
                  <a:gd name="T40" fmla="*/ 235197017 w 583"/>
                  <a:gd name="T41" fmla="*/ 82727991 h 474"/>
                  <a:gd name="T42" fmla="*/ 192777592 w 583"/>
                  <a:gd name="T43" fmla="*/ 63508289 h 474"/>
                  <a:gd name="T44" fmla="*/ 177658117 w 583"/>
                  <a:gd name="T45" fmla="*/ 55987565 h 474"/>
                  <a:gd name="T46" fmla="*/ 96598771 w 583"/>
                  <a:gd name="T47" fmla="*/ 23397964 h 474"/>
                  <a:gd name="T48" fmla="*/ 59639315 w 583"/>
                  <a:gd name="T49" fmla="*/ 21308838 h 474"/>
                  <a:gd name="T50" fmla="*/ 49979183 w 583"/>
                  <a:gd name="T51" fmla="*/ 24651310 h 474"/>
                  <a:gd name="T52" fmla="*/ 35699597 w 583"/>
                  <a:gd name="T53" fmla="*/ 43871021 h 474"/>
                  <a:gd name="T54" fmla="*/ 8819588 w 583"/>
                  <a:gd name="T55" fmla="*/ 114064256 h 474"/>
                  <a:gd name="T56" fmla="*/ 107098802 w 583"/>
                  <a:gd name="T57" fmla="*/ 164620202 h 474"/>
                  <a:gd name="T58" fmla="*/ 115918387 w 583"/>
                  <a:gd name="T59" fmla="*/ 164620202 h 474"/>
                  <a:gd name="T60" fmla="*/ 133138256 w 583"/>
                  <a:gd name="T61" fmla="*/ 172140967 h 474"/>
                  <a:gd name="T62" fmla="*/ 131038509 w 583"/>
                  <a:gd name="T63" fmla="*/ 172976747 h 474"/>
                  <a:gd name="T64" fmla="*/ 149518227 w 583"/>
                  <a:gd name="T65" fmla="*/ 180915038 h 474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w 583"/>
                  <a:gd name="T100" fmla="*/ 0 h 474"/>
                  <a:gd name="T101" fmla="*/ 583 w 583"/>
                  <a:gd name="T102" fmla="*/ 474 h 474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T99" t="T100" r="T101" b="T102"/>
                <a:pathLst>
                  <a:path w="583" h="474">
                    <a:moveTo>
                      <a:pt x="142" y="0"/>
                    </a:moveTo>
                    <a:cubicBezTo>
                      <a:pt x="153" y="2"/>
                      <a:pt x="155" y="12"/>
                      <a:pt x="163" y="18"/>
                    </a:cubicBezTo>
                    <a:cubicBezTo>
                      <a:pt x="195" y="18"/>
                      <a:pt x="229" y="29"/>
                      <a:pt x="250" y="54"/>
                    </a:cubicBezTo>
                    <a:cubicBezTo>
                      <a:pt x="277" y="55"/>
                      <a:pt x="299" y="76"/>
                      <a:pt x="325" y="85"/>
                    </a:cubicBezTo>
                    <a:cubicBezTo>
                      <a:pt x="334" y="87"/>
                      <a:pt x="343" y="85"/>
                      <a:pt x="351" y="87"/>
                    </a:cubicBezTo>
                    <a:cubicBezTo>
                      <a:pt x="359" y="90"/>
                      <a:pt x="365" y="99"/>
                      <a:pt x="374" y="103"/>
                    </a:cubicBezTo>
                    <a:cubicBezTo>
                      <a:pt x="395" y="111"/>
                      <a:pt x="416" y="116"/>
                      <a:pt x="436" y="126"/>
                    </a:cubicBezTo>
                    <a:cubicBezTo>
                      <a:pt x="448" y="132"/>
                      <a:pt x="460" y="133"/>
                      <a:pt x="474" y="141"/>
                    </a:cubicBezTo>
                    <a:cubicBezTo>
                      <a:pt x="478" y="143"/>
                      <a:pt x="483" y="152"/>
                      <a:pt x="487" y="154"/>
                    </a:cubicBezTo>
                    <a:cubicBezTo>
                      <a:pt x="512" y="164"/>
                      <a:pt x="541" y="162"/>
                      <a:pt x="565" y="175"/>
                    </a:cubicBezTo>
                    <a:cubicBezTo>
                      <a:pt x="565" y="187"/>
                      <a:pt x="583" y="193"/>
                      <a:pt x="583" y="206"/>
                    </a:cubicBezTo>
                    <a:cubicBezTo>
                      <a:pt x="579" y="269"/>
                      <a:pt x="507" y="343"/>
                      <a:pt x="482" y="417"/>
                    </a:cubicBezTo>
                    <a:cubicBezTo>
                      <a:pt x="474" y="440"/>
                      <a:pt x="477" y="458"/>
                      <a:pt x="459" y="471"/>
                    </a:cubicBezTo>
                    <a:cubicBezTo>
                      <a:pt x="391" y="474"/>
                      <a:pt x="325" y="456"/>
                      <a:pt x="268" y="430"/>
                    </a:cubicBezTo>
                    <a:cubicBezTo>
                      <a:pt x="186" y="356"/>
                      <a:pt x="30" y="378"/>
                      <a:pt x="0" y="255"/>
                    </a:cubicBezTo>
                    <a:cubicBezTo>
                      <a:pt x="22" y="195"/>
                      <a:pt x="63" y="127"/>
                      <a:pt x="93" y="69"/>
                    </a:cubicBezTo>
                    <a:cubicBezTo>
                      <a:pt x="107" y="42"/>
                      <a:pt x="109" y="8"/>
                      <a:pt x="142" y="0"/>
                    </a:cubicBezTo>
                    <a:close/>
                    <a:moveTo>
                      <a:pt x="356" y="433"/>
                    </a:moveTo>
                    <a:cubicBezTo>
                      <a:pt x="373" y="440"/>
                      <a:pt x="408" y="446"/>
                      <a:pt x="444" y="451"/>
                    </a:cubicBezTo>
                    <a:cubicBezTo>
                      <a:pt x="465" y="435"/>
                      <a:pt x="470" y="410"/>
                      <a:pt x="482" y="381"/>
                    </a:cubicBezTo>
                    <a:cubicBezTo>
                      <a:pt x="508" y="319"/>
                      <a:pt x="558" y="264"/>
                      <a:pt x="560" y="198"/>
                    </a:cubicBezTo>
                    <a:cubicBezTo>
                      <a:pt x="529" y="166"/>
                      <a:pt x="487" y="184"/>
                      <a:pt x="459" y="152"/>
                    </a:cubicBezTo>
                    <a:cubicBezTo>
                      <a:pt x="443" y="150"/>
                      <a:pt x="432" y="143"/>
                      <a:pt x="423" y="134"/>
                    </a:cubicBezTo>
                    <a:cubicBezTo>
                      <a:pt x="349" y="122"/>
                      <a:pt x="287" y="82"/>
                      <a:pt x="230" y="56"/>
                    </a:cubicBezTo>
                    <a:cubicBezTo>
                      <a:pt x="204" y="45"/>
                      <a:pt x="155" y="32"/>
                      <a:pt x="142" y="51"/>
                    </a:cubicBezTo>
                    <a:cubicBezTo>
                      <a:pt x="134" y="45"/>
                      <a:pt x="129" y="59"/>
                      <a:pt x="119" y="59"/>
                    </a:cubicBezTo>
                    <a:cubicBezTo>
                      <a:pt x="107" y="73"/>
                      <a:pt x="104" y="97"/>
                      <a:pt x="85" y="105"/>
                    </a:cubicBezTo>
                    <a:cubicBezTo>
                      <a:pt x="73" y="181"/>
                      <a:pt x="23" y="193"/>
                      <a:pt x="21" y="273"/>
                    </a:cubicBezTo>
                    <a:cubicBezTo>
                      <a:pt x="73" y="343"/>
                      <a:pt x="187" y="345"/>
                      <a:pt x="255" y="394"/>
                    </a:cubicBezTo>
                    <a:cubicBezTo>
                      <a:pt x="267" y="394"/>
                      <a:pt x="266" y="396"/>
                      <a:pt x="276" y="394"/>
                    </a:cubicBezTo>
                    <a:cubicBezTo>
                      <a:pt x="277" y="408"/>
                      <a:pt x="307" y="401"/>
                      <a:pt x="317" y="412"/>
                    </a:cubicBezTo>
                    <a:cubicBezTo>
                      <a:pt x="315" y="412"/>
                      <a:pt x="312" y="412"/>
                      <a:pt x="312" y="414"/>
                    </a:cubicBezTo>
                    <a:cubicBezTo>
                      <a:pt x="331" y="415"/>
                      <a:pt x="343" y="426"/>
                      <a:pt x="356" y="4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9" name="Freeform 147"/>
              <p:cNvSpPr>
                <a:spLocks noChangeArrowheads="1"/>
              </p:cNvSpPr>
              <p:nvPr/>
            </p:nvSpPr>
            <p:spPr bwMode="auto">
              <a:xfrm>
                <a:off x="877887" y="285750"/>
                <a:ext cx="201613" cy="80963"/>
              </a:xfrm>
              <a:custGeom>
                <a:avLst/>
                <a:gdLst>
                  <a:gd name="T0" fmla="*/ 0 w 314"/>
                  <a:gd name="T1" fmla="*/ 1219545 h 127"/>
                  <a:gd name="T2" fmla="*/ 53182170 w 314"/>
                  <a:gd name="T3" fmla="*/ 15037444 h 127"/>
                  <a:gd name="T4" fmla="*/ 73383271 w 314"/>
                  <a:gd name="T5" fmla="*/ 27635799 h 127"/>
                  <a:gd name="T6" fmla="*/ 105539910 w 314"/>
                  <a:gd name="T7" fmla="*/ 39015242 h 127"/>
                  <a:gd name="T8" fmla="*/ 122443291 w 314"/>
                  <a:gd name="T9" fmla="*/ 51614239 h 127"/>
                  <a:gd name="T10" fmla="*/ 37516065 w 314"/>
                  <a:gd name="T11" fmla="*/ 17069169 h 127"/>
                  <a:gd name="T12" fmla="*/ 38340495 w 314"/>
                  <a:gd name="T13" fmla="*/ 17881986 h 127"/>
                  <a:gd name="T14" fmla="*/ 0 w 314"/>
                  <a:gd name="T15" fmla="*/ 1219545 h 12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14"/>
                  <a:gd name="T25" fmla="*/ 0 h 127"/>
                  <a:gd name="T26" fmla="*/ 314 w 314"/>
                  <a:gd name="T27" fmla="*/ 127 h 127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14" h="127">
                    <a:moveTo>
                      <a:pt x="0" y="3"/>
                    </a:moveTo>
                    <a:cubicBezTo>
                      <a:pt x="35" y="0"/>
                      <a:pt x="88" y="37"/>
                      <a:pt x="129" y="37"/>
                    </a:cubicBezTo>
                    <a:cubicBezTo>
                      <a:pt x="144" y="48"/>
                      <a:pt x="164" y="55"/>
                      <a:pt x="178" y="68"/>
                    </a:cubicBezTo>
                    <a:cubicBezTo>
                      <a:pt x="205" y="70"/>
                      <a:pt x="229" y="86"/>
                      <a:pt x="256" y="96"/>
                    </a:cubicBezTo>
                    <a:cubicBezTo>
                      <a:pt x="273" y="92"/>
                      <a:pt x="314" y="105"/>
                      <a:pt x="297" y="127"/>
                    </a:cubicBezTo>
                    <a:cubicBezTo>
                      <a:pt x="225" y="99"/>
                      <a:pt x="148" y="68"/>
                      <a:pt x="91" y="42"/>
                    </a:cubicBezTo>
                    <a:cubicBezTo>
                      <a:pt x="90" y="44"/>
                      <a:pt x="92" y="44"/>
                      <a:pt x="93" y="44"/>
                    </a:cubicBezTo>
                    <a:cubicBezTo>
                      <a:pt x="70" y="33"/>
                      <a:pt x="28" y="19"/>
                      <a:pt x="0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50" name="Freeform 148"/>
              <p:cNvSpPr>
                <a:spLocks noChangeArrowheads="1"/>
              </p:cNvSpPr>
              <p:nvPr/>
            </p:nvSpPr>
            <p:spPr bwMode="auto">
              <a:xfrm>
                <a:off x="814387" y="363538"/>
                <a:ext cx="214313" cy="93663"/>
              </a:xfrm>
              <a:custGeom>
                <a:avLst/>
                <a:gdLst>
                  <a:gd name="T0" fmla="*/ 137928104 w 333"/>
                  <a:gd name="T1" fmla="*/ 57486808 h 143"/>
                  <a:gd name="T2" fmla="*/ 135857056 w 333"/>
                  <a:gd name="T3" fmla="*/ 59631887 h 143"/>
                  <a:gd name="T4" fmla="*/ 123845235 w 333"/>
                  <a:gd name="T5" fmla="*/ 55341730 h 143"/>
                  <a:gd name="T6" fmla="*/ 65443335 w 333"/>
                  <a:gd name="T7" fmla="*/ 29601436 h 143"/>
                  <a:gd name="T8" fmla="*/ 0 w 333"/>
                  <a:gd name="T9" fmla="*/ 7722284 h 143"/>
                  <a:gd name="T10" fmla="*/ 34378248 w 333"/>
                  <a:gd name="T11" fmla="*/ 8580316 h 143"/>
                  <a:gd name="T12" fmla="*/ 136685346 w 333"/>
                  <a:gd name="T13" fmla="*/ 54054683 h 143"/>
                  <a:gd name="T14" fmla="*/ 137928104 w 333"/>
                  <a:gd name="T15" fmla="*/ 57486808 h 14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33"/>
                  <a:gd name="T25" fmla="*/ 0 h 143"/>
                  <a:gd name="T26" fmla="*/ 333 w 333"/>
                  <a:gd name="T27" fmla="*/ 143 h 14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33" h="143">
                    <a:moveTo>
                      <a:pt x="333" y="134"/>
                    </a:moveTo>
                    <a:cubicBezTo>
                      <a:pt x="332" y="136"/>
                      <a:pt x="331" y="138"/>
                      <a:pt x="328" y="139"/>
                    </a:cubicBezTo>
                    <a:cubicBezTo>
                      <a:pt x="320" y="143"/>
                      <a:pt x="305" y="136"/>
                      <a:pt x="299" y="129"/>
                    </a:cubicBezTo>
                    <a:cubicBezTo>
                      <a:pt x="247" y="109"/>
                      <a:pt x="200" y="95"/>
                      <a:pt x="158" y="69"/>
                    </a:cubicBezTo>
                    <a:cubicBezTo>
                      <a:pt x="107" y="51"/>
                      <a:pt x="49" y="30"/>
                      <a:pt x="0" y="18"/>
                    </a:cubicBezTo>
                    <a:cubicBezTo>
                      <a:pt x="15" y="0"/>
                      <a:pt x="50" y="18"/>
                      <a:pt x="83" y="20"/>
                    </a:cubicBezTo>
                    <a:cubicBezTo>
                      <a:pt x="161" y="70"/>
                      <a:pt x="241" y="91"/>
                      <a:pt x="330" y="126"/>
                    </a:cubicBezTo>
                    <a:cubicBezTo>
                      <a:pt x="330" y="130"/>
                      <a:pt x="330" y="133"/>
                      <a:pt x="333" y="1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4" name="Group 152"/>
            <p:cNvGrpSpPr/>
            <p:nvPr/>
          </p:nvGrpSpPr>
          <p:grpSpPr bwMode="auto">
            <a:xfrm>
              <a:off x="1641853" y="1554338"/>
              <a:ext cx="1557309" cy="827088"/>
              <a:chOff x="0" y="0"/>
              <a:chExt cx="995363" cy="528638"/>
            </a:xfrm>
          </p:grpSpPr>
          <p:sp>
            <p:nvSpPr>
              <p:cNvPr id="23735" name="Freeform 149"/>
              <p:cNvSpPr>
                <a:spLocks noChangeArrowheads="1"/>
              </p:cNvSpPr>
              <p:nvPr/>
            </p:nvSpPr>
            <p:spPr bwMode="auto">
              <a:xfrm>
                <a:off x="241300" y="120650"/>
                <a:ext cx="146050" cy="138113"/>
              </a:xfrm>
              <a:custGeom>
                <a:avLst/>
                <a:gdLst>
                  <a:gd name="T0" fmla="*/ 93553726 w 227"/>
                  <a:gd name="T1" fmla="*/ 17493883 h 214"/>
                  <a:gd name="T2" fmla="*/ 83618448 w 227"/>
                  <a:gd name="T3" fmla="*/ 13745472 h 214"/>
                  <a:gd name="T4" fmla="*/ 69129906 w 227"/>
                  <a:gd name="T5" fmla="*/ 10829610 h 214"/>
                  <a:gd name="T6" fmla="*/ 45121094 w 227"/>
                  <a:gd name="T7" fmla="*/ 12496001 h 214"/>
                  <a:gd name="T8" fmla="*/ 40153455 w 227"/>
                  <a:gd name="T9" fmla="*/ 18743354 h 214"/>
                  <a:gd name="T10" fmla="*/ 30632542 w 227"/>
                  <a:gd name="T11" fmla="*/ 32072550 h 214"/>
                  <a:gd name="T12" fmla="*/ 48846333 w 227"/>
                  <a:gd name="T13" fmla="*/ 35820962 h 214"/>
                  <a:gd name="T14" fmla="*/ 60437038 w 227"/>
                  <a:gd name="T15" fmla="*/ 44568556 h 214"/>
                  <a:gd name="T16" fmla="*/ 25664913 w 227"/>
                  <a:gd name="T17" fmla="*/ 38320548 h 214"/>
                  <a:gd name="T18" fmla="*/ 18213786 w 227"/>
                  <a:gd name="T19" fmla="*/ 48316968 h 214"/>
                  <a:gd name="T20" fmla="*/ 11590710 w 227"/>
                  <a:gd name="T21" fmla="*/ 58730298 h 214"/>
                  <a:gd name="T22" fmla="*/ 57953545 w 227"/>
                  <a:gd name="T23" fmla="*/ 83721644 h 214"/>
                  <a:gd name="T24" fmla="*/ 41395201 w 227"/>
                  <a:gd name="T25" fmla="*/ 86220606 h 214"/>
                  <a:gd name="T26" fmla="*/ 16972040 w 227"/>
                  <a:gd name="T27" fmla="*/ 81222703 h 214"/>
                  <a:gd name="T28" fmla="*/ 6623079 w 227"/>
                  <a:gd name="T29" fmla="*/ 57897102 h 214"/>
                  <a:gd name="T30" fmla="*/ 14074203 w 227"/>
                  <a:gd name="T31" fmla="*/ 47067497 h 214"/>
                  <a:gd name="T32" fmla="*/ 27321004 w 227"/>
                  <a:gd name="T33" fmla="*/ 25408277 h 214"/>
                  <a:gd name="T34" fmla="*/ 38497364 w 227"/>
                  <a:gd name="T35" fmla="*/ 12496001 h 214"/>
                  <a:gd name="T36" fmla="*/ 57953545 w 227"/>
                  <a:gd name="T37" fmla="*/ 2082667 h 214"/>
                  <a:gd name="T38" fmla="*/ 68302504 w 227"/>
                  <a:gd name="T39" fmla="*/ 4998529 h 214"/>
                  <a:gd name="T40" fmla="*/ 93553726 w 227"/>
                  <a:gd name="T41" fmla="*/ 17493883 h 214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w 227"/>
                  <a:gd name="T64" fmla="*/ 0 h 214"/>
                  <a:gd name="T65" fmla="*/ 227 w 227"/>
                  <a:gd name="T66" fmla="*/ 214 h 214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T63" t="T64" r="T65" b="T66"/>
                <a:pathLst>
                  <a:path w="227" h="214">
                    <a:moveTo>
                      <a:pt x="226" y="42"/>
                    </a:moveTo>
                    <a:cubicBezTo>
                      <a:pt x="217" y="46"/>
                      <a:pt x="210" y="35"/>
                      <a:pt x="202" y="33"/>
                    </a:cubicBezTo>
                    <a:cubicBezTo>
                      <a:pt x="193" y="30"/>
                      <a:pt x="179" y="28"/>
                      <a:pt x="167" y="26"/>
                    </a:cubicBezTo>
                    <a:cubicBezTo>
                      <a:pt x="142" y="20"/>
                      <a:pt x="125" y="16"/>
                      <a:pt x="109" y="30"/>
                    </a:cubicBezTo>
                    <a:cubicBezTo>
                      <a:pt x="105" y="33"/>
                      <a:pt x="102" y="40"/>
                      <a:pt x="97" y="45"/>
                    </a:cubicBezTo>
                    <a:cubicBezTo>
                      <a:pt x="89" y="55"/>
                      <a:pt x="79" y="63"/>
                      <a:pt x="74" y="77"/>
                    </a:cubicBezTo>
                    <a:cubicBezTo>
                      <a:pt x="85" y="84"/>
                      <a:pt x="103" y="82"/>
                      <a:pt x="118" y="86"/>
                    </a:cubicBezTo>
                    <a:cubicBezTo>
                      <a:pt x="129" y="89"/>
                      <a:pt x="147" y="93"/>
                      <a:pt x="146" y="107"/>
                    </a:cubicBezTo>
                    <a:cubicBezTo>
                      <a:pt x="119" y="100"/>
                      <a:pt x="95" y="88"/>
                      <a:pt x="62" y="92"/>
                    </a:cubicBezTo>
                    <a:cubicBezTo>
                      <a:pt x="57" y="99"/>
                      <a:pt x="50" y="107"/>
                      <a:pt x="44" y="116"/>
                    </a:cubicBezTo>
                    <a:cubicBezTo>
                      <a:pt x="38" y="124"/>
                      <a:pt x="31" y="134"/>
                      <a:pt x="28" y="141"/>
                    </a:cubicBezTo>
                    <a:cubicBezTo>
                      <a:pt x="0" y="198"/>
                      <a:pt x="104" y="193"/>
                      <a:pt x="140" y="201"/>
                    </a:cubicBezTo>
                    <a:cubicBezTo>
                      <a:pt x="137" y="214"/>
                      <a:pt x="115" y="209"/>
                      <a:pt x="100" y="207"/>
                    </a:cubicBezTo>
                    <a:cubicBezTo>
                      <a:pt x="81" y="205"/>
                      <a:pt x="60" y="204"/>
                      <a:pt x="41" y="195"/>
                    </a:cubicBezTo>
                    <a:cubicBezTo>
                      <a:pt x="12" y="182"/>
                      <a:pt x="4" y="172"/>
                      <a:pt x="16" y="139"/>
                    </a:cubicBezTo>
                    <a:cubicBezTo>
                      <a:pt x="20" y="129"/>
                      <a:pt x="26" y="117"/>
                      <a:pt x="34" y="113"/>
                    </a:cubicBezTo>
                    <a:cubicBezTo>
                      <a:pt x="40" y="95"/>
                      <a:pt x="55" y="77"/>
                      <a:pt x="66" y="61"/>
                    </a:cubicBezTo>
                    <a:cubicBezTo>
                      <a:pt x="75" y="48"/>
                      <a:pt x="82" y="42"/>
                      <a:pt x="93" y="30"/>
                    </a:cubicBezTo>
                    <a:cubicBezTo>
                      <a:pt x="105" y="17"/>
                      <a:pt x="113" y="0"/>
                      <a:pt x="140" y="5"/>
                    </a:cubicBezTo>
                    <a:cubicBezTo>
                      <a:pt x="146" y="6"/>
                      <a:pt x="156" y="10"/>
                      <a:pt x="165" y="12"/>
                    </a:cubicBezTo>
                    <a:cubicBezTo>
                      <a:pt x="187" y="17"/>
                      <a:pt x="227" y="21"/>
                      <a:pt x="226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6" name="Freeform 150"/>
              <p:cNvSpPr>
                <a:spLocks noChangeArrowheads="1"/>
              </p:cNvSpPr>
              <p:nvPr/>
            </p:nvSpPr>
            <p:spPr bwMode="auto">
              <a:xfrm>
                <a:off x="381000" y="177800"/>
                <a:ext cx="65088" cy="20638"/>
              </a:xfrm>
              <a:custGeom>
                <a:avLst/>
                <a:gdLst>
                  <a:gd name="T0" fmla="*/ 41945025 w 101"/>
                  <a:gd name="T1" fmla="*/ 10398325 h 32"/>
                  <a:gd name="T2" fmla="*/ 41530008 w 101"/>
                  <a:gd name="T3" fmla="*/ 12478250 h 32"/>
                  <a:gd name="T4" fmla="*/ 13704569 w 101"/>
                  <a:gd name="T5" fmla="*/ 5407156 h 32"/>
                  <a:gd name="T6" fmla="*/ 415017 w 101"/>
                  <a:gd name="T7" fmla="*/ 2495908 h 32"/>
                  <a:gd name="T8" fmla="*/ 830678 w 101"/>
                  <a:gd name="T9" fmla="*/ 415985 h 32"/>
                  <a:gd name="T10" fmla="*/ 2076372 w 101"/>
                  <a:gd name="T11" fmla="*/ 415985 h 32"/>
                  <a:gd name="T12" fmla="*/ 35300251 w 101"/>
                  <a:gd name="T13" fmla="*/ 7487078 h 32"/>
                  <a:gd name="T14" fmla="*/ 41945025 w 101"/>
                  <a:gd name="T15" fmla="*/ 10398325 h 3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01"/>
                  <a:gd name="T25" fmla="*/ 0 h 32"/>
                  <a:gd name="T26" fmla="*/ 101 w 101"/>
                  <a:gd name="T27" fmla="*/ 32 h 3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01" h="32">
                    <a:moveTo>
                      <a:pt x="101" y="25"/>
                    </a:moveTo>
                    <a:cubicBezTo>
                      <a:pt x="100" y="25"/>
                      <a:pt x="100" y="28"/>
                      <a:pt x="100" y="30"/>
                    </a:cubicBezTo>
                    <a:cubicBezTo>
                      <a:pt x="75" y="32"/>
                      <a:pt x="55" y="18"/>
                      <a:pt x="33" y="13"/>
                    </a:cubicBezTo>
                    <a:cubicBezTo>
                      <a:pt x="22" y="16"/>
                      <a:pt x="11" y="12"/>
                      <a:pt x="1" y="6"/>
                    </a:cubicBezTo>
                    <a:cubicBezTo>
                      <a:pt x="0" y="4"/>
                      <a:pt x="2" y="3"/>
                      <a:pt x="2" y="1"/>
                    </a:cubicBezTo>
                    <a:cubicBezTo>
                      <a:pt x="4" y="1"/>
                      <a:pt x="5" y="0"/>
                      <a:pt x="5" y="1"/>
                    </a:cubicBezTo>
                    <a:cubicBezTo>
                      <a:pt x="30" y="2"/>
                      <a:pt x="63" y="6"/>
                      <a:pt x="85" y="18"/>
                    </a:cubicBezTo>
                    <a:cubicBezTo>
                      <a:pt x="92" y="15"/>
                      <a:pt x="100" y="18"/>
                      <a:pt x="101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7" name="Freeform 151"/>
              <p:cNvSpPr>
                <a:spLocks noChangeArrowheads="1"/>
              </p:cNvSpPr>
              <p:nvPr/>
            </p:nvSpPr>
            <p:spPr bwMode="auto">
              <a:xfrm>
                <a:off x="738187" y="185738"/>
                <a:ext cx="76200" cy="79375"/>
              </a:xfrm>
              <a:custGeom>
                <a:avLst/>
                <a:gdLst>
                  <a:gd name="T0" fmla="*/ 9061888 w 116"/>
                  <a:gd name="T1" fmla="*/ 35238661 h 124"/>
                  <a:gd name="T2" fmla="*/ 8630307 w 116"/>
                  <a:gd name="T3" fmla="*/ 40156069 h 124"/>
                  <a:gd name="T4" fmla="*/ 33226486 w 116"/>
                  <a:gd name="T5" fmla="*/ 43843815 h 124"/>
                  <a:gd name="T6" fmla="*/ 42288372 w 116"/>
                  <a:gd name="T7" fmla="*/ 45892841 h 124"/>
                  <a:gd name="T8" fmla="*/ 431581 w 116"/>
                  <a:gd name="T9" fmla="*/ 42204465 h 124"/>
                  <a:gd name="T10" fmla="*/ 6041479 w 116"/>
                  <a:gd name="T11" fmla="*/ 29912215 h 124"/>
                  <a:gd name="T12" fmla="*/ 39698886 w 116"/>
                  <a:gd name="T13" fmla="*/ 9424501 h 124"/>
                  <a:gd name="T14" fmla="*/ 32363324 w 116"/>
                  <a:gd name="T15" fmla="*/ 8194829 h 124"/>
                  <a:gd name="T16" fmla="*/ 18123776 w 116"/>
                  <a:gd name="T17" fmla="*/ 15570944 h 124"/>
                  <a:gd name="T18" fmla="*/ 44877210 w 116"/>
                  <a:gd name="T19" fmla="*/ 6556120 h 124"/>
                  <a:gd name="T20" fmla="*/ 47898277 w 116"/>
                  <a:gd name="T21" fmla="*/ 17209653 h 124"/>
                  <a:gd name="T22" fmla="*/ 9061888 w 116"/>
                  <a:gd name="T23" fmla="*/ 35238661 h 12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16"/>
                  <a:gd name="T37" fmla="*/ 0 h 124"/>
                  <a:gd name="T38" fmla="*/ 116 w 116"/>
                  <a:gd name="T39" fmla="*/ 124 h 124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16" h="124">
                    <a:moveTo>
                      <a:pt x="21" y="86"/>
                    </a:moveTo>
                    <a:cubicBezTo>
                      <a:pt x="23" y="92"/>
                      <a:pt x="20" y="94"/>
                      <a:pt x="20" y="98"/>
                    </a:cubicBezTo>
                    <a:cubicBezTo>
                      <a:pt x="34" y="104"/>
                      <a:pt x="58" y="107"/>
                      <a:pt x="77" y="107"/>
                    </a:cubicBezTo>
                    <a:cubicBezTo>
                      <a:pt x="85" y="107"/>
                      <a:pt x="95" y="102"/>
                      <a:pt x="98" y="112"/>
                    </a:cubicBezTo>
                    <a:cubicBezTo>
                      <a:pt x="72" y="124"/>
                      <a:pt x="24" y="119"/>
                      <a:pt x="1" y="103"/>
                    </a:cubicBezTo>
                    <a:cubicBezTo>
                      <a:pt x="0" y="91"/>
                      <a:pt x="8" y="82"/>
                      <a:pt x="14" y="73"/>
                    </a:cubicBezTo>
                    <a:cubicBezTo>
                      <a:pt x="42" y="67"/>
                      <a:pt x="116" y="70"/>
                      <a:pt x="92" y="23"/>
                    </a:cubicBezTo>
                    <a:cubicBezTo>
                      <a:pt x="84" y="22"/>
                      <a:pt x="80" y="19"/>
                      <a:pt x="75" y="20"/>
                    </a:cubicBezTo>
                    <a:cubicBezTo>
                      <a:pt x="59" y="22"/>
                      <a:pt x="56" y="41"/>
                      <a:pt x="42" y="38"/>
                    </a:cubicBezTo>
                    <a:cubicBezTo>
                      <a:pt x="38" y="11"/>
                      <a:pt x="83" y="0"/>
                      <a:pt x="104" y="16"/>
                    </a:cubicBezTo>
                    <a:cubicBezTo>
                      <a:pt x="107" y="27"/>
                      <a:pt x="112" y="33"/>
                      <a:pt x="111" y="42"/>
                    </a:cubicBezTo>
                    <a:cubicBezTo>
                      <a:pt x="108" y="80"/>
                      <a:pt x="54" y="79"/>
                      <a:pt x="21" y="8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8" name="Freeform 152"/>
              <p:cNvSpPr>
                <a:spLocks noChangeArrowheads="1"/>
              </p:cNvSpPr>
              <p:nvPr/>
            </p:nvSpPr>
            <p:spPr bwMode="auto">
              <a:xfrm>
                <a:off x="466725" y="195263"/>
                <a:ext cx="138113" cy="104775"/>
              </a:xfrm>
              <a:custGeom>
                <a:avLst/>
                <a:gdLst>
                  <a:gd name="T0" fmla="*/ 22696145 w 215"/>
                  <a:gd name="T1" fmla="*/ 3346332 h 162"/>
                  <a:gd name="T2" fmla="*/ 18569453 w 215"/>
                  <a:gd name="T3" fmla="*/ 17568567 h 162"/>
                  <a:gd name="T4" fmla="*/ 53645664 w 215"/>
                  <a:gd name="T5" fmla="*/ 22588069 h 162"/>
                  <a:gd name="T6" fmla="*/ 82531829 w 215"/>
                  <a:gd name="T7" fmla="*/ 33045515 h 162"/>
                  <a:gd name="T8" fmla="*/ 75516975 w 215"/>
                  <a:gd name="T9" fmla="*/ 47267756 h 162"/>
                  <a:gd name="T10" fmla="*/ 67676013 w 215"/>
                  <a:gd name="T11" fmla="*/ 66509484 h 162"/>
                  <a:gd name="T12" fmla="*/ 63549326 w 215"/>
                  <a:gd name="T13" fmla="*/ 67764196 h 162"/>
                  <a:gd name="T14" fmla="*/ 65200258 w 215"/>
                  <a:gd name="T15" fmla="*/ 59398368 h 162"/>
                  <a:gd name="T16" fmla="*/ 77580319 w 215"/>
                  <a:gd name="T17" fmla="*/ 33045515 h 162"/>
                  <a:gd name="T18" fmla="*/ 76341799 w 215"/>
                  <a:gd name="T19" fmla="*/ 22588069 h 162"/>
                  <a:gd name="T20" fmla="*/ 51169908 w 215"/>
                  <a:gd name="T21" fmla="*/ 30535444 h 162"/>
                  <a:gd name="T22" fmla="*/ 42916535 w 215"/>
                  <a:gd name="T23" fmla="*/ 46013044 h 162"/>
                  <a:gd name="T24" fmla="*/ 33012862 w 215"/>
                  <a:gd name="T25" fmla="*/ 54796678 h 162"/>
                  <a:gd name="T26" fmla="*/ 47455633 w 215"/>
                  <a:gd name="T27" fmla="*/ 13385330 h 162"/>
                  <a:gd name="T28" fmla="*/ 15268232 w 215"/>
                  <a:gd name="T29" fmla="*/ 26352853 h 162"/>
                  <a:gd name="T30" fmla="*/ 3301222 w 215"/>
                  <a:gd name="T31" fmla="*/ 48522469 h 162"/>
                  <a:gd name="T32" fmla="*/ 0 w 215"/>
                  <a:gd name="T33" fmla="*/ 47267756 h 162"/>
                  <a:gd name="T34" fmla="*/ 17744630 w 215"/>
                  <a:gd name="T35" fmla="*/ 3346332 h 162"/>
                  <a:gd name="T36" fmla="*/ 19807973 w 215"/>
                  <a:gd name="T37" fmla="*/ 2091619 h 162"/>
                  <a:gd name="T38" fmla="*/ 22696145 w 215"/>
                  <a:gd name="T39" fmla="*/ 3346332 h 162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15"/>
                  <a:gd name="T61" fmla="*/ 0 h 162"/>
                  <a:gd name="T62" fmla="*/ 215 w 215"/>
                  <a:gd name="T63" fmla="*/ 162 h 162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15" h="162">
                    <a:moveTo>
                      <a:pt x="55" y="8"/>
                    </a:moveTo>
                    <a:cubicBezTo>
                      <a:pt x="55" y="20"/>
                      <a:pt x="48" y="29"/>
                      <a:pt x="45" y="42"/>
                    </a:cubicBezTo>
                    <a:cubicBezTo>
                      <a:pt x="61" y="25"/>
                      <a:pt x="146" y="0"/>
                      <a:pt x="130" y="54"/>
                    </a:cubicBezTo>
                    <a:cubicBezTo>
                      <a:pt x="155" y="41"/>
                      <a:pt x="215" y="27"/>
                      <a:pt x="200" y="79"/>
                    </a:cubicBezTo>
                    <a:cubicBezTo>
                      <a:pt x="197" y="88"/>
                      <a:pt x="189" y="101"/>
                      <a:pt x="183" y="113"/>
                    </a:cubicBezTo>
                    <a:cubicBezTo>
                      <a:pt x="176" y="129"/>
                      <a:pt x="168" y="143"/>
                      <a:pt x="164" y="159"/>
                    </a:cubicBezTo>
                    <a:cubicBezTo>
                      <a:pt x="159" y="158"/>
                      <a:pt x="159" y="162"/>
                      <a:pt x="154" y="162"/>
                    </a:cubicBezTo>
                    <a:cubicBezTo>
                      <a:pt x="144" y="154"/>
                      <a:pt x="152" y="151"/>
                      <a:pt x="158" y="142"/>
                    </a:cubicBezTo>
                    <a:cubicBezTo>
                      <a:pt x="168" y="127"/>
                      <a:pt x="177" y="91"/>
                      <a:pt x="188" y="79"/>
                    </a:cubicBezTo>
                    <a:cubicBezTo>
                      <a:pt x="189" y="69"/>
                      <a:pt x="187" y="61"/>
                      <a:pt x="185" y="54"/>
                    </a:cubicBezTo>
                    <a:cubicBezTo>
                      <a:pt x="165" y="45"/>
                      <a:pt x="141" y="64"/>
                      <a:pt x="124" y="73"/>
                    </a:cubicBezTo>
                    <a:cubicBezTo>
                      <a:pt x="121" y="85"/>
                      <a:pt x="111" y="98"/>
                      <a:pt x="104" y="110"/>
                    </a:cubicBezTo>
                    <a:cubicBezTo>
                      <a:pt x="99" y="118"/>
                      <a:pt x="97" y="138"/>
                      <a:pt x="80" y="131"/>
                    </a:cubicBezTo>
                    <a:cubicBezTo>
                      <a:pt x="90" y="98"/>
                      <a:pt x="127" y="71"/>
                      <a:pt x="115" y="32"/>
                    </a:cubicBezTo>
                    <a:cubicBezTo>
                      <a:pt x="74" y="29"/>
                      <a:pt x="65" y="47"/>
                      <a:pt x="37" y="63"/>
                    </a:cubicBezTo>
                    <a:cubicBezTo>
                      <a:pt x="28" y="81"/>
                      <a:pt x="24" y="105"/>
                      <a:pt x="8" y="116"/>
                    </a:cubicBezTo>
                    <a:cubicBezTo>
                      <a:pt x="4" y="116"/>
                      <a:pt x="3" y="113"/>
                      <a:pt x="0" y="113"/>
                    </a:cubicBezTo>
                    <a:cubicBezTo>
                      <a:pt x="14" y="78"/>
                      <a:pt x="34" y="48"/>
                      <a:pt x="43" y="8"/>
                    </a:cubicBezTo>
                    <a:cubicBezTo>
                      <a:pt x="44" y="7"/>
                      <a:pt x="47" y="7"/>
                      <a:pt x="48" y="5"/>
                    </a:cubicBezTo>
                    <a:cubicBezTo>
                      <a:pt x="51" y="5"/>
                      <a:pt x="52" y="7"/>
                      <a:pt x="55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9" name="Freeform 153"/>
              <p:cNvSpPr>
                <a:spLocks noChangeArrowheads="1"/>
              </p:cNvSpPr>
              <p:nvPr/>
            </p:nvSpPr>
            <p:spPr bwMode="auto">
              <a:xfrm>
                <a:off x="373062" y="206375"/>
                <a:ext cx="63500" cy="22225"/>
              </a:xfrm>
              <a:custGeom>
                <a:avLst/>
                <a:gdLst>
                  <a:gd name="T0" fmla="*/ 40729795 w 99"/>
                  <a:gd name="T1" fmla="*/ 11536736 h 34"/>
                  <a:gd name="T2" fmla="*/ 30855869 w 99"/>
                  <a:gd name="T3" fmla="*/ 9400520 h 34"/>
                  <a:gd name="T4" fmla="*/ 25507760 w 99"/>
                  <a:gd name="T5" fmla="*/ 10254874 h 34"/>
                  <a:gd name="T6" fmla="*/ 17279055 w 99"/>
                  <a:gd name="T7" fmla="*/ 7691156 h 34"/>
                  <a:gd name="T8" fmla="*/ 0 w 99"/>
                  <a:gd name="T9" fmla="*/ 2136214 h 34"/>
                  <a:gd name="T10" fmla="*/ 1234081 w 99"/>
                  <a:gd name="T11" fmla="*/ 2136214 h 34"/>
                  <a:gd name="T12" fmla="*/ 31267016 w 99"/>
                  <a:gd name="T13" fmla="*/ 5981793 h 34"/>
                  <a:gd name="T14" fmla="*/ 40729795 w 99"/>
                  <a:gd name="T15" fmla="*/ 11536736 h 3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9"/>
                  <a:gd name="T25" fmla="*/ 0 h 34"/>
                  <a:gd name="T26" fmla="*/ 99 w 99"/>
                  <a:gd name="T27" fmla="*/ 34 h 3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9" h="34">
                    <a:moveTo>
                      <a:pt x="99" y="27"/>
                    </a:moveTo>
                    <a:cubicBezTo>
                      <a:pt x="91" y="34"/>
                      <a:pt x="84" y="24"/>
                      <a:pt x="75" y="22"/>
                    </a:cubicBezTo>
                    <a:cubicBezTo>
                      <a:pt x="71" y="22"/>
                      <a:pt x="66" y="24"/>
                      <a:pt x="62" y="24"/>
                    </a:cubicBezTo>
                    <a:cubicBezTo>
                      <a:pt x="55" y="23"/>
                      <a:pt x="49" y="20"/>
                      <a:pt x="42" y="18"/>
                    </a:cubicBezTo>
                    <a:cubicBezTo>
                      <a:pt x="27" y="15"/>
                      <a:pt x="5" y="18"/>
                      <a:pt x="0" y="5"/>
                    </a:cubicBezTo>
                    <a:cubicBezTo>
                      <a:pt x="1" y="5"/>
                      <a:pt x="2" y="5"/>
                      <a:pt x="3" y="5"/>
                    </a:cubicBezTo>
                    <a:cubicBezTo>
                      <a:pt x="29" y="0"/>
                      <a:pt x="54" y="11"/>
                      <a:pt x="76" y="14"/>
                    </a:cubicBezTo>
                    <a:cubicBezTo>
                      <a:pt x="87" y="15"/>
                      <a:pt x="99" y="14"/>
                      <a:pt x="99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0" name="Freeform 154"/>
              <p:cNvSpPr>
                <a:spLocks noChangeArrowheads="1"/>
              </p:cNvSpPr>
              <p:nvPr/>
            </p:nvSpPr>
            <p:spPr bwMode="auto">
              <a:xfrm>
                <a:off x="617537" y="238125"/>
                <a:ext cx="82550" cy="88900"/>
              </a:xfrm>
              <a:custGeom>
                <a:avLst/>
                <a:gdLst>
                  <a:gd name="T0" fmla="*/ 48165009 w 127"/>
                  <a:gd name="T1" fmla="*/ 11368818 h 137"/>
                  <a:gd name="T2" fmla="*/ 43517510 w 127"/>
                  <a:gd name="T3" fmla="*/ 13895653 h 137"/>
                  <a:gd name="T4" fmla="*/ 40137501 w 127"/>
                  <a:gd name="T5" fmla="*/ 7579211 h 137"/>
                  <a:gd name="T6" fmla="*/ 38870001 w 127"/>
                  <a:gd name="T7" fmla="*/ 6736932 h 137"/>
                  <a:gd name="T8" fmla="*/ 15210001 w 127"/>
                  <a:gd name="T9" fmla="*/ 12632235 h 137"/>
                  <a:gd name="T10" fmla="*/ 15210001 w 127"/>
                  <a:gd name="T11" fmla="*/ 48002754 h 137"/>
                  <a:gd name="T12" fmla="*/ 47320009 w 127"/>
                  <a:gd name="T13" fmla="*/ 37896701 h 137"/>
                  <a:gd name="T14" fmla="*/ 31687503 w 127"/>
                  <a:gd name="T15" fmla="*/ 54319194 h 137"/>
                  <a:gd name="T16" fmla="*/ 2112500 w 127"/>
                  <a:gd name="T17" fmla="*/ 28212445 h 137"/>
                  <a:gd name="T18" fmla="*/ 17322501 w 127"/>
                  <a:gd name="T19" fmla="*/ 5474164 h 137"/>
                  <a:gd name="T20" fmla="*/ 48165009 w 127"/>
                  <a:gd name="T21" fmla="*/ 11368818 h 13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27"/>
                  <a:gd name="T34" fmla="*/ 0 h 137"/>
                  <a:gd name="T35" fmla="*/ 127 w 127"/>
                  <a:gd name="T36" fmla="*/ 137 h 13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27" h="137">
                    <a:moveTo>
                      <a:pt x="114" y="27"/>
                    </a:moveTo>
                    <a:cubicBezTo>
                      <a:pt x="113" y="31"/>
                      <a:pt x="109" y="33"/>
                      <a:pt x="103" y="33"/>
                    </a:cubicBezTo>
                    <a:cubicBezTo>
                      <a:pt x="97" y="29"/>
                      <a:pt x="101" y="22"/>
                      <a:pt x="95" y="18"/>
                    </a:cubicBezTo>
                    <a:cubicBezTo>
                      <a:pt x="93" y="18"/>
                      <a:pt x="92" y="17"/>
                      <a:pt x="92" y="16"/>
                    </a:cubicBezTo>
                    <a:cubicBezTo>
                      <a:pt x="67" y="17"/>
                      <a:pt x="51" y="17"/>
                      <a:pt x="36" y="30"/>
                    </a:cubicBezTo>
                    <a:cubicBezTo>
                      <a:pt x="15" y="46"/>
                      <a:pt x="6" y="101"/>
                      <a:pt x="36" y="114"/>
                    </a:cubicBezTo>
                    <a:cubicBezTo>
                      <a:pt x="62" y="125"/>
                      <a:pt x="100" y="112"/>
                      <a:pt x="112" y="90"/>
                    </a:cubicBezTo>
                    <a:cubicBezTo>
                      <a:pt x="127" y="108"/>
                      <a:pt x="90" y="126"/>
                      <a:pt x="75" y="129"/>
                    </a:cubicBezTo>
                    <a:cubicBezTo>
                      <a:pt x="33" y="137"/>
                      <a:pt x="0" y="114"/>
                      <a:pt x="5" y="67"/>
                    </a:cubicBezTo>
                    <a:cubicBezTo>
                      <a:pt x="6" y="48"/>
                      <a:pt x="21" y="23"/>
                      <a:pt x="41" y="13"/>
                    </a:cubicBezTo>
                    <a:cubicBezTo>
                      <a:pt x="65" y="2"/>
                      <a:pt x="110" y="0"/>
                      <a:pt x="114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41" name="Freeform 15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95363" cy="528638"/>
              </a:xfrm>
              <a:custGeom>
                <a:avLst/>
                <a:gdLst>
                  <a:gd name="T0" fmla="*/ 79270549 w 1541"/>
                  <a:gd name="T1" fmla="*/ 133229702 h 818"/>
                  <a:gd name="T2" fmla="*/ 50065278 w 1541"/>
                  <a:gd name="T3" fmla="*/ 131141647 h 818"/>
                  <a:gd name="T4" fmla="*/ 55071803 w 1541"/>
                  <a:gd name="T5" fmla="*/ 89376672 h 818"/>
                  <a:gd name="T6" fmla="*/ 92203825 w 1541"/>
                  <a:gd name="T7" fmla="*/ 78935732 h 818"/>
                  <a:gd name="T8" fmla="*/ 57575389 w 1541"/>
                  <a:gd name="T9" fmla="*/ 76429549 h 818"/>
                  <a:gd name="T10" fmla="*/ 83442546 w 1541"/>
                  <a:gd name="T11" fmla="*/ 48864769 h 818"/>
                  <a:gd name="T12" fmla="*/ 103885934 w 1541"/>
                  <a:gd name="T13" fmla="*/ 30905936 h 818"/>
                  <a:gd name="T14" fmla="*/ 83442546 w 1541"/>
                  <a:gd name="T15" fmla="*/ 23388034 h 818"/>
                  <a:gd name="T16" fmla="*/ 257003243 w 1541"/>
                  <a:gd name="T17" fmla="*/ 31323418 h 818"/>
                  <a:gd name="T18" fmla="*/ 430146695 w 1541"/>
                  <a:gd name="T19" fmla="*/ 62229354 h 818"/>
                  <a:gd name="T20" fmla="*/ 637918482 w 1541"/>
                  <a:gd name="T21" fmla="*/ 129052946 h 818"/>
                  <a:gd name="T22" fmla="*/ 554058691 w 1541"/>
                  <a:gd name="T23" fmla="*/ 294024183 h 818"/>
                  <a:gd name="T24" fmla="*/ 476457219 w 1541"/>
                  <a:gd name="T25" fmla="*/ 334117939 h 818"/>
                  <a:gd name="T26" fmla="*/ 288711454 w 1541"/>
                  <a:gd name="T27" fmla="*/ 299870866 h 818"/>
                  <a:gd name="T28" fmla="*/ 119322775 w 1541"/>
                  <a:gd name="T29" fmla="*/ 265206312 h 818"/>
                  <a:gd name="T30" fmla="*/ 834529 w 1541"/>
                  <a:gd name="T31" fmla="*/ 233047295 h 818"/>
                  <a:gd name="T32" fmla="*/ 44641488 w 1541"/>
                  <a:gd name="T33" fmla="*/ 193788503 h 818"/>
                  <a:gd name="T34" fmla="*/ 47145073 w 1541"/>
                  <a:gd name="T35" fmla="*/ 184182546 h 818"/>
                  <a:gd name="T36" fmla="*/ 25449903 w 1541"/>
                  <a:gd name="T37" fmla="*/ 170817961 h 818"/>
                  <a:gd name="T38" fmla="*/ 32960015 w 1541"/>
                  <a:gd name="T39" fmla="*/ 172071052 h 818"/>
                  <a:gd name="T40" fmla="*/ 67588441 w 1541"/>
                  <a:gd name="T41" fmla="*/ 187941820 h 818"/>
                  <a:gd name="T42" fmla="*/ 10013054 w 1541"/>
                  <a:gd name="T43" fmla="*/ 229288667 h 818"/>
                  <a:gd name="T44" fmla="*/ 170222602 w 1541"/>
                  <a:gd name="T45" fmla="*/ 269383068 h 818"/>
                  <a:gd name="T46" fmla="*/ 348372580 w 1541"/>
                  <a:gd name="T47" fmla="*/ 308223732 h 818"/>
                  <a:gd name="T48" fmla="*/ 548634901 w 1541"/>
                  <a:gd name="T49" fmla="*/ 292353610 h 818"/>
                  <a:gd name="T50" fmla="*/ 481463745 w 1541"/>
                  <a:gd name="T51" fmla="*/ 307806250 h 818"/>
                  <a:gd name="T52" fmla="*/ 446418065 w 1541"/>
                  <a:gd name="T53" fmla="*/ 287341891 h 818"/>
                  <a:gd name="T54" fmla="*/ 399689630 w 1541"/>
                  <a:gd name="T55" fmla="*/ 282330171 h 818"/>
                  <a:gd name="T56" fmla="*/ 371319533 w 1541"/>
                  <a:gd name="T57" fmla="*/ 261447684 h 818"/>
                  <a:gd name="T58" fmla="*/ 418047322 w 1541"/>
                  <a:gd name="T59" fmla="*/ 250171154 h 818"/>
                  <a:gd name="T60" fmla="*/ 412623532 w 1541"/>
                  <a:gd name="T61" fmla="*/ 264371349 h 818"/>
                  <a:gd name="T62" fmla="*/ 480211952 w 1541"/>
                  <a:gd name="T63" fmla="*/ 236806569 h 818"/>
                  <a:gd name="T64" fmla="*/ 500655319 w 1541"/>
                  <a:gd name="T65" fmla="*/ 216341563 h 818"/>
                  <a:gd name="T66" fmla="*/ 548634901 w 1541"/>
                  <a:gd name="T67" fmla="*/ 208406179 h 818"/>
                  <a:gd name="T68" fmla="*/ 565740800 w 1541"/>
                  <a:gd name="T69" fmla="*/ 190447357 h 818"/>
                  <a:gd name="T70" fmla="*/ 632494692 w 1541"/>
                  <a:gd name="T71" fmla="*/ 126547409 h 818"/>
                  <a:gd name="T72" fmla="*/ 574084794 w 1541"/>
                  <a:gd name="T73" fmla="*/ 106082404 h 818"/>
                  <a:gd name="T74" fmla="*/ 544462904 w 1541"/>
                  <a:gd name="T75" fmla="*/ 94805873 h 818"/>
                  <a:gd name="T76" fmla="*/ 497317851 w 1541"/>
                  <a:gd name="T77" fmla="*/ 83111841 h 818"/>
                  <a:gd name="T78" fmla="*/ 398855747 w 1541"/>
                  <a:gd name="T79" fmla="*/ 63482445 h 818"/>
                  <a:gd name="T80" fmla="*/ 304148296 w 1541"/>
                  <a:gd name="T81" fmla="*/ 46358586 h 818"/>
                  <a:gd name="T82" fmla="*/ 206103457 w 1541"/>
                  <a:gd name="T83" fmla="*/ 23806162 h 818"/>
                  <a:gd name="T84" fmla="*/ 92621090 w 1541"/>
                  <a:gd name="T85" fmla="*/ 33412119 h 818"/>
                  <a:gd name="T86" fmla="*/ 93455618 w 1541"/>
                  <a:gd name="T87" fmla="*/ 63482445 h 818"/>
                  <a:gd name="T88" fmla="*/ 67588441 w 1541"/>
                  <a:gd name="T89" fmla="*/ 72252793 h 818"/>
                  <a:gd name="T90" fmla="*/ 100131201 w 1541"/>
                  <a:gd name="T91" fmla="*/ 98147020 h 818"/>
                  <a:gd name="T92" fmla="*/ 60495593 w 1541"/>
                  <a:gd name="T93" fmla="*/ 94388392 h 818"/>
                  <a:gd name="T94" fmla="*/ 64250972 w 1541"/>
                  <a:gd name="T95" fmla="*/ 121535690 h 818"/>
                  <a:gd name="T96" fmla="*/ 53403392 w 1541"/>
                  <a:gd name="T97" fmla="*/ 147429897 h 818"/>
                  <a:gd name="T98" fmla="*/ 552806898 w 1541"/>
                  <a:gd name="T99" fmla="*/ 209659271 h 818"/>
                  <a:gd name="T100" fmla="*/ 586184167 w 1541"/>
                  <a:gd name="T101" fmla="*/ 218429618 h 818"/>
                  <a:gd name="T102" fmla="*/ 460603113 w 1541"/>
                  <a:gd name="T103" fmla="*/ 273976659 h 818"/>
                  <a:gd name="T104" fmla="*/ 484383949 w 1541"/>
                  <a:gd name="T105" fmla="*/ 239729587 h 818"/>
                  <a:gd name="T106" fmla="*/ 506913638 w 1541"/>
                  <a:gd name="T107" fmla="*/ 281912043 h 818"/>
                  <a:gd name="T108" fmla="*/ 526939741 w 1541"/>
                  <a:gd name="T109" fmla="*/ 248083099 h 81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1541"/>
                  <a:gd name="T166" fmla="*/ 0 h 818"/>
                  <a:gd name="T167" fmla="*/ 1541 w 1541"/>
                  <a:gd name="T168" fmla="*/ 818 h 81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1541" h="818">
                    <a:moveTo>
                      <a:pt x="94" y="332"/>
                    </a:moveTo>
                    <a:cubicBezTo>
                      <a:pt x="112" y="331"/>
                      <a:pt x="127" y="337"/>
                      <a:pt x="145" y="342"/>
                    </a:cubicBezTo>
                    <a:cubicBezTo>
                      <a:pt x="135" y="391"/>
                      <a:pt x="200" y="350"/>
                      <a:pt x="190" y="319"/>
                    </a:cubicBezTo>
                    <a:cubicBezTo>
                      <a:pt x="187" y="310"/>
                      <a:pt x="179" y="307"/>
                      <a:pt x="170" y="300"/>
                    </a:cubicBezTo>
                    <a:cubicBezTo>
                      <a:pt x="158" y="304"/>
                      <a:pt x="153" y="315"/>
                      <a:pt x="145" y="325"/>
                    </a:cubicBezTo>
                    <a:cubicBezTo>
                      <a:pt x="133" y="327"/>
                      <a:pt x="129" y="316"/>
                      <a:pt x="120" y="314"/>
                    </a:cubicBezTo>
                    <a:cubicBezTo>
                      <a:pt x="111" y="313"/>
                      <a:pt x="102" y="321"/>
                      <a:pt x="94" y="313"/>
                    </a:cubicBezTo>
                    <a:cubicBezTo>
                      <a:pt x="92" y="304"/>
                      <a:pt x="98" y="297"/>
                      <a:pt x="95" y="288"/>
                    </a:cubicBezTo>
                    <a:cubicBezTo>
                      <a:pt x="116" y="272"/>
                      <a:pt x="121" y="240"/>
                      <a:pt x="132" y="214"/>
                    </a:cubicBezTo>
                    <a:cubicBezTo>
                      <a:pt x="148" y="218"/>
                      <a:pt x="170" y="220"/>
                      <a:pt x="190" y="223"/>
                    </a:cubicBezTo>
                    <a:cubicBezTo>
                      <a:pt x="174" y="239"/>
                      <a:pt x="184" y="260"/>
                      <a:pt x="207" y="252"/>
                    </a:cubicBezTo>
                    <a:cubicBezTo>
                      <a:pt x="230" y="245"/>
                      <a:pt x="241" y="197"/>
                      <a:pt x="221" y="189"/>
                    </a:cubicBezTo>
                    <a:cubicBezTo>
                      <a:pt x="210" y="184"/>
                      <a:pt x="204" y="198"/>
                      <a:pt x="191" y="201"/>
                    </a:cubicBezTo>
                    <a:cubicBezTo>
                      <a:pt x="180" y="203"/>
                      <a:pt x="175" y="194"/>
                      <a:pt x="163" y="192"/>
                    </a:cubicBezTo>
                    <a:cubicBezTo>
                      <a:pt x="154" y="190"/>
                      <a:pt x="140" y="200"/>
                      <a:pt x="138" y="183"/>
                    </a:cubicBezTo>
                    <a:cubicBezTo>
                      <a:pt x="137" y="175"/>
                      <a:pt x="142" y="175"/>
                      <a:pt x="150" y="170"/>
                    </a:cubicBezTo>
                    <a:cubicBezTo>
                      <a:pt x="156" y="150"/>
                      <a:pt x="169" y="136"/>
                      <a:pt x="170" y="115"/>
                    </a:cubicBezTo>
                    <a:cubicBezTo>
                      <a:pt x="177" y="107"/>
                      <a:pt x="188" y="117"/>
                      <a:pt x="200" y="117"/>
                    </a:cubicBezTo>
                    <a:cubicBezTo>
                      <a:pt x="208" y="116"/>
                      <a:pt x="217" y="109"/>
                      <a:pt x="224" y="112"/>
                    </a:cubicBezTo>
                    <a:cubicBezTo>
                      <a:pt x="236" y="118"/>
                      <a:pt x="223" y="131"/>
                      <a:pt x="232" y="142"/>
                    </a:cubicBezTo>
                    <a:cubicBezTo>
                      <a:pt x="269" y="142"/>
                      <a:pt x="276" y="87"/>
                      <a:pt x="249" y="74"/>
                    </a:cubicBezTo>
                    <a:cubicBezTo>
                      <a:pt x="238" y="76"/>
                      <a:pt x="237" y="87"/>
                      <a:pt x="229" y="93"/>
                    </a:cubicBezTo>
                    <a:cubicBezTo>
                      <a:pt x="212" y="89"/>
                      <a:pt x="198" y="88"/>
                      <a:pt x="185" y="83"/>
                    </a:cubicBezTo>
                    <a:cubicBezTo>
                      <a:pt x="187" y="68"/>
                      <a:pt x="195" y="64"/>
                      <a:pt x="200" y="56"/>
                    </a:cubicBezTo>
                    <a:cubicBezTo>
                      <a:pt x="206" y="30"/>
                      <a:pt x="213" y="21"/>
                      <a:pt x="219" y="0"/>
                    </a:cubicBezTo>
                    <a:cubicBezTo>
                      <a:pt x="307" y="10"/>
                      <a:pt x="395" y="29"/>
                      <a:pt x="482" y="44"/>
                    </a:cubicBezTo>
                    <a:cubicBezTo>
                      <a:pt x="528" y="52"/>
                      <a:pt x="572" y="67"/>
                      <a:pt x="616" y="75"/>
                    </a:cubicBezTo>
                    <a:cubicBezTo>
                      <a:pt x="662" y="83"/>
                      <a:pt x="707" y="94"/>
                      <a:pt x="751" y="103"/>
                    </a:cubicBezTo>
                    <a:cubicBezTo>
                      <a:pt x="766" y="106"/>
                      <a:pt x="781" y="103"/>
                      <a:pt x="795" y="112"/>
                    </a:cubicBezTo>
                    <a:cubicBezTo>
                      <a:pt x="872" y="120"/>
                      <a:pt x="952" y="142"/>
                      <a:pt x="1031" y="149"/>
                    </a:cubicBezTo>
                    <a:cubicBezTo>
                      <a:pt x="1194" y="182"/>
                      <a:pt x="1351" y="237"/>
                      <a:pt x="1508" y="280"/>
                    </a:cubicBezTo>
                    <a:cubicBezTo>
                      <a:pt x="1519" y="289"/>
                      <a:pt x="1536" y="286"/>
                      <a:pt x="1541" y="298"/>
                    </a:cubicBezTo>
                    <a:cubicBezTo>
                      <a:pt x="1539" y="303"/>
                      <a:pt x="1535" y="307"/>
                      <a:pt x="1529" y="309"/>
                    </a:cubicBezTo>
                    <a:cubicBezTo>
                      <a:pt x="1482" y="397"/>
                      <a:pt x="1438" y="483"/>
                      <a:pt x="1393" y="577"/>
                    </a:cubicBezTo>
                    <a:cubicBezTo>
                      <a:pt x="1386" y="592"/>
                      <a:pt x="1378" y="605"/>
                      <a:pt x="1370" y="619"/>
                    </a:cubicBezTo>
                    <a:cubicBezTo>
                      <a:pt x="1354" y="646"/>
                      <a:pt x="1344" y="677"/>
                      <a:pt x="1328" y="704"/>
                    </a:cubicBezTo>
                    <a:cubicBezTo>
                      <a:pt x="1320" y="718"/>
                      <a:pt x="1312" y="731"/>
                      <a:pt x="1305" y="746"/>
                    </a:cubicBezTo>
                    <a:cubicBezTo>
                      <a:pt x="1291" y="774"/>
                      <a:pt x="1283" y="799"/>
                      <a:pt x="1262" y="818"/>
                    </a:cubicBezTo>
                    <a:cubicBezTo>
                      <a:pt x="1226" y="814"/>
                      <a:pt x="1175" y="799"/>
                      <a:pt x="1142" y="800"/>
                    </a:cubicBezTo>
                    <a:cubicBezTo>
                      <a:pt x="1044" y="769"/>
                      <a:pt x="939" y="771"/>
                      <a:pt x="829" y="750"/>
                    </a:cubicBezTo>
                    <a:cubicBezTo>
                      <a:pt x="788" y="742"/>
                      <a:pt x="747" y="726"/>
                      <a:pt x="705" y="718"/>
                    </a:cubicBezTo>
                    <a:cubicBezTo>
                      <a:pt x="701" y="717"/>
                      <a:pt x="696" y="718"/>
                      <a:pt x="692" y="718"/>
                    </a:cubicBezTo>
                    <a:cubicBezTo>
                      <a:pt x="644" y="710"/>
                      <a:pt x="596" y="698"/>
                      <a:pt x="547" y="690"/>
                    </a:cubicBezTo>
                    <a:cubicBezTo>
                      <a:pt x="523" y="686"/>
                      <a:pt x="502" y="680"/>
                      <a:pt x="478" y="675"/>
                    </a:cubicBezTo>
                    <a:cubicBezTo>
                      <a:pt x="415" y="661"/>
                      <a:pt x="352" y="646"/>
                      <a:pt x="286" y="635"/>
                    </a:cubicBezTo>
                    <a:cubicBezTo>
                      <a:pt x="264" y="631"/>
                      <a:pt x="244" y="623"/>
                      <a:pt x="224" y="619"/>
                    </a:cubicBezTo>
                    <a:cubicBezTo>
                      <a:pt x="152" y="602"/>
                      <a:pt x="83" y="585"/>
                      <a:pt x="21" y="560"/>
                    </a:cubicBezTo>
                    <a:cubicBezTo>
                      <a:pt x="14" y="560"/>
                      <a:pt x="8" y="559"/>
                      <a:pt x="2" y="558"/>
                    </a:cubicBezTo>
                    <a:cubicBezTo>
                      <a:pt x="0" y="545"/>
                      <a:pt x="8" y="541"/>
                      <a:pt x="14" y="536"/>
                    </a:cubicBezTo>
                    <a:cubicBezTo>
                      <a:pt x="27" y="508"/>
                      <a:pt x="51" y="491"/>
                      <a:pt x="58" y="458"/>
                    </a:cubicBezTo>
                    <a:cubicBezTo>
                      <a:pt x="78" y="458"/>
                      <a:pt x="96" y="452"/>
                      <a:pt x="107" y="464"/>
                    </a:cubicBezTo>
                    <a:cubicBezTo>
                      <a:pt x="106" y="471"/>
                      <a:pt x="100" y="474"/>
                      <a:pt x="98" y="481"/>
                    </a:cubicBezTo>
                    <a:cubicBezTo>
                      <a:pt x="115" y="496"/>
                      <a:pt x="151" y="475"/>
                      <a:pt x="148" y="452"/>
                    </a:cubicBezTo>
                    <a:cubicBezTo>
                      <a:pt x="147" y="438"/>
                      <a:pt x="114" y="408"/>
                      <a:pt x="113" y="441"/>
                    </a:cubicBezTo>
                    <a:cubicBezTo>
                      <a:pt x="107" y="442"/>
                      <a:pt x="102" y="443"/>
                      <a:pt x="97" y="444"/>
                    </a:cubicBezTo>
                    <a:cubicBezTo>
                      <a:pt x="90" y="429"/>
                      <a:pt x="75" y="427"/>
                      <a:pt x="60" y="424"/>
                    </a:cubicBezTo>
                    <a:cubicBezTo>
                      <a:pt x="56" y="419"/>
                      <a:pt x="55" y="407"/>
                      <a:pt x="61" y="409"/>
                    </a:cubicBezTo>
                    <a:cubicBezTo>
                      <a:pt x="62" y="408"/>
                      <a:pt x="61" y="405"/>
                      <a:pt x="63" y="400"/>
                    </a:cubicBezTo>
                    <a:cubicBezTo>
                      <a:pt x="82" y="382"/>
                      <a:pt x="90" y="357"/>
                      <a:pt x="94" y="332"/>
                    </a:cubicBezTo>
                    <a:close/>
                    <a:moveTo>
                      <a:pt x="79" y="412"/>
                    </a:moveTo>
                    <a:cubicBezTo>
                      <a:pt x="84" y="418"/>
                      <a:pt x="93" y="421"/>
                      <a:pt x="101" y="425"/>
                    </a:cubicBezTo>
                    <a:cubicBezTo>
                      <a:pt x="111" y="414"/>
                      <a:pt x="121" y="411"/>
                      <a:pt x="138" y="416"/>
                    </a:cubicBezTo>
                    <a:cubicBezTo>
                      <a:pt x="142" y="432"/>
                      <a:pt x="160" y="435"/>
                      <a:pt x="162" y="450"/>
                    </a:cubicBezTo>
                    <a:cubicBezTo>
                      <a:pt x="165" y="486"/>
                      <a:pt x="92" y="527"/>
                      <a:pt x="83" y="474"/>
                    </a:cubicBezTo>
                    <a:cubicBezTo>
                      <a:pt x="80" y="472"/>
                      <a:pt x="76" y="471"/>
                      <a:pt x="71" y="471"/>
                    </a:cubicBezTo>
                    <a:cubicBezTo>
                      <a:pt x="58" y="499"/>
                      <a:pt x="33" y="516"/>
                      <a:pt x="24" y="549"/>
                    </a:cubicBezTo>
                    <a:cubicBezTo>
                      <a:pt x="29" y="551"/>
                      <a:pt x="35" y="552"/>
                      <a:pt x="40" y="554"/>
                    </a:cubicBezTo>
                    <a:cubicBezTo>
                      <a:pt x="42" y="555"/>
                      <a:pt x="43" y="557"/>
                      <a:pt x="45" y="558"/>
                    </a:cubicBezTo>
                    <a:cubicBezTo>
                      <a:pt x="161" y="596"/>
                      <a:pt x="284" y="621"/>
                      <a:pt x="408" y="645"/>
                    </a:cubicBezTo>
                    <a:cubicBezTo>
                      <a:pt x="445" y="652"/>
                      <a:pt x="480" y="665"/>
                      <a:pt x="516" y="673"/>
                    </a:cubicBezTo>
                    <a:cubicBezTo>
                      <a:pt x="578" y="687"/>
                      <a:pt x="640" y="693"/>
                      <a:pt x="698" y="703"/>
                    </a:cubicBezTo>
                    <a:cubicBezTo>
                      <a:pt x="744" y="711"/>
                      <a:pt x="789" y="730"/>
                      <a:pt x="835" y="738"/>
                    </a:cubicBezTo>
                    <a:cubicBezTo>
                      <a:pt x="885" y="747"/>
                      <a:pt x="939" y="752"/>
                      <a:pt x="993" y="759"/>
                    </a:cubicBezTo>
                    <a:cubicBezTo>
                      <a:pt x="1086" y="770"/>
                      <a:pt x="1177" y="795"/>
                      <a:pt x="1256" y="805"/>
                    </a:cubicBezTo>
                    <a:cubicBezTo>
                      <a:pt x="1277" y="769"/>
                      <a:pt x="1295" y="738"/>
                      <a:pt x="1315" y="700"/>
                    </a:cubicBezTo>
                    <a:cubicBezTo>
                      <a:pt x="1278" y="695"/>
                      <a:pt x="1244" y="690"/>
                      <a:pt x="1204" y="685"/>
                    </a:cubicBezTo>
                    <a:cubicBezTo>
                      <a:pt x="1198" y="695"/>
                      <a:pt x="1191" y="705"/>
                      <a:pt x="1182" y="715"/>
                    </a:cubicBezTo>
                    <a:cubicBezTo>
                      <a:pt x="1175" y="723"/>
                      <a:pt x="1168" y="739"/>
                      <a:pt x="1154" y="737"/>
                    </a:cubicBezTo>
                    <a:cubicBezTo>
                      <a:pt x="1167" y="718"/>
                      <a:pt x="1184" y="703"/>
                      <a:pt x="1195" y="684"/>
                    </a:cubicBezTo>
                    <a:cubicBezTo>
                      <a:pt x="1168" y="674"/>
                      <a:pt x="1124" y="671"/>
                      <a:pt x="1096" y="663"/>
                    </a:cubicBezTo>
                    <a:cubicBezTo>
                      <a:pt x="1088" y="672"/>
                      <a:pt x="1083" y="684"/>
                      <a:pt x="1070" y="688"/>
                    </a:cubicBezTo>
                    <a:cubicBezTo>
                      <a:pt x="1073" y="679"/>
                      <a:pt x="1088" y="667"/>
                      <a:pt x="1085" y="661"/>
                    </a:cubicBezTo>
                    <a:cubicBezTo>
                      <a:pt x="1053" y="651"/>
                      <a:pt x="1018" y="648"/>
                      <a:pt x="983" y="641"/>
                    </a:cubicBezTo>
                    <a:cubicBezTo>
                      <a:pt x="975" y="653"/>
                      <a:pt x="966" y="664"/>
                      <a:pt x="958" y="676"/>
                    </a:cubicBezTo>
                    <a:cubicBezTo>
                      <a:pt x="949" y="687"/>
                      <a:pt x="944" y="703"/>
                      <a:pt x="930" y="709"/>
                    </a:cubicBezTo>
                    <a:cubicBezTo>
                      <a:pt x="941" y="682"/>
                      <a:pt x="961" y="665"/>
                      <a:pt x="974" y="639"/>
                    </a:cubicBezTo>
                    <a:cubicBezTo>
                      <a:pt x="944" y="635"/>
                      <a:pt x="917" y="639"/>
                      <a:pt x="890" y="626"/>
                    </a:cubicBezTo>
                    <a:cubicBezTo>
                      <a:pt x="895" y="618"/>
                      <a:pt x="906" y="624"/>
                      <a:pt x="913" y="625"/>
                    </a:cubicBezTo>
                    <a:cubicBezTo>
                      <a:pt x="934" y="627"/>
                      <a:pt x="959" y="629"/>
                      <a:pt x="980" y="632"/>
                    </a:cubicBezTo>
                    <a:cubicBezTo>
                      <a:pt x="988" y="622"/>
                      <a:pt x="994" y="610"/>
                      <a:pt x="1002" y="599"/>
                    </a:cubicBezTo>
                    <a:cubicBezTo>
                      <a:pt x="1009" y="589"/>
                      <a:pt x="1016" y="576"/>
                      <a:pt x="1028" y="571"/>
                    </a:cubicBezTo>
                    <a:cubicBezTo>
                      <a:pt x="1032" y="583"/>
                      <a:pt x="1018" y="591"/>
                      <a:pt x="1011" y="601"/>
                    </a:cubicBezTo>
                    <a:cubicBezTo>
                      <a:pt x="1003" y="612"/>
                      <a:pt x="995" y="623"/>
                      <a:pt x="989" y="633"/>
                    </a:cubicBezTo>
                    <a:cubicBezTo>
                      <a:pt x="1024" y="639"/>
                      <a:pt x="1060" y="646"/>
                      <a:pt x="1093" y="654"/>
                    </a:cubicBezTo>
                    <a:cubicBezTo>
                      <a:pt x="1116" y="631"/>
                      <a:pt x="1132" y="602"/>
                      <a:pt x="1151" y="576"/>
                    </a:cubicBezTo>
                    <a:cubicBezTo>
                      <a:pt x="1155" y="571"/>
                      <a:pt x="1149" y="569"/>
                      <a:pt x="1151" y="567"/>
                    </a:cubicBezTo>
                    <a:cubicBezTo>
                      <a:pt x="1153" y="569"/>
                      <a:pt x="1155" y="569"/>
                      <a:pt x="1157" y="567"/>
                    </a:cubicBezTo>
                    <a:cubicBezTo>
                      <a:pt x="1160" y="557"/>
                      <a:pt x="1169" y="548"/>
                      <a:pt x="1176" y="539"/>
                    </a:cubicBezTo>
                    <a:cubicBezTo>
                      <a:pt x="1182" y="531"/>
                      <a:pt x="1188" y="517"/>
                      <a:pt x="1200" y="518"/>
                    </a:cubicBezTo>
                    <a:cubicBezTo>
                      <a:pt x="1192" y="539"/>
                      <a:pt x="1175" y="549"/>
                      <a:pt x="1166" y="568"/>
                    </a:cubicBezTo>
                    <a:cubicBezTo>
                      <a:pt x="1196" y="575"/>
                      <a:pt x="1233" y="574"/>
                      <a:pt x="1260" y="583"/>
                    </a:cubicBezTo>
                    <a:cubicBezTo>
                      <a:pt x="1277" y="553"/>
                      <a:pt x="1297" y="527"/>
                      <a:pt x="1315" y="499"/>
                    </a:cubicBezTo>
                    <a:cubicBezTo>
                      <a:pt x="1294" y="495"/>
                      <a:pt x="1265" y="492"/>
                      <a:pt x="1243" y="484"/>
                    </a:cubicBezTo>
                    <a:cubicBezTo>
                      <a:pt x="1267" y="477"/>
                      <a:pt x="1295" y="490"/>
                      <a:pt x="1319" y="493"/>
                    </a:cubicBezTo>
                    <a:cubicBezTo>
                      <a:pt x="1333" y="483"/>
                      <a:pt x="1340" y="458"/>
                      <a:pt x="1356" y="456"/>
                    </a:cubicBezTo>
                    <a:cubicBezTo>
                      <a:pt x="1355" y="474"/>
                      <a:pt x="1332" y="484"/>
                      <a:pt x="1334" y="495"/>
                    </a:cubicBezTo>
                    <a:cubicBezTo>
                      <a:pt x="1360" y="499"/>
                      <a:pt x="1385" y="510"/>
                      <a:pt x="1411" y="509"/>
                    </a:cubicBezTo>
                    <a:cubicBezTo>
                      <a:pt x="1445" y="440"/>
                      <a:pt x="1489" y="380"/>
                      <a:pt x="1516" y="303"/>
                    </a:cubicBezTo>
                    <a:cubicBezTo>
                      <a:pt x="1508" y="299"/>
                      <a:pt x="1499" y="296"/>
                      <a:pt x="1498" y="289"/>
                    </a:cubicBezTo>
                    <a:cubicBezTo>
                      <a:pt x="1465" y="279"/>
                      <a:pt x="1418" y="270"/>
                      <a:pt x="1387" y="254"/>
                    </a:cubicBezTo>
                    <a:cubicBezTo>
                      <a:pt x="1381" y="256"/>
                      <a:pt x="1383" y="251"/>
                      <a:pt x="1376" y="254"/>
                    </a:cubicBezTo>
                    <a:cubicBezTo>
                      <a:pt x="1369" y="246"/>
                      <a:pt x="1344" y="246"/>
                      <a:pt x="1346" y="239"/>
                    </a:cubicBezTo>
                    <a:cubicBezTo>
                      <a:pt x="1341" y="238"/>
                      <a:pt x="1343" y="243"/>
                      <a:pt x="1339" y="242"/>
                    </a:cubicBezTo>
                    <a:cubicBezTo>
                      <a:pt x="1327" y="237"/>
                      <a:pt x="1316" y="231"/>
                      <a:pt x="1305" y="227"/>
                    </a:cubicBezTo>
                    <a:cubicBezTo>
                      <a:pt x="1292" y="223"/>
                      <a:pt x="1277" y="224"/>
                      <a:pt x="1262" y="220"/>
                    </a:cubicBezTo>
                    <a:cubicBezTo>
                      <a:pt x="1251" y="217"/>
                      <a:pt x="1241" y="209"/>
                      <a:pt x="1229" y="207"/>
                    </a:cubicBezTo>
                    <a:cubicBezTo>
                      <a:pt x="1217" y="204"/>
                      <a:pt x="1205" y="202"/>
                      <a:pt x="1192" y="199"/>
                    </a:cubicBezTo>
                    <a:cubicBezTo>
                      <a:pt x="1166" y="192"/>
                      <a:pt x="1139" y="181"/>
                      <a:pt x="1111" y="181"/>
                    </a:cubicBezTo>
                    <a:cubicBezTo>
                      <a:pt x="1111" y="175"/>
                      <a:pt x="1097" y="177"/>
                      <a:pt x="1088" y="176"/>
                    </a:cubicBezTo>
                    <a:cubicBezTo>
                      <a:pt x="1044" y="162"/>
                      <a:pt x="1000" y="161"/>
                      <a:pt x="956" y="152"/>
                    </a:cubicBezTo>
                    <a:cubicBezTo>
                      <a:pt x="932" y="147"/>
                      <a:pt x="899" y="142"/>
                      <a:pt x="870" y="137"/>
                    </a:cubicBezTo>
                    <a:cubicBezTo>
                      <a:pt x="854" y="134"/>
                      <a:pt x="838" y="128"/>
                      <a:pt x="823" y="125"/>
                    </a:cubicBezTo>
                    <a:cubicBezTo>
                      <a:pt x="791" y="120"/>
                      <a:pt x="758" y="114"/>
                      <a:pt x="729" y="111"/>
                    </a:cubicBezTo>
                    <a:cubicBezTo>
                      <a:pt x="717" y="109"/>
                      <a:pt x="705" y="103"/>
                      <a:pt x="693" y="100"/>
                    </a:cubicBezTo>
                    <a:cubicBezTo>
                      <a:pt x="658" y="91"/>
                      <a:pt x="622" y="89"/>
                      <a:pt x="587" y="81"/>
                    </a:cubicBezTo>
                    <a:cubicBezTo>
                      <a:pt x="555" y="74"/>
                      <a:pt x="523" y="62"/>
                      <a:pt x="494" y="57"/>
                    </a:cubicBezTo>
                    <a:cubicBezTo>
                      <a:pt x="407" y="43"/>
                      <a:pt x="320" y="28"/>
                      <a:pt x="231" y="10"/>
                    </a:cubicBezTo>
                    <a:cubicBezTo>
                      <a:pt x="221" y="30"/>
                      <a:pt x="211" y="52"/>
                      <a:pt x="204" y="72"/>
                    </a:cubicBezTo>
                    <a:cubicBezTo>
                      <a:pt x="209" y="76"/>
                      <a:pt x="216" y="77"/>
                      <a:pt x="222" y="80"/>
                    </a:cubicBezTo>
                    <a:cubicBezTo>
                      <a:pt x="226" y="73"/>
                      <a:pt x="232" y="69"/>
                      <a:pt x="235" y="62"/>
                    </a:cubicBezTo>
                    <a:cubicBezTo>
                      <a:pt x="271" y="43"/>
                      <a:pt x="296" y="100"/>
                      <a:pt x="274" y="133"/>
                    </a:cubicBezTo>
                    <a:cubicBezTo>
                      <a:pt x="265" y="146"/>
                      <a:pt x="240" y="158"/>
                      <a:pt x="224" y="152"/>
                    </a:cubicBezTo>
                    <a:cubicBezTo>
                      <a:pt x="217" y="146"/>
                      <a:pt x="210" y="139"/>
                      <a:pt x="207" y="128"/>
                    </a:cubicBezTo>
                    <a:cubicBezTo>
                      <a:pt x="197" y="129"/>
                      <a:pt x="194" y="124"/>
                      <a:pt x="184" y="125"/>
                    </a:cubicBezTo>
                    <a:cubicBezTo>
                      <a:pt x="174" y="139"/>
                      <a:pt x="169" y="157"/>
                      <a:pt x="162" y="173"/>
                    </a:cubicBezTo>
                    <a:cubicBezTo>
                      <a:pt x="164" y="175"/>
                      <a:pt x="169" y="172"/>
                      <a:pt x="178" y="173"/>
                    </a:cubicBezTo>
                    <a:cubicBezTo>
                      <a:pt x="192" y="193"/>
                      <a:pt x="220" y="164"/>
                      <a:pt x="237" y="184"/>
                    </a:cubicBezTo>
                    <a:cubicBezTo>
                      <a:pt x="246" y="196"/>
                      <a:pt x="243" y="215"/>
                      <a:pt x="240" y="235"/>
                    </a:cubicBezTo>
                    <a:cubicBezTo>
                      <a:pt x="230" y="241"/>
                      <a:pt x="228" y="258"/>
                      <a:pt x="215" y="263"/>
                    </a:cubicBezTo>
                    <a:cubicBezTo>
                      <a:pt x="193" y="271"/>
                      <a:pt x="169" y="259"/>
                      <a:pt x="169" y="232"/>
                    </a:cubicBezTo>
                    <a:cubicBezTo>
                      <a:pt x="164" y="231"/>
                      <a:pt x="153" y="228"/>
                      <a:pt x="145" y="226"/>
                    </a:cubicBezTo>
                    <a:cubicBezTo>
                      <a:pt x="131" y="248"/>
                      <a:pt x="120" y="277"/>
                      <a:pt x="114" y="303"/>
                    </a:cubicBezTo>
                    <a:cubicBezTo>
                      <a:pt x="122" y="304"/>
                      <a:pt x="129" y="308"/>
                      <a:pt x="136" y="310"/>
                    </a:cubicBezTo>
                    <a:cubicBezTo>
                      <a:pt x="143" y="305"/>
                      <a:pt x="149" y="298"/>
                      <a:pt x="154" y="291"/>
                    </a:cubicBezTo>
                    <a:cubicBezTo>
                      <a:pt x="179" y="282"/>
                      <a:pt x="191" y="298"/>
                      <a:pt x="201" y="311"/>
                    </a:cubicBezTo>
                    <a:cubicBezTo>
                      <a:pt x="210" y="352"/>
                      <a:pt x="168" y="394"/>
                      <a:pt x="135" y="373"/>
                    </a:cubicBezTo>
                    <a:cubicBezTo>
                      <a:pt x="133" y="366"/>
                      <a:pt x="129" y="360"/>
                      <a:pt x="128" y="353"/>
                    </a:cubicBezTo>
                    <a:cubicBezTo>
                      <a:pt x="123" y="351"/>
                      <a:pt x="110" y="349"/>
                      <a:pt x="107" y="350"/>
                    </a:cubicBezTo>
                    <a:cubicBezTo>
                      <a:pt x="100" y="363"/>
                      <a:pt x="86" y="389"/>
                      <a:pt x="79" y="412"/>
                    </a:cubicBezTo>
                    <a:close/>
                    <a:moveTo>
                      <a:pt x="1325" y="502"/>
                    </a:moveTo>
                    <a:cubicBezTo>
                      <a:pt x="1305" y="528"/>
                      <a:pt x="1287" y="555"/>
                      <a:pt x="1271" y="585"/>
                    </a:cubicBezTo>
                    <a:cubicBezTo>
                      <a:pt x="1306" y="586"/>
                      <a:pt x="1336" y="597"/>
                      <a:pt x="1368" y="596"/>
                    </a:cubicBezTo>
                    <a:cubicBezTo>
                      <a:pt x="1381" y="573"/>
                      <a:pt x="1394" y="549"/>
                      <a:pt x="1405" y="523"/>
                    </a:cubicBezTo>
                    <a:cubicBezTo>
                      <a:pt x="1381" y="513"/>
                      <a:pt x="1354" y="507"/>
                      <a:pt x="1325" y="502"/>
                    </a:cubicBezTo>
                    <a:close/>
                    <a:moveTo>
                      <a:pt x="1161" y="574"/>
                    </a:moveTo>
                    <a:cubicBezTo>
                      <a:pt x="1142" y="601"/>
                      <a:pt x="1124" y="629"/>
                      <a:pt x="1104" y="656"/>
                    </a:cubicBezTo>
                    <a:cubicBezTo>
                      <a:pt x="1134" y="664"/>
                      <a:pt x="1169" y="667"/>
                      <a:pt x="1201" y="673"/>
                    </a:cubicBezTo>
                    <a:cubicBezTo>
                      <a:pt x="1224" y="650"/>
                      <a:pt x="1233" y="615"/>
                      <a:pt x="1254" y="591"/>
                    </a:cubicBezTo>
                    <a:cubicBezTo>
                      <a:pt x="1227" y="583"/>
                      <a:pt x="1192" y="579"/>
                      <a:pt x="1161" y="574"/>
                    </a:cubicBezTo>
                    <a:close/>
                    <a:moveTo>
                      <a:pt x="1263" y="594"/>
                    </a:moveTo>
                    <a:cubicBezTo>
                      <a:pt x="1250" y="613"/>
                      <a:pt x="1237" y="636"/>
                      <a:pt x="1225" y="657"/>
                    </a:cubicBezTo>
                    <a:cubicBezTo>
                      <a:pt x="1221" y="664"/>
                      <a:pt x="1212" y="670"/>
                      <a:pt x="1215" y="675"/>
                    </a:cubicBezTo>
                    <a:cubicBezTo>
                      <a:pt x="1246" y="684"/>
                      <a:pt x="1285" y="682"/>
                      <a:pt x="1319" y="692"/>
                    </a:cubicBezTo>
                    <a:cubicBezTo>
                      <a:pt x="1331" y="664"/>
                      <a:pt x="1349" y="641"/>
                      <a:pt x="1359" y="611"/>
                    </a:cubicBezTo>
                    <a:cubicBezTo>
                      <a:pt x="1327" y="599"/>
                      <a:pt x="1301" y="598"/>
                      <a:pt x="1263" y="59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5" name="Group 160"/>
            <p:cNvGrpSpPr/>
            <p:nvPr/>
          </p:nvGrpSpPr>
          <p:grpSpPr bwMode="auto">
            <a:xfrm>
              <a:off x="5691735" y="4364662"/>
              <a:ext cx="1429930" cy="749300"/>
              <a:chOff x="0" y="0"/>
              <a:chExt cx="1123950" cy="588963"/>
            </a:xfrm>
          </p:grpSpPr>
          <p:sp>
            <p:nvSpPr>
              <p:cNvPr id="23733" name="Freeform 156"/>
              <p:cNvSpPr>
                <a:spLocks noChangeArrowheads="1"/>
              </p:cNvSpPr>
              <p:nvPr/>
            </p:nvSpPr>
            <p:spPr bwMode="auto">
              <a:xfrm>
                <a:off x="131763" y="238125"/>
                <a:ext cx="128588" cy="31750"/>
              </a:xfrm>
              <a:custGeom>
                <a:avLst/>
                <a:gdLst>
                  <a:gd name="T0" fmla="*/ 83089813 w 199"/>
                  <a:gd name="T1" fmla="*/ 15954051 h 49"/>
                  <a:gd name="T2" fmla="*/ 34238008 w 199"/>
                  <a:gd name="T3" fmla="*/ 13435435 h 49"/>
                  <a:gd name="T4" fmla="*/ 0 w 199"/>
                  <a:gd name="T5" fmla="*/ 839755 h 49"/>
                  <a:gd name="T6" fmla="*/ 83089813 w 199"/>
                  <a:gd name="T7" fmla="*/ 15954051 h 49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9"/>
                  <a:gd name="T13" fmla="*/ 0 h 49"/>
                  <a:gd name="T14" fmla="*/ 199 w 199"/>
                  <a:gd name="T15" fmla="*/ 49 h 49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9" h="49">
                    <a:moveTo>
                      <a:pt x="199" y="38"/>
                    </a:moveTo>
                    <a:cubicBezTo>
                      <a:pt x="177" y="49"/>
                      <a:pt x="125" y="38"/>
                      <a:pt x="82" y="32"/>
                    </a:cubicBezTo>
                    <a:cubicBezTo>
                      <a:pt x="52" y="27"/>
                      <a:pt x="11" y="24"/>
                      <a:pt x="0" y="2"/>
                    </a:cubicBezTo>
                    <a:cubicBezTo>
                      <a:pt x="58" y="0"/>
                      <a:pt x="144" y="18"/>
                      <a:pt x="199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4" name="Freeform 157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23950" cy="588963"/>
              </a:xfrm>
              <a:custGeom>
                <a:avLst/>
                <a:gdLst>
                  <a:gd name="T0" fmla="*/ 721006940 w 1740"/>
                  <a:gd name="T1" fmla="*/ 101342980 h 912"/>
                  <a:gd name="T2" fmla="*/ 686792362 w 1740"/>
                  <a:gd name="T3" fmla="*/ 147635330 h 912"/>
                  <a:gd name="T4" fmla="*/ 516971800 w 1740"/>
                  <a:gd name="T5" fmla="*/ 259821168 h 912"/>
                  <a:gd name="T6" fmla="*/ 421421866 w 1740"/>
                  <a:gd name="T7" fmla="*/ 322378450 h 912"/>
                  <a:gd name="T8" fmla="*/ 299584993 w 1740"/>
                  <a:gd name="T9" fmla="*/ 323629350 h 912"/>
                  <a:gd name="T10" fmla="*/ 256608129 w 1740"/>
                  <a:gd name="T11" fmla="*/ 376177574 h 912"/>
                  <a:gd name="T12" fmla="*/ 260363671 w 1740"/>
                  <a:gd name="T13" fmla="*/ 341979628 h 912"/>
                  <a:gd name="T14" fmla="*/ 227400940 w 1740"/>
                  <a:gd name="T15" fmla="*/ 305279154 h 912"/>
                  <a:gd name="T16" fmla="*/ 3755543 w 1740"/>
                  <a:gd name="T17" fmla="*/ 247726764 h 912"/>
                  <a:gd name="T18" fmla="*/ 3755543 w 1740"/>
                  <a:gd name="T19" fmla="*/ 229376568 h 912"/>
                  <a:gd name="T20" fmla="*/ 47566346 w 1740"/>
                  <a:gd name="T21" fmla="*/ 207273025 h 912"/>
                  <a:gd name="T22" fmla="*/ 39221332 w 1740"/>
                  <a:gd name="T23" fmla="*/ 178079971 h 912"/>
                  <a:gd name="T24" fmla="*/ 19610989 w 1740"/>
                  <a:gd name="T25" fmla="*/ 155976387 h 912"/>
                  <a:gd name="T26" fmla="*/ 163561849 w 1740"/>
                  <a:gd name="T27" fmla="*/ 86328948 h 912"/>
                  <a:gd name="T28" fmla="*/ 267456827 w 1740"/>
                  <a:gd name="T29" fmla="*/ 40036568 h 912"/>
                  <a:gd name="T30" fmla="*/ 309181844 w 1740"/>
                  <a:gd name="T31" fmla="*/ 19183920 h 912"/>
                  <a:gd name="T32" fmla="*/ 406818271 w 1740"/>
                  <a:gd name="T33" fmla="*/ 8341060 h 912"/>
                  <a:gd name="T34" fmla="*/ 579141720 w 1740"/>
                  <a:gd name="T35" fmla="*/ 27942164 h 912"/>
                  <a:gd name="T36" fmla="*/ 673440453 w 1740"/>
                  <a:gd name="T37" fmla="*/ 47543271 h 912"/>
                  <a:gd name="T38" fmla="*/ 364258689 w 1740"/>
                  <a:gd name="T39" fmla="*/ 15847755 h 912"/>
                  <a:gd name="T40" fmla="*/ 276219113 w 1740"/>
                  <a:gd name="T41" fmla="*/ 47543271 h 912"/>
                  <a:gd name="T42" fmla="*/ 209041803 w 1740"/>
                  <a:gd name="T43" fmla="*/ 76736971 h 912"/>
                  <a:gd name="T44" fmla="*/ 97636387 w 1740"/>
                  <a:gd name="T45" fmla="*/ 168487327 h 912"/>
                  <a:gd name="T46" fmla="*/ 207789956 w 1740"/>
                  <a:gd name="T47" fmla="*/ 186837564 h 912"/>
                  <a:gd name="T48" fmla="*/ 405566424 w 1740"/>
                  <a:gd name="T49" fmla="*/ 242721872 h 912"/>
                  <a:gd name="T50" fmla="*/ 381365979 w 1740"/>
                  <a:gd name="T51" fmla="*/ 309866865 h 912"/>
                  <a:gd name="T52" fmla="*/ 312936741 w 1740"/>
                  <a:gd name="T53" fmla="*/ 314871757 h 912"/>
                  <a:gd name="T54" fmla="*/ 408069473 w 1740"/>
                  <a:gd name="T55" fmla="*/ 316122657 h 912"/>
                  <a:gd name="T56" fmla="*/ 404731859 w 1740"/>
                  <a:gd name="T57" fmla="*/ 211026371 h 912"/>
                  <a:gd name="T58" fmla="*/ 257859976 w 1740"/>
                  <a:gd name="T59" fmla="*/ 180581771 h 912"/>
                  <a:gd name="T60" fmla="*/ 414328710 w 1740"/>
                  <a:gd name="T61" fmla="*/ 206022124 h 912"/>
                  <a:gd name="T62" fmla="*/ 441032204 w 1740"/>
                  <a:gd name="T63" fmla="*/ 26691264 h 912"/>
                  <a:gd name="T64" fmla="*/ 431435999 w 1740"/>
                  <a:gd name="T65" fmla="*/ 300274907 h 912"/>
                  <a:gd name="T66" fmla="*/ 701395956 w 1740"/>
                  <a:gd name="T67" fmla="*/ 120526895 h 912"/>
                  <a:gd name="T68" fmla="*/ 660088060 w 1740"/>
                  <a:gd name="T69" fmla="*/ 74234524 h 912"/>
                  <a:gd name="T70" fmla="*/ 529071700 w 1740"/>
                  <a:gd name="T71" fmla="*/ 157227288 h 912"/>
                  <a:gd name="T72" fmla="*/ 471909169 w 1740"/>
                  <a:gd name="T73" fmla="*/ 188922828 h 912"/>
                  <a:gd name="T74" fmla="*/ 431435999 w 1740"/>
                  <a:gd name="T75" fmla="*/ 299023361 h 912"/>
                  <a:gd name="T76" fmla="*/ 140613251 w 1740"/>
                  <a:gd name="T77" fmla="*/ 202685314 h 912"/>
                  <a:gd name="T78" fmla="*/ 56328632 w 1740"/>
                  <a:gd name="T79" fmla="*/ 200183514 h 912"/>
                  <a:gd name="T80" fmla="*/ 80529077 w 1740"/>
                  <a:gd name="T81" fmla="*/ 214779718 h 912"/>
                  <a:gd name="T82" fmla="*/ 68429178 w 1740"/>
                  <a:gd name="T83" fmla="*/ 221035511 h 912"/>
                  <a:gd name="T84" fmla="*/ 68429178 w 1740"/>
                  <a:gd name="T85" fmla="*/ 226874121 h 912"/>
                  <a:gd name="T86" fmla="*/ 247011278 w 1740"/>
                  <a:gd name="T87" fmla="*/ 239385707 h 912"/>
                  <a:gd name="T88" fmla="*/ 277470960 w 1740"/>
                  <a:gd name="T89" fmla="*/ 236883261 h 912"/>
                  <a:gd name="T90" fmla="*/ 327540335 w 1740"/>
                  <a:gd name="T91" fmla="*/ 243973418 h 912"/>
                  <a:gd name="T92" fmla="*/ 332547725 w 1740"/>
                  <a:gd name="T93" fmla="*/ 253982557 h 912"/>
                  <a:gd name="T94" fmla="*/ 394717726 w 1740"/>
                  <a:gd name="T95" fmla="*/ 286928958 h 912"/>
                  <a:gd name="T96" fmla="*/ 402228164 w 1740"/>
                  <a:gd name="T97" fmla="*/ 271081207 h 912"/>
                  <a:gd name="T98" fmla="*/ 400976317 w 1740"/>
                  <a:gd name="T99" fmla="*/ 261072068 h 912"/>
                  <a:gd name="T100" fmla="*/ 45062651 w 1740"/>
                  <a:gd name="T101" fmla="*/ 170989814 h 912"/>
                  <a:gd name="T102" fmla="*/ 124757809 w 1740"/>
                  <a:gd name="T103" fmla="*/ 252731011 h 912"/>
                  <a:gd name="T104" fmla="*/ 12099905 w 1740"/>
                  <a:gd name="T105" fmla="*/ 240220071 h 912"/>
                  <a:gd name="T106" fmla="*/ 231155836 w 1740"/>
                  <a:gd name="T107" fmla="*/ 278171364 h 912"/>
                  <a:gd name="T108" fmla="*/ 244508229 w 1740"/>
                  <a:gd name="T109" fmla="*/ 255233457 h 912"/>
                  <a:gd name="T110" fmla="*/ 236997791 w 1740"/>
                  <a:gd name="T111" fmla="*/ 305279154 h 912"/>
                  <a:gd name="T112" fmla="*/ 217386807 w 1740"/>
                  <a:gd name="T113" fmla="*/ 350320685 h 912"/>
                  <a:gd name="T114" fmla="*/ 264118567 w 1740"/>
                  <a:gd name="T115" fmla="*/ 311117765 h 912"/>
                  <a:gd name="T116" fmla="*/ 282477704 w 1740"/>
                  <a:gd name="T117" fmla="*/ 349069784 h 912"/>
                  <a:gd name="T118" fmla="*/ 318778695 w 1740"/>
                  <a:gd name="T119" fmla="*/ 251480111 h 912"/>
                  <a:gd name="T120" fmla="*/ 244508229 w 1740"/>
                  <a:gd name="T121" fmla="*/ 255233457 h 91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740"/>
                  <a:gd name="T184" fmla="*/ 0 h 912"/>
                  <a:gd name="T185" fmla="*/ 1740 w 1740"/>
                  <a:gd name="T186" fmla="*/ 912 h 912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740" h="912">
                    <a:moveTo>
                      <a:pt x="1614" y="114"/>
                    </a:moveTo>
                    <a:cubicBezTo>
                      <a:pt x="1680" y="59"/>
                      <a:pt x="1740" y="185"/>
                      <a:pt x="1728" y="243"/>
                    </a:cubicBezTo>
                    <a:cubicBezTo>
                      <a:pt x="1725" y="255"/>
                      <a:pt x="1714" y="271"/>
                      <a:pt x="1705" y="286"/>
                    </a:cubicBezTo>
                    <a:cubicBezTo>
                      <a:pt x="1685" y="319"/>
                      <a:pt x="1674" y="334"/>
                      <a:pt x="1646" y="354"/>
                    </a:cubicBezTo>
                    <a:cubicBezTo>
                      <a:pt x="1610" y="380"/>
                      <a:pt x="1553" y="405"/>
                      <a:pt x="1523" y="430"/>
                    </a:cubicBezTo>
                    <a:cubicBezTo>
                      <a:pt x="1444" y="510"/>
                      <a:pt x="1325" y="550"/>
                      <a:pt x="1239" y="623"/>
                    </a:cubicBezTo>
                    <a:cubicBezTo>
                      <a:pt x="1192" y="637"/>
                      <a:pt x="1160" y="666"/>
                      <a:pt x="1128" y="694"/>
                    </a:cubicBezTo>
                    <a:cubicBezTo>
                      <a:pt x="1081" y="712"/>
                      <a:pt x="1043" y="739"/>
                      <a:pt x="1010" y="773"/>
                    </a:cubicBezTo>
                    <a:cubicBezTo>
                      <a:pt x="982" y="784"/>
                      <a:pt x="952" y="798"/>
                      <a:pt x="899" y="796"/>
                    </a:cubicBezTo>
                    <a:cubicBezTo>
                      <a:pt x="833" y="793"/>
                      <a:pt x="764" y="787"/>
                      <a:pt x="718" y="776"/>
                    </a:cubicBezTo>
                    <a:cubicBezTo>
                      <a:pt x="724" y="824"/>
                      <a:pt x="694" y="861"/>
                      <a:pt x="662" y="887"/>
                    </a:cubicBezTo>
                    <a:cubicBezTo>
                      <a:pt x="648" y="898"/>
                      <a:pt x="628" y="912"/>
                      <a:pt x="615" y="902"/>
                    </a:cubicBezTo>
                    <a:cubicBezTo>
                      <a:pt x="602" y="859"/>
                      <a:pt x="655" y="843"/>
                      <a:pt x="633" y="799"/>
                    </a:cubicBezTo>
                    <a:cubicBezTo>
                      <a:pt x="628" y="804"/>
                      <a:pt x="629" y="815"/>
                      <a:pt x="624" y="820"/>
                    </a:cubicBezTo>
                    <a:cubicBezTo>
                      <a:pt x="597" y="866"/>
                      <a:pt x="406" y="900"/>
                      <a:pt x="504" y="823"/>
                    </a:cubicBezTo>
                    <a:cubicBezTo>
                      <a:pt x="512" y="786"/>
                      <a:pt x="541" y="763"/>
                      <a:pt x="545" y="732"/>
                    </a:cubicBezTo>
                    <a:cubicBezTo>
                      <a:pt x="535" y="719"/>
                      <a:pt x="511" y="720"/>
                      <a:pt x="501" y="708"/>
                    </a:cubicBezTo>
                    <a:cubicBezTo>
                      <a:pt x="333" y="668"/>
                      <a:pt x="170" y="640"/>
                      <a:pt x="9" y="594"/>
                    </a:cubicBezTo>
                    <a:cubicBezTo>
                      <a:pt x="9" y="589"/>
                      <a:pt x="7" y="586"/>
                      <a:pt x="3" y="585"/>
                    </a:cubicBezTo>
                    <a:cubicBezTo>
                      <a:pt x="0" y="568"/>
                      <a:pt x="8" y="563"/>
                      <a:pt x="9" y="550"/>
                    </a:cubicBezTo>
                    <a:cubicBezTo>
                      <a:pt x="34" y="538"/>
                      <a:pt x="55" y="530"/>
                      <a:pt x="91" y="538"/>
                    </a:cubicBezTo>
                    <a:cubicBezTo>
                      <a:pt x="91" y="527"/>
                      <a:pt x="100" y="505"/>
                      <a:pt x="114" y="497"/>
                    </a:cubicBezTo>
                    <a:cubicBezTo>
                      <a:pt x="85" y="491"/>
                      <a:pt x="92" y="448"/>
                      <a:pt x="117" y="442"/>
                    </a:cubicBezTo>
                    <a:cubicBezTo>
                      <a:pt x="116" y="430"/>
                      <a:pt x="98" y="436"/>
                      <a:pt x="94" y="427"/>
                    </a:cubicBezTo>
                    <a:cubicBezTo>
                      <a:pt x="90" y="418"/>
                      <a:pt x="91" y="412"/>
                      <a:pt x="97" y="407"/>
                    </a:cubicBezTo>
                    <a:cubicBezTo>
                      <a:pt x="74" y="397"/>
                      <a:pt x="46" y="403"/>
                      <a:pt x="47" y="374"/>
                    </a:cubicBezTo>
                    <a:cubicBezTo>
                      <a:pt x="48" y="356"/>
                      <a:pt x="67" y="355"/>
                      <a:pt x="82" y="348"/>
                    </a:cubicBezTo>
                    <a:cubicBezTo>
                      <a:pt x="175" y="303"/>
                      <a:pt x="284" y="256"/>
                      <a:pt x="392" y="207"/>
                    </a:cubicBezTo>
                    <a:cubicBezTo>
                      <a:pt x="458" y="178"/>
                      <a:pt x="517" y="147"/>
                      <a:pt x="583" y="120"/>
                    </a:cubicBezTo>
                    <a:cubicBezTo>
                      <a:pt x="603" y="111"/>
                      <a:pt x="622" y="105"/>
                      <a:pt x="641" y="96"/>
                    </a:cubicBezTo>
                    <a:cubicBezTo>
                      <a:pt x="670" y="83"/>
                      <a:pt x="693" y="67"/>
                      <a:pt x="729" y="58"/>
                    </a:cubicBezTo>
                    <a:cubicBezTo>
                      <a:pt x="733" y="54"/>
                      <a:pt x="737" y="50"/>
                      <a:pt x="741" y="46"/>
                    </a:cubicBezTo>
                    <a:cubicBezTo>
                      <a:pt x="765" y="47"/>
                      <a:pt x="777" y="28"/>
                      <a:pt x="797" y="20"/>
                    </a:cubicBezTo>
                    <a:cubicBezTo>
                      <a:pt x="844" y="0"/>
                      <a:pt x="919" y="14"/>
                      <a:pt x="975" y="20"/>
                    </a:cubicBezTo>
                    <a:cubicBezTo>
                      <a:pt x="1074" y="30"/>
                      <a:pt x="1180" y="53"/>
                      <a:pt x="1280" y="64"/>
                    </a:cubicBezTo>
                    <a:cubicBezTo>
                      <a:pt x="1317" y="68"/>
                      <a:pt x="1353" y="63"/>
                      <a:pt x="1388" y="67"/>
                    </a:cubicBezTo>
                    <a:cubicBezTo>
                      <a:pt x="1468" y="75"/>
                      <a:pt x="1546" y="103"/>
                      <a:pt x="1608" y="105"/>
                    </a:cubicBezTo>
                    <a:cubicBezTo>
                      <a:pt x="1614" y="103"/>
                      <a:pt x="1614" y="109"/>
                      <a:pt x="1614" y="114"/>
                    </a:cubicBezTo>
                    <a:close/>
                    <a:moveTo>
                      <a:pt x="1057" y="64"/>
                    </a:moveTo>
                    <a:cubicBezTo>
                      <a:pt x="994" y="58"/>
                      <a:pt x="933" y="44"/>
                      <a:pt x="873" y="38"/>
                    </a:cubicBezTo>
                    <a:cubicBezTo>
                      <a:pt x="835" y="34"/>
                      <a:pt x="798" y="52"/>
                      <a:pt x="770" y="64"/>
                    </a:cubicBezTo>
                    <a:cubicBezTo>
                      <a:pt x="734" y="80"/>
                      <a:pt x="698" y="97"/>
                      <a:pt x="662" y="114"/>
                    </a:cubicBezTo>
                    <a:cubicBezTo>
                      <a:pt x="621" y="133"/>
                      <a:pt x="575" y="144"/>
                      <a:pt x="533" y="163"/>
                    </a:cubicBezTo>
                    <a:cubicBezTo>
                      <a:pt x="522" y="169"/>
                      <a:pt x="513" y="178"/>
                      <a:pt x="501" y="184"/>
                    </a:cubicBezTo>
                    <a:cubicBezTo>
                      <a:pt x="357" y="250"/>
                      <a:pt x="204" y="303"/>
                      <a:pt x="67" y="380"/>
                    </a:cubicBezTo>
                    <a:cubicBezTo>
                      <a:pt x="125" y="398"/>
                      <a:pt x="182" y="398"/>
                      <a:pt x="234" y="404"/>
                    </a:cubicBezTo>
                    <a:cubicBezTo>
                      <a:pt x="265" y="407"/>
                      <a:pt x="293" y="417"/>
                      <a:pt x="322" y="421"/>
                    </a:cubicBezTo>
                    <a:cubicBezTo>
                      <a:pt x="380" y="430"/>
                      <a:pt x="440" y="437"/>
                      <a:pt x="498" y="448"/>
                    </a:cubicBezTo>
                    <a:cubicBezTo>
                      <a:pt x="561" y="459"/>
                      <a:pt x="618" y="478"/>
                      <a:pt x="677" y="492"/>
                    </a:cubicBezTo>
                    <a:cubicBezTo>
                      <a:pt x="778" y="516"/>
                      <a:pt x="894" y="513"/>
                      <a:pt x="972" y="582"/>
                    </a:cubicBezTo>
                    <a:cubicBezTo>
                      <a:pt x="994" y="610"/>
                      <a:pt x="989" y="653"/>
                      <a:pt x="987" y="685"/>
                    </a:cubicBezTo>
                    <a:cubicBezTo>
                      <a:pt x="964" y="709"/>
                      <a:pt x="953" y="741"/>
                      <a:pt x="914" y="743"/>
                    </a:cubicBezTo>
                    <a:cubicBezTo>
                      <a:pt x="855" y="748"/>
                      <a:pt x="763" y="718"/>
                      <a:pt x="712" y="729"/>
                    </a:cubicBezTo>
                    <a:cubicBezTo>
                      <a:pt x="704" y="753"/>
                      <a:pt x="737" y="752"/>
                      <a:pt x="750" y="755"/>
                    </a:cubicBezTo>
                    <a:cubicBezTo>
                      <a:pt x="785" y="763"/>
                      <a:pt x="809" y="762"/>
                      <a:pt x="844" y="764"/>
                    </a:cubicBezTo>
                    <a:cubicBezTo>
                      <a:pt x="892" y="766"/>
                      <a:pt x="937" y="782"/>
                      <a:pt x="978" y="758"/>
                    </a:cubicBezTo>
                    <a:cubicBezTo>
                      <a:pt x="999" y="728"/>
                      <a:pt x="1025" y="692"/>
                      <a:pt x="1028" y="658"/>
                    </a:cubicBezTo>
                    <a:cubicBezTo>
                      <a:pt x="1032" y="604"/>
                      <a:pt x="1012" y="527"/>
                      <a:pt x="970" y="506"/>
                    </a:cubicBezTo>
                    <a:cubicBezTo>
                      <a:pt x="909" y="477"/>
                      <a:pt x="805" y="473"/>
                      <a:pt x="718" y="465"/>
                    </a:cubicBezTo>
                    <a:cubicBezTo>
                      <a:pt x="685" y="462"/>
                      <a:pt x="638" y="465"/>
                      <a:pt x="618" y="433"/>
                    </a:cubicBezTo>
                    <a:cubicBezTo>
                      <a:pt x="637" y="427"/>
                      <a:pt x="651" y="439"/>
                      <a:pt x="671" y="442"/>
                    </a:cubicBezTo>
                    <a:cubicBezTo>
                      <a:pt x="772" y="458"/>
                      <a:pt x="923" y="445"/>
                      <a:pt x="993" y="494"/>
                    </a:cubicBezTo>
                    <a:cubicBezTo>
                      <a:pt x="1206" y="387"/>
                      <a:pt x="1417" y="278"/>
                      <a:pt x="1590" y="131"/>
                    </a:cubicBezTo>
                    <a:cubicBezTo>
                      <a:pt x="1421" y="118"/>
                      <a:pt x="1248" y="81"/>
                      <a:pt x="1057" y="64"/>
                    </a:cubicBezTo>
                    <a:close/>
                    <a:moveTo>
                      <a:pt x="1034" y="717"/>
                    </a:moveTo>
                    <a:cubicBezTo>
                      <a:pt x="1033" y="720"/>
                      <a:pt x="1030" y="724"/>
                      <a:pt x="1034" y="720"/>
                    </a:cubicBezTo>
                    <a:cubicBezTo>
                      <a:pt x="1222" y="599"/>
                      <a:pt x="1422" y="491"/>
                      <a:pt x="1593" y="354"/>
                    </a:cubicBezTo>
                    <a:cubicBezTo>
                      <a:pt x="1619" y="339"/>
                      <a:pt x="1659" y="318"/>
                      <a:pt x="1681" y="289"/>
                    </a:cubicBezTo>
                    <a:cubicBezTo>
                      <a:pt x="1723" y="238"/>
                      <a:pt x="1693" y="168"/>
                      <a:pt x="1655" y="134"/>
                    </a:cubicBezTo>
                    <a:cubicBezTo>
                      <a:pt x="1619" y="132"/>
                      <a:pt x="1603" y="162"/>
                      <a:pt x="1582" y="178"/>
                    </a:cubicBezTo>
                    <a:cubicBezTo>
                      <a:pt x="1547" y="206"/>
                      <a:pt x="1505" y="224"/>
                      <a:pt x="1473" y="254"/>
                    </a:cubicBezTo>
                    <a:cubicBezTo>
                      <a:pt x="1401" y="293"/>
                      <a:pt x="1337" y="337"/>
                      <a:pt x="1268" y="377"/>
                    </a:cubicBezTo>
                    <a:cubicBezTo>
                      <a:pt x="1234" y="398"/>
                      <a:pt x="1197" y="411"/>
                      <a:pt x="1163" y="430"/>
                    </a:cubicBezTo>
                    <a:cubicBezTo>
                      <a:pt x="1151" y="437"/>
                      <a:pt x="1143" y="447"/>
                      <a:pt x="1131" y="453"/>
                    </a:cubicBezTo>
                    <a:cubicBezTo>
                      <a:pt x="1091" y="473"/>
                      <a:pt x="1049" y="485"/>
                      <a:pt x="1016" y="515"/>
                    </a:cubicBezTo>
                    <a:cubicBezTo>
                      <a:pt x="1061" y="570"/>
                      <a:pt x="1067" y="664"/>
                      <a:pt x="1034" y="717"/>
                    </a:cubicBezTo>
                    <a:close/>
                    <a:moveTo>
                      <a:pt x="138" y="459"/>
                    </a:moveTo>
                    <a:cubicBezTo>
                      <a:pt x="199" y="473"/>
                      <a:pt x="278" y="479"/>
                      <a:pt x="337" y="486"/>
                    </a:cubicBezTo>
                    <a:cubicBezTo>
                      <a:pt x="364" y="489"/>
                      <a:pt x="404" y="487"/>
                      <a:pt x="413" y="512"/>
                    </a:cubicBezTo>
                    <a:cubicBezTo>
                      <a:pt x="327" y="499"/>
                      <a:pt x="225" y="494"/>
                      <a:pt x="135" y="480"/>
                    </a:cubicBezTo>
                    <a:cubicBezTo>
                      <a:pt x="135" y="489"/>
                      <a:pt x="141" y="493"/>
                      <a:pt x="141" y="503"/>
                    </a:cubicBezTo>
                    <a:cubicBezTo>
                      <a:pt x="156" y="503"/>
                      <a:pt x="173" y="512"/>
                      <a:pt x="193" y="515"/>
                    </a:cubicBezTo>
                    <a:cubicBezTo>
                      <a:pt x="240" y="522"/>
                      <a:pt x="299" y="511"/>
                      <a:pt x="322" y="538"/>
                    </a:cubicBezTo>
                    <a:cubicBezTo>
                      <a:pt x="264" y="536"/>
                      <a:pt x="211" y="538"/>
                      <a:pt x="164" y="530"/>
                    </a:cubicBezTo>
                    <a:cubicBezTo>
                      <a:pt x="148" y="527"/>
                      <a:pt x="132" y="512"/>
                      <a:pt x="117" y="524"/>
                    </a:cubicBezTo>
                    <a:cubicBezTo>
                      <a:pt x="113" y="549"/>
                      <a:pt x="150" y="547"/>
                      <a:pt x="164" y="544"/>
                    </a:cubicBezTo>
                    <a:cubicBezTo>
                      <a:pt x="299" y="579"/>
                      <a:pt x="425" y="616"/>
                      <a:pt x="554" y="641"/>
                    </a:cubicBezTo>
                    <a:cubicBezTo>
                      <a:pt x="553" y="619"/>
                      <a:pt x="565" y="585"/>
                      <a:pt x="592" y="574"/>
                    </a:cubicBezTo>
                    <a:cubicBezTo>
                      <a:pt x="554" y="562"/>
                      <a:pt x="507" y="575"/>
                      <a:pt x="489" y="547"/>
                    </a:cubicBezTo>
                    <a:cubicBezTo>
                      <a:pt x="545" y="533"/>
                      <a:pt x="606" y="559"/>
                      <a:pt x="665" y="568"/>
                    </a:cubicBezTo>
                    <a:cubicBezTo>
                      <a:pt x="686" y="571"/>
                      <a:pt x="709" y="567"/>
                      <a:pt x="729" y="571"/>
                    </a:cubicBezTo>
                    <a:cubicBezTo>
                      <a:pt x="747" y="574"/>
                      <a:pt x="766" y="582"/>
                      <a:pt x="785" y="585"/>
                    </a:cubicBezTo>
                    <a:cubicBezTo>
                      <a:pt x="808" y="589"/>
                      <a:pt x="835" y="583"/>
                      <a:pt x="852" y="600"/>
                    </a:cubicBezTo>
                    <a:cubicBezTo>
                      <a:pt x="845" y="621"/>
                      <a:pt x="817" y="608"/>
                      <a:pt x="797" y="609"/>
                    </a:cubicBezTo>
                    <a:cubicBezTo>
                      <a:pt x="770" y="643"/>
                      <a:pt x="713" y="646"/>
                      <a:pt x="712" y="705"/>
                    </a:cubicBezTo>
                    <a:cubicBezTo>
                      <a:pt x="780" y="698"/>
                      <a:pt x="904" y="752"/>
                      <a:pt x="946" y="688"/>
                    </a:cubicBezTo>
                    <a:cubicBezTo>
                      <a:pt x="916" y="678"/>
                      <a:pt x="883" y="688"/>
                      <a:pt x="864" y="667"/>
                    </a:cubicBezTo>
                    <a:cubicBezTo>
                      <a:pt x="894" y="664"/>
                      <a:pt x="966" y="676"/>
                      <a:pt x="964" y="650"/>
                    </a:cubicBezTo>
                    <a:cubicBezTo>
                      <a:pt x="940" y="640"/>
                      <a:pt x="887" y="655"/>
                      <a:pt x="864" y="629"/>
                    </a:cubicBezTo>
                    <a:cubicBezTo>
                      <a:pt x="896" y="624"/>
                      <a:pt x="939" y="626"/>
                      <a:pt x="961" y="626"/>
                    </a:cubicBezTo>
                    <a:cubicBezTo>
                      <a:pt x="950" y="563"/>
                      <a:pt x="885" y="558"/>
                      <a:pt x="826" y="544"/>
                    </a:cubicBezTo>
                    <a:cubicBezTo>
                      <a:pt x="596" y="491"/>
                      <a:pt x="354" y="435"/>
                      <a:pt x="108" y="410"/>
                    </a:cubicBezTo>
                    <a:cubicBezTo>
                      <a:pt x="131" y="412"/>
                      <a:pt x="144" y="437"/>
                      <a:pt x="138" y="459"/>
                    </a:cubicBezTo>
                    <a:close/>
                    <a:moveTo>
                      <a:pt x="299" y="606"/>
                    </a:moveTo>
                    <a:cubicBezTo>
                      <a:pt x="258" y="594"/>
                      <a:pt x="217" y="577"/>
                      <a:pt x="173" y="571"/>
                    </a:cubicBezTo>
                    <a:cubicBezTo>
                      <a:pt x="125" y="563"/>
                      <a:pt x="52" y="543"/>
                      <a:pt x="29" y="576"/>
                    </a:cubicBezTo>
                    <a:cubicBezTo>
                      <a:pt x="190" y="619"/>
                      <a:pt x="392" y="653"/>
                      <a:pt x="554" y="699"/>
                    </a:cubicBezTo>
                    <a:cubicBezTo>
                      <a:pt x="557" y="684"/>
                      <a:pt x="555" y="687"/>
                      <a:pt x="554" y="667"/>
                    </a:cubicBezTo>
                    <a:cubicBezTo>
                      <a:pt x="467" y="644"/>
                      <a:pt x="392" y="632"/>
                      <a:pt x="299" y="606"/>
                    </a:cubicBezTo>
                    <a:close/>
                    <a:moveTo>
                      <a:pt x="586" y="612"/>
                    </a:moveTo>
                    <a:cubicBezTo>
                      <a:pt x="573" y="636"/>
                      <a:pt x="589" y="680"/>
                      <a:pt x="580" y="714"/>
                    </a:cubicBezTo>
                    <a:cubicBezTo>
                      <a:pt x="578" y="721"/>
                      <a:pt x="571" y="725"/>
                      <a:pt x="568" y="732"/>
                    </a:cubicBezTo>
                    <a:cubicBezTo>
                      <a:pt x="562" y="750"/>
                      <a:pt x="561" y="770"/>
                      <a:pt x="554" y="784"/>
                    </a:cubicBezTo>
                    <a:cubicBezTo>
                      <a:pt x="544" y="803"/>
                      <a:pt x="529" y="819"/>
                      <a:pt x="521" y="840"/>
                    </a:cubicBezTo>
                    <a:cubicBezTo>
                      <a:pt x="568" y="834"/>
                      <a:pt x="622" y="808"/>
                      <a:pt x="606" y="758"/>
                    </a:cubicBezTo>
                    <a:cubicBezTo>
                      <a:pt x="615" y="751"/>
                      <a:pt x="622" y="745"/>
                      <a:pt x="633" y="746"/>
                    </a:cubicBezTo>
                    <a:cubicBezTo>
                      <a:pt x="652" y="775"/>
                      <a:pt x="665" y="818"/>
                      <a:pt x="653" y="861"/>
                    </a:cubicBezTo>
                    <a:cubicBezTo>
                      <a:pt x="658" y="850"/>
                      <a:pt x="668" y="845"/>
                      <a:pt x="677" y="837"/>
                    </a:cubicBezTo>
                    <a:cubicBezTo>
                      <a:pt x="706" y="789"/>
                      <a:pt x="669" y="721"/>
                      <a:pt x="691" y="670"/>
                    </a:cubicBezTo>
                    <a:cubicBezTo>
                      <a:pt x="706" y="638"/>
                      <a:pt x="734" y="625"/>
                      <a:pt x="764" y="603"/>
                    </a:cubicBezTo>
                    <a:cubicBezTo>
                      <a:pt x="722" y="586"/>
                      <a:pt x="660" y="589"/>
                      <a:pt x="612" y="576"/>
                    </a:cubicBezTo>
                    <a:cubicBezTo>
                      <a:pt x="611" y="597"/>
                      <a:pt x="594" y="596"/>
                      <a:pt x="586" y="6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86" name="Freeform 158"/>
            <p:cNvSpPr>
              <a:spLocks noEditPoints="1" noChangeArrowheads="1"/>
            </p:cNvSpPr>
            <p:nvPr/>
          </p:nvSpPr>
          <p:spPr bwMode="auto">
            <a:xfrm>
              <a:off x="7923605" y="4477720"/>
              <a:ext cx="561230" cy="638969"/>
            </a:xfrm>
            <a:custGeom>
              <a:avLst/>
              <a:gdLst>
                <a:gd name="T0" fmla="*/ 244417226 w 726"/>
                <a:gd name="T1" fmla="*/ 153193208 h 826"/>
                <a:gd name="T2" fmla="*/ 428477509 w 726"/>
                <a:gd name="T3" fmla="*/ 93352130 h 826"/>
                <a:gd name="T4" fmla="*/ 398596950 w 726"/>
                <a:gd name="T5" fmla="*/ 261505432 h 826"/>
                <a:gd name="T6" fmla="*/ 345411535 w 726"/>
                <a:gd name="T7" fmla="*/ 451800651 h 826"/>
                <a:gd name="T8" fmla="*/ 174498456 w 726"/>
                <a:gd name="T9" fmla="*/ 452398621 h 826"/>
                <a:gd name="T10" fmla="*/ 55576463 w 726"/>
                <a:gd name="T11" fmla="*/ 485310930 h 826"/>
                <a:gd name="T12" fmla="*/ 37648792 w 726"/>
                <a:gd name="T13" fmla="*/ 438635264 h 826"/>
                <a:gd name="T14" fmla="*/ 87846404 w 726"/>
                <a:gd name="T15" fmla="*/ 255521094 h 826"/>
                <a:gd name="T16" fmla="*/ 52588649 w 726"/>
                <a:gd name="T17" fmla="*/ 126264463 h 826"/>
                <a:gd name="T18" fmla="*/ 186450487 w 726"/>
                <a:gd name="T19" fmla="*/ 49069877 h 826"/>
                <a:gd name="T20" fmla="*/ 179876522 w 726"/>
                <a:gd name="T21" fmla="*/ 192089854 h 826"/>
                <a:gd name="T22" fmla="*/ 37648792 w 726"/>
                <a:gd name="T23" fmla="*/ 378195370 h 826"/>
                <a:gd name="T24" fmla="*/ 15537414 w 726"/>
                <a:gd name="T25" fmla="*/ 295615227 h 826"/>
                <a:gd name="T26" fmla="*/ 99798435 w 726"/>
                <a:gd name="T27" fmla="*/ 357849706 h 826"/>
                <a:gd name="T28" fmla="*/ 215732662 w 726"/>
                <a:gd name="T29" fmla="*/ 280654383 h 826"/>
                <a:gd name="T30" fmla="*/ 221708290 w 726"/>
                <a:gd name="T31" fmla="*/ 272276620 h 826"/>
                <a:gd name="T32" fmla="*/ 13744725 w 726"/>
                <a:gd name="T33" fmla="*/ 283048582 h 826"/>
                <a:gd name="T34" fmla="*/ 38843918 w 726"/>
                <a:gd name="T35" fmla="*/ 473343028 h 826"/>
                <a:gd name="T36" fmla="*/ 59759403 w 726"/>
                <a:gd name="T37" fmla="*/ 410509806 h 826"/>
                <a:gd name="T38" fmla="*/ 31672390 w 726"/>
                <a:gd name="T39" fmla="*/ 296213196 h 826"/>
                <a:gd name="T40" fmla="*/ 145813892 w 726"/>
                <a:gd name="T41" fmla="*/ 133445513 h 826"/>
                <a:gd name="T42" fmla="*/ 99200872 w 726"/>
                <a:gd name="T43" fmla="*/ 24534552 h 826"/>
                <a:gd name="T44" fmla="*/ 68723620 w 726"/>
                <a:gd name="T45" fmla="*/ 138233138 h 826"/>
                <a:gd name="T46" fmla="*/ 33465079 w 726"/>
                <a:gd name="T47" fmla="*/ 89761991 h 826"/>
                <a:gd name="T48" fmla="*/ 40039044 w 726"/>
                <a:gd name="T49" fmla="*/ 55053453 h 826"/>
                <a:gd name="T50" fmla="*/ 134459425 w 726"/>
                <a:gd name="T51" fmla="*/ 108312224 h 826"/>
                <a:gd name="T52" fmla="*/ 170913079 w 726"/>
                <a:gd name="T53" fmla="*/ 202263073 h 826"/>
                <a:gd name="T54" fmla="*/ 65735805 w 726"/>
                <a:gd name="T55" fmla="*/ 473343028 h 826"/>
                <a:gd name="T56" fmla="*/ 116531765 w 726"/>
                <a:gd name="T57" fmla="*/ 227994380 h 826"/>
                <a:gd name="T58" fmla="*/ 124897646 w 726"/>
                <a:gd name="T59" fmla="*/ 102328660 h 826"/>
                <a:gd name="T60" fmla="*/ 134459425 w 726"/>
                <a:gd name="T61" fmla="*/ 448209739 h 826"/>
                <a:gd name="T62" fmla="*/ 130874047 w 726"/>
                <a:gd name="T63" fmla="*/ 470350860 h 826"/>
                <a:gd name="T64" fmla="*/ 213939973 w 726"/>
                <a:gd name="T65" fmla="*/ 342889636 h 826"/>
                <a:gd name="T66" fmla="*/ 290431886 w 726"/>
                <a:gd name="T67" fmla="*/ 78392060 h 826"/>
                <a:gd name="T68" fmla="*/ 321507474 w 726"/>
                <a:gd name="T69" fmla="*/ 189696428 h 826"/>
                <a:gd name="T70" fmla="*/ 312543258 w 726"/>
                <a:gd name="T71" fmla="*/ 333315160 h 826"/>
                <a:gd name="T72" fmla="*/ 340630259 w 726"/>
                <a:gd name="T73" fmla="*/ 168752021 h 826"/>
                <a:gd name="T74" fmla="*/ 305970066 w 726"/>
                <a:gd name="T75" fmla="*/ 54455484 h 826"/>
                <a:gd name="T76" fmla="*/ 232465195 w 726"/>
                <a:gd name="T77" fmla="*/ 126863206 h 826"/>
                <a:gd name="T78" fmla="*/ 156570797 w 726"/>
                <a:gd name="T79" fmla="*/ 442824145 h 826"/>
                <a:gd name="T80" fmla="*/ 296408287 w 726"/>
                <a:gd name="T81" fmla="*/ 272875363 h 826"/>
                <a:gd name="T82" fmla="*/ 266528598 w 726"/>
                <a:gd name="T83" fmla="*/ 240561024 h 826"/>
                <a:gd name="T84" fmla="*/ 315531072 w 726"/>
                <a:gd name="T85" fmla="*/ 177129784 h 826"/>
                <a:gd name="T86" fmla="*/ 261747322 w 726"/>
                <a:gd name="T87" fmla="*/ 113099849 h 826"/>
                <a:gd name="T88" fmla="*/ 293420473 w 726"/>
                <a:gd name="T89" fmla="*/ 180121953 h 826"/>
                <a:gd name="T90" fmla="*/ 297603413 w 726"/>
                <a:gd name="T91" fmla="*/ 424273163 h 826"/>
                <a:gd name="T92" fmla="*/ 338837570 w 726"/>
                <a:gd name="T93" fmla="*/ 405722955 h 826"/>
                <a:gd name="T94" fmla="*/ 368119697 w 726"/>
                <a:gd name="T95" fmla="*/ 264497600 h 826"/>
                <a:gd name="T96" fmla="*/ 334057067 w 726"/>
                <a:gd name="T97" fmla="*/ 251930956 h 826"/>
                <a:gd name="T98" fmla="*/ 325690414 w 726"/>
                <a:gd name="T99" fmla="*/ 445816314 h 82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6"/>
                <a:gd name="T151" fmla="*/ 0 h 826"/>
                <a:gd name="T152" fmla="*/ 726 w 726"/>
                <a:gd name="T153" fmla="*/ 826 h 82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6" h="826">
                  <a:moveTo>
                    <a:pt x="328" y="396"/>
                  </a:moveTo>
                  <a:cubicBezTo>
                    <a:pt x="348" y="393"/>
                    <a:pt x="373" y="386"/>
                    <a:pt x="391" y="390"/>
                  </a:cubicBezTo>
                  <a:cubicBezTo>
                    <a:pt x="404" y="359"/>
                    <a:pt x="420" y="331"/>
                    <a:pt x="430" y="297"/>
                  </a:cubicBezTo>
                  <a:cubicBezTo>
                    <a:pt x="420" y="285"/>
                    <a:pt x="416" y="274"/>
                    <a:pt x="409" y="256"/>
                  </a:cubicBezTo>
                  <a:cubicBezTo>
                    <a:pt x="390" y="231"/>
                    <a:pt x="337" y="189"/>
                    <a:pt x="381" y="166"/>
                  </a:cubicBezTo>
                  <a:cubicBezTo>
                    <a:pt x="411" y="97"/>
                    <a:pt x="544" y="50"/>
                    <a:pt x="638" y="82"/>
                  </a:cubicBezTo>
                  <a:cubicBezTo>
                    <a:pt x="649" y="86"/>
                    <a:pt x="666" y="98"/>
                    <a:pt x="678" y="105"/>
                  </a:cubicBezTo>
                  <a:cubicBezTo>
                    <a:pt x="702" y="119"/>
                    <a:pt x="726" y="124"/>
                    <a:pt x="717" y="156"/>
                  </a:cubicBezTo>
                  <a:cubicBezTo>
                    <a:pt x="670" y="205"/>
                    <a:pt x="630" y="250"/>
                    <a:pt x="583" y="300"/>
                  </a:cubicBezTo>
                  <a:cubicBezTo>
                    <a:pt x="571" y="334"/>
                    <a:pt x="567" y="365"/>
                    <a:pt x="559" y="402"/>
                  </a:cubicBezTo>
                  <a:cubicBezTo>
                    <a:pt x="593" y="388"/>
                    <a:pt x="622" y="408"/>
                    <a:pt x="657" y="414"/>
                  </a:cubicBezTo>
                  <a:cubicBezTo>
                    <a:pt x="659" y="422"/>
                    <a:pt x="664" y="429"/>
                    <a:pt x="667" y="437"/>
                  </a:cubicBezTo>
                  <a:cubicBezTo>
                    <a:pt x="644" y="517"/>
                    <a:pt x="598" y="585"/>
                    <a:pt x="587" y="669"/>
                  </a:cubicBezTo>
                  <a:cubicBezTo>
                    <a:pt x="603" y="675"/>
                    <a:pt x="598" y="669"/>
                    <a:pt x="617" y="671"/>
                  </a:cubicBezTo>
                  <a:cubicBezTo>
                    <a:pt x="636" y="699"/>
                    <a:pt x="635" y="749"/>
                    <a:pt x="595" y="757"/>
                  </a:cubicBezTo>
                  <a:cubicBezTo>
                    <a:pt x="592" y="758"/>
                    <a:pt x="586" y="755"/>
                    <a:pt x="578" y="755"/>
                  </a:cubicBezTo>
                  <a:cubicBezTo>
                    <a:pt x="556" y="755"/>
                    <a:pt x="536" y="768"/>
                    <a:pt x="529" y="750"/>
                  </a:cubicBezTo>
                  <a:cubicBezTo>
                    <a:pt x="512" y="755"/>
                    <a:pt x="496" y="751"/>
                    <a:pt x="477" y="749"/>
                  </a:cubicBezTo>
                  <a:cubicBezTo>
                    <a:pt x="471" y="745"/>
                    <a:pt x="473" y="740"/>
                    <a:pt x="470" y="735"/>
                  </a:cubicBezTo>
                  <a:cubicBezTo>
                    <a:pt x="415" y="736"/>
                    <a:pt x="348" y="758"/>
                    <a:pt x="292" y="756"/>
                  </a:cubicBezTo>
                  <a:cubicBezTo>
                    <a:pt x="286" y="775"/>
                    <a:pt x="260" y="787"/>
                    <a:pt x="239" y="788"/>
                  </a:cubicBezTo>
                  <a:cubicBezTo>
                    <a:pt x="239" y="792"/>
                    <a:pt x="233" y="798"/>
                    <a:pt x="231" y="805"/>
                  </a:cubicBezTo>
                  <a:cubicBezTo>
                    <a:pt x="197" y="826"/>
                    <a:pt x="144" y="811"/>
                    <a:pt x="113" y="822"/>
                  </a:cubicBezTo>
                  <a:cubicBezTo>
                    <a:pt x="109" y="816"/>
                    <a:pt x="98" y="817"/>
                    <a:pt x="93" y="811"/>
                  </a:cubicBezTo>
                  <a:cubicBezTo>
                    <a:pt x="92" y="805"/>
                    <a:pt x="90" y="802"/>
                    <a:pt x="92" y="796"/>
                  </a:cubicBezTo>
                  <a:cubicBezTo>
                    <a:pt x="86" y="799"/>
                    <a:pt x="87" y="807"/>
                    <a:pt x="82" y="810"/>
                  </a:cubicBezTo>
                  <a:cubicBezTo>
                    <a:pt x="43" y="822"/>
                    <a:pt x="27" y="767"/>
                    <a:pt x="39" y="741"/>
                  </a:cubicBezTo>
                  <a:cubicBezTo>
                    <a:pt x="50" y="741"/>
                    <a:pt x="51" y="732"/>
                    <a:pt x="63" y="733"/>
                  </a:cubicBezTo>
                  <a:cubicBezTo>
                    <a:pt x="57" y="691"/>
                    <a:pt x="50" y="648"/>
                    <a:pt x="39" y="604"/>
                  </a:cubicBezTo>
                  <a:cubicBezTo>
                    <a:pt x="28" y="560"/>
                    <a:pt x="8" y="525"/>
                    <a:pt x="5" y="483"/>
                  </a:cubicBezTo>
                  <a:cubicBezTo>
                    <a:pt x="0" y="425"/>
                    <a:pt x="111" y="444"/>
                    <a:pt x="143" y="428"/>
                  </a:cubicBezTo>
                  <a:cubicBezTo>
                    <a:pt x="145" y="427"/>
                    <a:pt x="144" y="426"/>
                    <a:pt x="147" y="427"/>
                  </a:cubicBezTo>
                  <a:cubicBezTo>
                    <a:pt x="139" y="407"/>
                    <a:pt x="143" y="382"/>
                    <a:pt x="138" y="360"/>
                  </a:cubicBezTo>
                  <a:cubicBezTo>
                    <a:pt x="136" y="349"/>
                    <a:pt x="131" y="332"/>
                    <a:pt x="129" y="321"/>
                  </a:cubicBezTo>
                  <a:cubicBezTo>
                    <a:pt x="126" y="307"/>
                    <a:pt x="118" y="296"/>
                    <a:pt x="114" y="283"/>
                  </a:cubicBezTo>
                  <a:cubicBezTo>
                    <a:pt x="105" y="255"/>
                    <a:pt x="104" y="230"/>
                    <a:pt x="88" y="211"/>
                  </a:cubicBezTo>
                  <a:cubicBezTo>
                    <a:pt x="69" y="189"/>
                    <a:pt x="39" y="178"/>
                    <a:pt x="20" y="155"/>
                  </a:cubicBezTo>
                  <a:cubicBezTo>
                    <a:pt x="13" y="146"/>
                    <a:pt x="12" y="134"/>
                    <a:pt x="0" y="127"/>
                  </a:cubicBezTo>
                  <a:cubicBezTo>
                    <a:pt x="11" y="26"/>
                    <a:pt x="196" y="0"/>
                    <a:pt x="271" y="46"/>
                  </a:cubicBezTo>
                  <a:cubicBezTo>
                    <a:pt x="289" y="57"/>
                    <a:pt x="306" y="71"/>
                    <a:pt x="312" y="82"/>
                  </a:cubicBezTo>
                  <a:cubicBezTo>
                    <a:pt x="314" y="85"/>
                    <a:pt x="317" y="93"/>
                    <a:pt x="317" y="96"/>
                  </a:cubicBezTo>
                  <a:cubicBezTo>
                    <a:pt x="318" y="113"/>
                    <a:pt x="303" y="129"/>
                    <a:pt x="295" y="142"/>
                  </a:cubicBezTo>
                  <a:cubicBezTo>
                    <a:pt x="282" y="164"/>
                    <a:pt x="263" y="200"/>
                    <a:pt x="263" y="217"/>
                  </a:cubicBezTo>
                  <a:cubicBezTo>
                    <a:pt x="263" y="257"/>
                    <a:pt x="289" y="288"/>
                    <a:pt x="301" y="321"/>
                  </a:cubicBezTo>
                  <a:cubicBezTo>
                    <a:pt x="311" y="349"/>
                    <a:pt x="312" y="369"/>
                    <a:pt x="328" y="396"/>
                  </a:cubicBezTo>
                  <a:close/>
                  <a:moveTo>
                    <a:pt x="25" y="503"/>
                  </a:moveTo>
                  <a:cubicBezTo>
                    <a:pt x="24" y="504"/>
                    <a:pt x="23" y="504"/>
                    <a:pt x="24" y="505"/>
                  </a:cubicBezTo>
                  <a:cubicBezTo>
                    <a:pt x="34" y="545"/>
                    <a:pt x="55" y="588"/>
                    <a:pt x="63" y="632"/>
                  </a:cubicBezTo>
                  <a:cubicBezTo>
                    <a:pt x="69" y="667"/>
                    <a:pt x="73" y="706"/>
                    <a:pt x="92" y="737"/>
                  </a:cubicBezTo>
                  <a:cubicBezTo>
                    <a:pt x="83" y="671"/>
                    <a:pt x="58" y="608"/>
                    <a:pt x="49" y="550"/>
                  </a:cubicBezTo>
                  <a:cubicBezTo>
                    <a:pt x="47" y="545"/>
                    <a:pt x="42" y="544"/>
                    <a:pt x="40" y="538"/>
                  </a:cubicBezTo>
                  <a:cubicBezTo>
                    <a:pt x="38" y="520"/>
                    <a:pt x="32" y="506"/>
                    <a:pt x="26" y="494"/>
                  </a:cubicBezTo>
                  <a:cubicBezTo>
                    <a:pt x="31" y="493"/>
                    <a:pt x="30" y="488"/>
                    <a:pt x="28" y="486"/>
                  </a:cubicBezTo>
                  <a:cubicBezTo>
                    <a:pt x="68" y="461"/>
                    <a:pt x="109" y="476"/>
                    <a:pt x="150" y="476"/>
                  </a:cubicBezTo>
                  <a:cubicBezTo>
                    <a:pt x="162" y="476"/>
                    <a:pt x="178" y="468"/>
                    <a:pt x="188" y="478"/>
                  </a:cubicBezTo>
                  <a:cubicBezTo>
                    <a:pt x="191" y="522"/>
                    <a:pt x="163" y="562"/>
                    <a:pt x="167" y="598"/>
                  </a:cubicBezTo>
                  <a:cubicBezTo>
                    <a:pt x="148" y="631"/>
                    <a:pt x="145" y="692"/>
                    <a:pt x="129" y="736"/>
                  </a:cubicBezTo>
                  <a:cubicBezTo>
                    <a:pt x="173" y="737"/>
                    <a:pt x="205" y="729"/>
                    <a:pt x="243" y="732"/>
                  </a:cubicBezTo>
                  <a:cubicBezTo>
                    <a:pt x="261" y="702"/>
                    <a:pt x="279" y="671"/>
                    <a:pt x="288" y="633"/>
                  </a:cubicBezTo>
                  <a:cubicBezTo>
                    <a:pt x="316" y="581"/>
                    <a:pt x="340" y="522"/>
                    <a:pt x="361" y="469"/>
                  </a:cubicBezTo>
                  <a:cubicBezTo>
                    <a:pt x="331" y="467"/>
                    <a:pt x="301" y="477"/>
                    <a:pt x="271" y="480"/>
                  </a:cubicBezTo>
                  <a:cubicBezTo>
                    <a:pt x="255" y="481"/>
                    <a:pt x="234" y="486"/>
                    <a:pt x="218" y="479"/>
                  </a:cubicBezTo>
                  <a:cubicBezTo>
                    <a:pt x="257" y="452"/>
                    <a:pt x="316" y="467"/>
                    <a:pt x="357" y="450"/>
                  </a:cubicBezTo>
                  <a:cubicBezTo>
                    <a:pt x="362" y="452"/>
                    <a:pt x="365" y="456"/>
                    <a:pt x="371" y="455"/>
                  </a:cubicBezTo>
                  <a:cubicBezTo>
                    <a:pt x="375" y="434"/>
                    <a:pt x="383" y="423"/>
                    <a:pt x="387" y="406"/>
                  </a:cubicBezTo>
                  <a:cubicBezTo>
                    <a:pt x="334" y="411"/>
                    <a:pt x="294" y="414"/>
                    <a:pt x="248" y="419"/>
                  </a:cubicBezTo>
                  <a:cubicBezTo>
                    <a:pt x="176" y="428"/>
                    <a:pt x="96" y="468"/>
                    <a:pt x="40" y="462"/>
                  </a:cubicBezTo>
                  <a:cubicBezTo>
                    <a:pt x="35" y="466"/>
                    <a:pt x="27" y="469"/>
                    <a:pt x="23" y="473"/>
                  </a:cubicBezTo>
                  <a:cubicBezTo>
                    <a:pt x="24" y="487"/>
                    <a:pt x="25" y="491"/>
                    <a:pt x="25" y="503"/>
                  </a:cubicBezTo>
                  <a:close/>
                  <a:moveTo>
                    <a:pt x="65" y="791"/>
                  </a:moveTo>
                  <a:cubicBezTo>
                    <a:pt x="85" y="789"/>
                    <a:pt x="77" y="732"/>
                    <a:pt x="52" y="756"/>
                  </a:cubicBezTo>
                  <a:cubicBezTo>
                    <a:pt x="52" y="767"/>
                    <a:pt x="52" y="786"/>
                    <a:pt x="65" y="791"/>
                  </a:cubicBezTo>
                  <a:close/>
                  <a:moveTo>
                    <a:pt x="55" y="517"/>
                  </a:moveTo>
                  <a:cubicBezTo>
                    <a:pt x="59" y="527"/>
                    <a:pt x="63" y="532"/>
                    <a:pt x="62" y="545"/>
                  </a:cubicBezTo>
                  <a:cubicBezTo>
                    <a:pt x="70" y="567"/>
                    <a:pt x="77" y="595"/>
                    <a:pt x="82" y="623"/>
                  </a:cubicBezTo>
                  <a:cubicBezTo>
                    <a:pt x="87" y="645"/>
                    <a:pt x="95" y="665"/>
                    <a:pt x="100" y="686"/>
                  </a:cubicBezTo>
                  <a:cubicBezTo>
                    <a:pt x="105" y="705"/>
                    <a:pt x="99" y="732"/>
                    <a:pt x="120" y="738"/>
                  </a:cubicBezTo>
                  <a:cubicBezTo>
                    <a:pt x="120" y="731"/>
                    <a:pt x="112" y="734"/>
                    <a:pt x="113" y="726"/>
                  </a:cubicBezTo>
                  <a:cubicBezTo>
                    <a:pt x="130" y="656"/>
                    <a:pt x="155" y="574"/>
                    <a:pt x="170" y="495"/>
                  </a:cubicBezTo>
                  <a:cubicBezTo>
                    <a:pt x="138" y="489"/>
                    <a:pt x="86" y="481"/>
                    <a:pt x="53" y="495"/>
                  </a:cubicBezTo>
                  <a:cubicBezTo>
                    <a:pt x="55" y="502"/>
                    <a:pt x="61" y="519"/>
                    <a:pt x="55" y="517"/>
                  </a:cubicBezTo>
                  <a:close/>
                  <a:moveTo>
                    <a:pt x="286" y="338"/>
                  </a:moveTo>
                  <a:cubicBezTo>
                    <a:pt x="284" y="331"/>
                    <a:pt x="285" y="323"/>
                    <a:pt x="282" y="316"/>
                  </a:cubicBezTo>
                  <a:cubicBezTo>
                    <a:pt x="271" y="284"/>
                    <a:pt x="247" y="249"/>
                    <a:pt x="244" y="223"/>
                  </a:cubicBezTo>
                  <a:cubicBezTo>
                    <a:pt x="240" y="180"/>
                    <a:pt x="290" y="137"/>
                    <a:pt x="298" y="109"/>
                  </a:cubicBezTo>
                  <a:cubicBezTo>
                    <a:pt x="304" y="87"/>
                    <a:pt x="280" y="79"/>
                    <a:pt x="261" y="66"/>
                  </a:cubicBezTo>
                  <a:cubicBezTo>
                    <a:pt x="257" y="62"/>
                    <a:pt x="254" y="56"/>
                    <a:pt x="251" y="53"/>
                  </a:cubicBezTo>
                  <a:cubicBezTo>
                    <a:pt x="233" y="43"/>
                    <a:pt x="197" y="39"/>
                    <a:pt x="166" y="41"/>
                  </a:cubicBezTo>
                  <a:cubicBezTo>
                    <a:pt x="100" y="44"/>
                    <a:pt x="54" y="64"/>
                    <a:pt x="27" y="94"/>
                  </a:cubicBezTo>
                  <a:cubicBezTo>
                    <a:pt x="14" y="119"/>
                    <a:pt x="28" y="140"/>
                    <a:pt x="47" y="160"/>
                  </a:cubicBezTo>
                  <a:cubicBezTo>
                    <a:pt x="69" y="183"/>
                    <a:pt x="106" y="194"/>
                    <a:pt x="115" y="220"/>
                  </a:cubicBezTo>
                  <a:cubicBezTo>
                    <a:pt x="116" y="223"/>
                    <a:pt x="114" y="228"/>
                    <a:pt x="115" y="231"/>
                  </a:cubicBezTo>
                  <a:cubicBezTo>
                    <a:pt x="124" y="288"/>
                    <a:pt x="164" y="356"/>
                    <a:pt x="158" y="420"/>
                  </a:cubicBezTo>
                  <a:cubicBezTo>
                    <a:pt x="163" y="423"/>
                    <a:pt x="177" y="421"/>
                    <a:pt x="182" y="418"/>
                  </a:cubicBezTo>
                  <a:cubicBezTo>
                    <a:pt x="174" y="360"/>
                    <a:pt x="161" y="280"/>
                    <a:pt x="143" y="215"/>
                  </a:cubicBezTo>
                  <a:cubicBezTo>
                    <a:pt x="120" y="191"/>
                    <a:pt x="81" y="172"/>
                    <a:pt x="56" y="150"/>
                  </a:cubicBezTo>
                  <a:cubicBezTo>
                    <a:pt x="51" y="146"/>
                    <a:pt x="45" y="140"/>
                    <a:pt x="45" y="134"/>
                  </a:cubicBezTo>
                  <a:cubicBezTo>
                    <a:pt x="43" y="124"/>
                    <a:pt x="56" y="101"/>
                    <a:pt x="60" y="97"/>
                  </a:cubicBezTo>
                  <a:cubicBezTo>
                    <a:pt x="61" y="96"/>
                    <a:pt x="64" y="99"/>
                    <a:pt x="66" y="98"/>
                  </a:cubicBezTo>
                  <a:cubicBezTo>
                    <a:pt x="67" y="97"/>
                    <a:pt x="66" y="93"/>
                    <a:pt x="67" y="92"/>
                  </a:cubicBezTo>
                  <a:cubicBezTo>
                    <a:pt x="77" y="83"/>
                    <a:pt x="93" y="70"/>
                    <a:pt x="101" y="68"/>
                  </a:cubicBezTo>
                  <a:cubicBezTo>
                    <a:pt x="144" y="58"/>
                    <a:pt x="210" y="67"/>
                    <a:pt x="248" y="78"/>
                  </a:cubicBezTo>
                  <a:cubicBezTo>
                    <a:pt x="257" y="90"/>
                    <a:pt x="267" y="99"/>
                    <a:pt x="274" y="114"/>
                  </a:cubicBezTo>
                  <a:cubicBezTo>
                    <a:pt x="257" y="136"/>
                    <a:pt x="246" y="162"/>
                    <a:pt x="225" y="181"/>
                  </a:cubicBezTo>
                  <a:cubicBezTo>
                    <a:pt x="221" y="197"/>
                    <a:pt x="213" y="210"/>
                    <a:pt x="219" y="229"/>
                  </a:cubicBezTo>
                  <a:cubicBezTo>
                    <a:pt x="229" y="268"/>
                    <a:pt x="263" y="323"/>
                    <a:pt x="279" y="361"/>
                  </a:cubicBezTo>
                  <a:cubicBezTo>
                    <a:pt x="285" y="376"/>
                    <a:pt x="288" y="399"/>
                    <a:pt x="305" y="399"/>
                  </a:cubicBezTo>
                  <a:cubicBezTo>
                    <a:pt x="308" y="384"/>
                    <a:pt x="293" y="360"/>
                    <a:pt x="286" y="338"/>
                  </a:cubicBezTo>
                  <a:close/>
                  <a:moveTo>
                    <a:pt x="110" y="791"/>
                  </a:moveTo>
                  <a:cubicBezTo>
                    <a:pt x="117" y="789"/>
                    <a:pt x="118" y="793"/>
                    <a:pt x="125" y="791"/>
                  </a:cubicBezTo>
                  <a:cubicBezTo>
                    <a:pt x="129" y="783"/>
                    <a:pt x="124" y="772"/>
                    <a:pt x="121" y="767"/>
                  </a:cubicBezTo>
                  <a:cubicBezTo>
                    <a:pt x="105" y="772"/>
                    <a:pt x="108" y="776"/>
                    <a:pt x="110" y="791"/>
                  </a:cubicBezTo>
                  <a:close/>
                  <a:moveTo>
                    <a:pt x="157" y="80"/>
                  </a:moveTo>
                  <a:cubicBezTo>
                    <a:pt x="108" y="80"/>
                    <a:pt x="80" y="98"/>
                    <a:pt x="65" y="130"/>
                  </a:cubicBezTo>
                  <a:cubicBezTo>
                    <a:pt x="89" y="158"/>
                    <a:pt x="123" y="183"/>
                    <a:pt x="155" y="195"/>
                  </a:cubicBezTo>
                  <a:cubicBezTo>
                    <a:pt x="176" y="250"/>
                    <a:pt x="177" y="315"/>
                    <a:pt x="195" y="381"/>
                  </a:cubicBezTo>
                  <a:cubicBezTo>
                    <a:pt x="192" y="382"/>
                    <a:pt x="192" y="405"/>
                    <a:pt x="197" y="413"/>
                  </a:cubicBezTo>
                  <a:cubicBezTo>
                    <a:pt x="227" y="406"/>
                    <a:pt x="251" y="404"/>
                    <a:pt x="279" y="401"/>
                  </a:cubicBezTo>
                  <a:cubicBezTo>
                    <a:pt x="257" y="329"/>
                    <a:pt x="210" y="273"/>
                    <a:pt x="196" y="193"/>
                  </a:cubicBezTo>
                  <a:cubicBezTo>
                    <a:pt x="207" y="191"/>
                    <a:pt x="202" y="179"/>
                    <a:pt x="209" y="171"/>
                  </a:cubicBezTo>
                  <a:cubicBezTo>
                    <a:pt x="229" y="155"/>
                    <a:pt x="243" y="135"/>
                    <a:pt x="248" y="107"/>
                  </a:cubicBezTo>
                  <a:cubicBezTo>
                    <a:pt x="232" y="86"/>
                    <a:pt x="194" y="79"/>
                    <a:pt x="157" y="80"/>
                  </a:cubicBezTo>
                  <a:close/>
                  <a:moveTo>
                    <a:pt x="219" y="786"/>
                  </a:moveTo>
                  <a:cubicBezTo>
                    <a:pt x="226" y="773"/>
                    <a:pt x="226" y="759"/>
                    <a:pt x="225" y="749"/>
                  </a:cubicBezTo>
                  <a:cubicBezTo>
                    <a:pt x="196" y="757"/>
                    <a:pt x="158" y="745"/>
                    <a:pt x="133" y="756"/>
                  </a:cubicBezTo>
                  <a:cubicBezTo>
                    <a:pt x="140" y="767"/>
                    <a:pt x="144" y="785"/>
                    <a:pt x="145" y="797"/>
                  </a:cubicBezTo>
                  <a:cubicBezTo>
                    <a:pt x="168" y="796"/>
                    <a:pt x="198" y="804"/>
                    <a:pt x="208" y="787"/>
                  </a:cubicBezTo>
                  <a:cubicBezTo>
                    <a:pt x="213" y="793"/>
                    <a:pt x="214" y="779"/>
                    <a:pt x="219" y="786"/>
                  </a:cubicBezTo>
                  <a:close/>
                  <a:moveTo>
                    <a:pt x="292" y="714"/>
                  </a:moveTo>
                  <a:cubicBezTo>
                    <a:pt x="305" y="685"/>
                    <a:pt x="317" y="658"/>
                    <a:pt x="329" y="629"/>
                  </a:cubicBezTo>
                  <a:cubicBezTo>
                    <a:pt x="336" y="614"/>
                    <a:pt x="348" y="601"/>
                    <a:pt x="348" y="584"/>
                  </a:cubicBezTo>
                  <a:cubicBezTo>
                    <a:pt x="355" y="584"/>
                    <a:pt x="352" y="575"/>
                    <a:pt x="358" y="573"/>
                  </a:cubicBezTo>
                  <a:cubicBezTo>
                    <a:pt x="376" y="518"/>
                    <a:pt x="405" y="473"/>
                    <a:pt x="420" y="416"/>
                  </a:cubicBezTo>
                  <a:cubicBezTo>
                    <a:pt x="443" y="374"/>
                    <a:pt x="466" y="323"/>
                    <a:pt x="473" y="280"/>
                  </a:cubicBezTo>
                  <a:cubicBezTo>
                    <a:pt x="459" y="243"/>
                    <a:pt x="433" y="220"/>
                    <a:pt x="417" y="185"/>
                  </a:cubicBezTo>
                  <a:cubicBezTo>
                    <a:pt x="433" y="161"/>
                    <a:pt x="461" y="147"/>
                    <a:pt x="486" y="131"/>
                  </a:cubicBezTo>
                  <a:cubicBezTo>
                    <a:pt x="532" y="120"/>
                    <a:pt x="598" y="112"/>
                    <a:pt x="641" y="127"/>
                  </a:cubicBezTo>
                  <a:cubicBezTo>
                    <a:pt x="646" y="129"/>
                    <a:pt x="664" y="141"/>
                    <a:pt x="665" y="148"/>
                  </a:cubicBezTo>
                  <a:cubicBezTo>
                    <a:pt x="670" y="168"/>
                    <a:pt x="642" y="188"/>
                    <a:pt x="631" y="200"/>
                  </a:cubicBezTo>
                  <a:cubicBezTo>
                    <a:pt x="598" y="238"/>
                    <a:pt x="557" y="273"/>
                    <a:pt x="538" y="317"/>
                  </a:cubicBezTo>
                  <a:cubicBezTo>
                    <a:pt x="535" y="346"/>
                    <a:pt x="521" y="372"/>
                    <a:pt x="525" y="400"/>
                  </a:cubicBezTo>
                  <a:cubicBezTo>
                    <a:pt x="522" y="400"/>
                    <a:pt x="518" y="400"/>
                    <a:pt x="520" y="404"/>
                  </a:cubicBezTo>
                  <a:cubicBezTo>
                    <a:pt x="510" y="489"/>
                    <a:pt x="486" y="595"/>
                    <a:pt x="492" y="689"/>
                  </a:cubicBezTo>
                  <a:cubicBezTo>
                    <a:pt x="509" y="658"/>
                    <a:pt x="509" y="591"/>
                    <a:pt x="523" y="557"/>
                  </a:cubicBezTo>
                  <a:cubicBezTo>
                    <a:pt x="523" y="548"/>
                    <a:pt x="516" y="565"/>
                    <a:pt x="512" y="557"/>
                  </a:cubicBezTo>
                  <a:cubicBezTo>
                    <a:pt x="510" y="551"/>
                    <a:pt x="513" y="549"/>
                    <a:pt x="516" y="547"/>
                  </a:cubicBezTo>
                  <a:cubicBezTo>
                    <a:pt x="522" y="543"/>
                    <a:pt x="521" y="558"/>
                    <a:pt x="524" y="550"/>
                  </a:cubicBezTo>
                  <a:cubicBezTo>
                    <a:pt x="529" y="469"/>
                    <a:pt x="551" y="356"/>
                    <a:pt x="570" y="282"/>
                  </a:cubicBezTo>
                  <a:cubicBezTo>
                    <a:pt x="575" y="279"/>
                    <a:pt x="579" y="276"/>
                    <a:pt x="587" y="277"/>
                  </a:cubicBezTo>
                  <a:cubicBezTo>
                    <a:pt x="620" y="229"/>
                    <a:pt x="662" y="198"/>
                    <a:pt x="698" y="152"/>
                  </a:cubicBezTo>
                  <a:cubicBezTo>
                    <a:pt x="698" y="150"/>
                    <a:pt x="698" y="144"/>
                    <a:pt x="698" y="137"/>
                  </a:cubicBezTo>
                  <a:cubicBezTo>
                    <a:pt x="657" y="97"/>
                    <a:pt x="584" y="78"/>
                    <a:pt x="512" y="91"/>
                  </a:cubicBezTo>
                  <a:cubicBezTo>
                    <a:pt x="485" y="95"/>
                    <a:pt x="437" y="122"/>
                    <a:pt x="420" y="139"/>
                  </a:cubicBezTo>
                  <a:cubicBezTo>
                    <a:pt x="414" y="145"/>
                    <a:pt x="408" y="164"/>
                    <a:pt x="399" y="174"/>
                  </a:cubicBezTo>
                  <a:cubicBezTo>
                    <a:pt x="395" y="177"/>
                    <a:pt x="392" y="175"/>
                    <a:pt x="390" y="178"/>
                  </a:cubicBezTo>
                  <a:cubicBezTo>
                    <a:pt x="382" y="189"/>
                    <a:pt x="386" y="200"/>
                    <a:pt x="389" y="212"/>
                  </a:cubicBezTo>
                  <a:cubicBezTo>
                    <a:pt x="399" y="217"/>
                    <a:pt x="405" y="225"/>
                    <a:pt x="410" y="233"/>
                  </a:cubicBezTo>
                  <a:cubicBezTo>
                    <a:pt x="422" y="250"/>
                    <a:pt x="443" y="276"/>
                    <a:pt x="451" y="297"/>
                  </a:cubicBezTo>
                  <a:cubicBezTo>
                    <a:pt x="434" y="322"/>
                    <a:pt x="429" y="356"/>
                    <a:pt x="411" y="379"/>
                  </a:cubicBezTo>
                  <a:cubicBezTo>
                    <a:pt x="372" y="511"/>
                    <a:pt x="310" y="617"/>
                    <a:pt x="262" y="740"/>
                  </a:cubicBezTo>
                  <a:cubicBezTo>
                    <a:pt x="247" y="744"/>
                    <a:pt x="241" y="757"/>
                    <a:pt x="243" y="776"/>
                  </a:cubicBezTo>
                  <a:cubicBezTo>
                    <a:pt x="272" y="765"/>
                    <a:pt x="280" y="740"/>
                    <a:pt x="292" y="714"/>
                  </a:cubicBezTo>
                  <a:close/>
                  <a:moveTo>
                    <a:pt x="472" y="716"/>
                  </a:moveTo>
                  <a:cubicBezTo>
                    <a:pt x="473" y="635"/>
                    <a:pt x="487" y="541"/>
                    <a:pt x="496" y="456"/>
                  </a:cubicBezTo>
                  <a:cubicBezTo>
                    <a:pt x="481" y="451"/>
                    <a:pt x="451" y="464"/>
                    <a:pt x="433" y="452"/>
                  </a:cubicBezTo>
                  <a:cubicBezTo>
                    <a:pt x="450" y="446"/>
                    <a:pt x="475" y="440"/>
                    <a:pt x="500" y="435"/>
                  </a:cubicBezTo>
                  <a:cubicBezTo>
                    <a:pt x="498" y="429"/>
                    <a:pt x="508" y="411"/>
                    <a:pt x="501" y="408"/>
                  </a:cubicBezTo>
                  <a:cubicBezTo>
                    <a:pt x="487" y="395"/>
                    <a:pt x="464" y="413"/>
                    <a:pt x="446" y="402"/>
                  </a:cubicBezTo>
                  <a:cubicBezTo>
                    <a:pt x="400" y="520"/>
                    <a:pt x="347" y="625"/>
                    <a:pt x="300" y="740"/>
                  </a:cubicBezTo>
                  <a:cubicBezTo>
                    <a:pt x="350" y="735"/>
                    <a:pt x="413" y="722"/>
                    <a:pt x="472" y="716"/>
                  </a:cubicBezTo>
                  <a:close/>
                  <a:moveTo>
                    <a:pt x="510" y="386"/>
                  </a:moveTo>
                  <a:cubicBezTo>
                    <a:pt x="514" y="352"/>
                    <a:pt x="523" y="323"/>
                    <a:pt x="528" y="296"/>
                  </a:cubicBezTo>
                  <a:cubicBezTo>
                    <a:pt x="563" y="245"/>
                    <a:pt x="614" y="207"/>
                    <a:pt x="647" y="155"/>
                  </a:cubicBezTo>
                  <a:cubicBezTo>
                    <a:pt x="644" y="150"/>
                    <a:pt x="638" y="148"/>
                    <a:pt x="634" y="143"/>
                  </a:cubicBezTo>
                  <a:cubicBezTo>
                    <a:pt x="597" y="138"/>
                    <a:pt x="564" y="129"/>
                    <a:pt x="515" y="140"/>
                  </a:cubicBezTo>
                  <a:cubicBezTo>
                    <a:pt x="493" y="144"/>
                    <a:pt x="440" y="171"/>
                    <a:pt x="438" y="189"/>
                  </a:cubicBezTo>
                  <a:cubicBezTo>
                    <a:pt x="437" y="201"/>
                    <a:pt x="453" y="213"/>
                    <a:pt x="463" y="226"/>
                  </a:cubicBezTo>
                  <a:cubicBezTo>
                    <a:pt x="469" y="236"/>
                    <a:pt x="472" y="254"/>
                    <a:pt x="479" y="262"/>
                  </a:cubicBezTo>
                  <a:cubicBezTo>
                    <a:pt x="484" y="268"/>
                    <a:pt x="487" y="267"/>
                    <a:pt x="490" y="271"/>
                  </a:cubicBezTo>
                  <a:cubicBezTo>
                    <a:pt x="494" y="279"/>
                    <a:pt x="493" y="295"/>
                    <a:pt x="491" y="301"/>
                  </a:cubicBezTo>
                  <a:cubicBezTo>
                    <a:pt x="482" y="328"/>
                    <a:pt x="452" y="364"/>
                    <a:pt x="454" y="392"/>
                  </a:cubicBezTo>
                  <a:cubicBezTo>
                    <a:pt x="465" y="379"/>
                    <a:pt x="493" y="389"/>
                    <a:pt x="510" y="386"/>
                  </a:cubicBezTo>
                  <a:close/>
                  <a:moveTo>
                    <a:pt x="529" y="714"/>
                  </a:moveTo>
                  <a:cubicBezTo>
                    <a:pt x="517" y="710"/>
                    <a:pt x="510" y="706"/>
                    <a:pt x="498" y="709"/>
                  </a:cubicBezTo>
                  <a:cubicBezTo>
                    <a:pt x="497" y="702"/>
                    <a:pt x="495" y="696"/>
                    <a:pt x="489" y="695"/>
                  </a:cubicBezTo>
                  <a:cubicBezTo>
                    <a:pt x="486" y="703"/>
                    <a:pt x="497" y="716"/>
                    <a:pt x="490" y="723"/>
                  </a:cubicBezTo>
                  <a:cubicBezTo>
                    <a:pt x="492" y="736"/>
                    <a:pt x="535" y="746"/>
                    <a:pt x="529" y="714"/>
                  </a:cubicBezTo>
                  <a:close/>
                  <a:moveTo>
                    <a:pt x="567" y="678"/>
                  </a:moveTo>
                  <a:cubicBezTo>
                    <a:pt x="563" y="673"/>
                    <a:pt x="568" y="669"/>
                    <a:pt x="564" y="665"/>
                  </a:cubicBezTo>
                  <a:cubicBezTo>
                    <a:pt x="581" y="637"/>
                    <a:pt x="585" y="605"/>
                    <a:pt x="593" y="571"/>
                  </a:cubicBezTo>
                  <a:cubicBezTo>
                    <a:pt x="615" y="531"/>
                    <a:pt x="648" y="467"/>
                    <a:pt x="638" y="429"/>
                  </a:cubicBezTo>
                  <a:cubicBezTo>
                    <a:pt x="643" y="445"/>
                    <a:pt x="626" y="443"/>
                    <a:pt x="616" y="442"/>
                  </a:cubicBezTo>
                  <a:cubicBezTo>
                    <a:pt x="596" y="441"/>
                    <a:pt x="559" y="458"/>
                    <a:pt x="555" y="439"/>
                  </a:cubicBezTo>
                  <a:cubicBezTo>
                    <a:pt x="578" y="429"/>
                    <a:pt x="604" y="434"/>
                    <a:pt x="618" y="423"/>
                  </a:cubicBezTo>
                  <a:cubicBezTo>
                    <a:pt x="596" y="415"/>
                    <a:pt x="575" y="424"/>
                    <a:pt x="556" y="412"/>
                  </a:cubicBezTo>
                  <a:cubicBezTo>
                    <a:pt x="556" y="417"/>
                    <a:pt x="560" y="416"/>
                    <a:pt x="559" y="421"/>
                  </a:cubicBezTo>
                  <a:cubicBezTo>
                    <a:pt x="543" y="467"/>
                    <a:pt x="543" y="522"/>
                    <a:pt x="536" y="571"/>
                  </a:cubicBezTo>
                  <a:cubicBezTo>
                    <a:pt x="530" y="606"/>
                    <a:pt x="513" y="650"/>
                    <a:pt x="520" y="684"/>
                  </a:cubicBezTo>
                  <a:cubicBezTo>
                    <a:pt x="534" y="683"/>
                    <a:pt x="552" y="679"/>
                    <a:pt x="567" y="678"/>
                  </a:cubicBezTo>
                  <a:close/>
                  <a:moveTo>
                    <a:pt x="545" y="745"/>
                  </a:moveTo>
                  <a:cubicBezTo>
                    <a:pt x="582" y="742"/>
                    <a:pt x="627" y="730"/>
                    <a:pt x="602" y="692"/>
                  </a:cubicBezTo>
                  <a:cubicBezTo>
                    <a:pt x="590" y="692"/>
                    <a:pt x="572" y="692"/>
                    <a:pt x="550" y="695"/>
                  </a:cubicBezTo>
                  <a:cubicBezTo>
                    <a:pt x="550" y="718"/>
                    <a:pt x="550" y="728"/>
                    <a:pt x="545" y="74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7" name="Freeform 169"/>
            <p:cNvSpPr>
              <a:spLocks noEditPoints="1" noChangeArrowheads="1"/>
            </p:cNvSpPr>
            <p:nvPr/>
          </p:nvSpPr>
          <p:spPr bwMode="auto">
            <a:xfrm>
              <a:off x="0" y="4139163"/>
              <a:ext cx="1543220" cy="1095261"/>
            </a:xfrm>
            <a:custGeom>
              <a:avLst/>
              <a:gdLst>
                <a:gd name="T0" fmla="*/ 1014048931 w 1692"/>
                <a:gd name="T1" fmla="*/ 5840782 h 1199"/>
                <a:gd name="T2" fmla="*/ 1168775845 w 1692"/>
                <a:gd name="T3" fmla="*/ 291220669 h 1199"/>
                <a:gd name="T4" fmla="*/ 1308530245 w 1692"/>
                <a:gd name="T5" fmla="*/ 588282119 h 1199"/>
                <a:gd name="T6" fmla="*/ 1407522490 w 1692"/>
                <a:gd name="T7" fmla="*/ 672561460 h 1199"/>
                <a:gd name="T8" fmla="*/ 1199555413 w 1692"/>
                <a:gd name="T9" fmla="*/ 1000497679 h 1199"/>
                <a:gd name="T10" fmla="*/ 620574232 w 1692"/>
                <a:gd name="T11" fmla="*/ 983808429 h 1199"/>
                <a:gd name="T12" fmla="*/ 163878664 w 1692"/>
                <a:gd name="T13" fmla="*/ 962113318 h 1199"/>
                <a:gd name="T14" fmla="*/ 49080233 w 1692"/>
                <a:gd name="T15" fmla="*/ 904536549 h 1199"/>
                <a:gd name="T16" fmla="*/ 75699873 w 1692"/>
                <a:gd name="T17" fmla="*/ 726800151 h 1199"/>
                <a:gd name="T18" fmla="*/ 341898035 w 1692"/>
                <a:gd name="T19" fmla="*/ 502334767 h 1199"/>
                <a:gd name="T20" fmla="*/ 800258070 w 1692"/>
                <a:gd name="T21" fmla="*/ 555739453 h 1199"/>
                <a:gd name="T22" fmla="*/ 836860283 w 1692"/>
                <a:gd name="T23" fmla="*/ 187750005 h 1199"/>
                <a:gd name="T24" fmla="*/ 975783106 w 1692"/>
                <a:gd name="T25" fmla="*/ 233644071 h 1199"/>
                <a:gd name="T26" fmla="*/ 1230334070 w 1692"/>
                <a:gd name="T27" fmla="*/ 893688993 h 1199"/>
                <a:gd name="T28" fmla="*/ 1062297344 w 1692"/>
                <a:gd name="T29" fmla="*/ 948761690 h 1199"/>
                <a:gd name="T30" fmla="*/ 1029854162 w 1692"/>
                <a:gd name="T31" fmla="*/ 975464718 h 1199"/>
                <a:gd name="T32" fmla="*/ 1252794664 w 1692"/>
                <a:gd name="T33" fmla="*/ 895357918 h 1199"/>
                <a:gd name="T34" fmla="*/ 968295937 w 1692"/>
                <a:gd name="T35" fmla="*/ 94292005 h 1199"/>
                <a:gd name="T36" fmla="*/ 1018207962 w 1692"/>
                <a:gd name="T37" fmla="*/ 186081080 h 1199"/>
                <a:gd name="T38" fmla="*/ 991588337 w 1692"/>
                <a:gd name="T39" fmla="*/ 67590119 h 1199"/>
                <a:gd name="T40" fmla="*/ 1059801013 w 1692"/>
                <a:gd name="T41" fmla="*/ 157709356 h 1199"/>
                <a:gd name="T42" fmla="*/ 999074594 w 1692"/>
                <a:gd name="T43" fmla="*/ 29205737 h 1199"/>
                <a:gd name="T44" fmla="*/ 865143521 w 1692"/>
                <a:gd name="T45" fmla="*/ 178570461 h 1199"/>
                <a:gd name="T46" fmla="*/ 876789721 w 1692"/>
                <a:gd name="T47" fmla="*/ 147696719 h 1199"/>
                <a:gd name="T48" fmla="*/ 1100563169 w 1692"/>
                <a:gd name="T49" fmla="*/ 272028489 h 1199"/>
                <a:gd name="T50" fmla="*/ 953322284 w 1692"/>
                <a:gd name="T51" fmla="*/ 299565294 h 1199"/>
                <a:gd name="T52" fmla="*/ 834364864 w 1692"/>
                <a:gd name="T53" fmla="*/ 554070528 h 1199"/>
                <a:gd name="T54" fmla="*/ 994915562 w 1692"/>
                <a:gd name="T55" fmla="*/ 293723600 h 1199"/>
                <a:gd name="T56" fmla="*/ 1243644795 w 1692"/>
                <a:gd name="T57" fmla="*/ 515686167 h 1199"/>
                <a:gd name="T58" fmla="*/ 727885451 w 1692"/>
                <a:gd name="T59" fmla="*/ 715117676 h 1199"/>
                <a:gd name="T60" fmla="*/ 1123023763 w 1692"/>
                <a:gd name="T61" fmla="*/ 831939683 h 1199"/>
                <a:gd name="T62" fmla="*/ 544042581 w 1692"/>
                <a:gd name="T63" fmla="*/ 519858023 h 1199"/>
                <a:gd name="T64" fmla="*/ 227100502 w 1692"/>
                <a:gd name="T65" fmla="*/ 502334767 h 1199"/>
                <a:gd name="T66" fmla="*/ 112302086 w 1692"/>
                <a:gd name="T67" fmla="*/ 695925496 h 1199"/>
                <a:gd name="T68" fmla="*/ 119789283 w 1692"/>
                <a:gd name="T69" fmla="*/ 801065028 h 1199"/>
                <a:gd name="T70" fmla="*/ 760328633 w 1692"/>
                <a:gd name="T71" fmla="*/ 644190649 h 1199"/>
                <a:gd name="T72" fmla="*/ 1168775845 w 1692"/>
                <a:gd name="T73" fmla="*/ 861145413 h 1199"/>
                <a:gd name="T74" fmla="*/ 1312689277 w 1692"/>
                <a:gd name="T75" fmla="*/ 667554685 h 1199"/>
                <a:gd name="T76" fmla="*/ 1195396382 w 1692"/>
                <a:gd name="T77" fmla="*/ 897026843 h 1199"/>
                <a:gd name="T78" fmla="*/ 1312689277 w 1692"/>
                <a:gd name="T79" fmla="*/ 667554685 h 1199"/>
                <a:gd name="T80" fmla="*/ 110638473 w 1692"/>
                <a:gd name="T81" fmla="*/ 809409653 h 1199"/>
                <a:gd name="T82" fmla="*/ 1027358744 w 1692"/>
                <a:gd name="T83" fmla="*/ 828601833 h 1199"/>
                <a:gd name="T84" fmla="*/ 1027358744 w 1692"/>
                <a:gd name="T85" fmla="*/ 828601833 h 1199"/>
                <a:gd name="T86" fmla="*/ 137258127 w 1692"/>
                <a:gd name="T87" fmla="*/ 891185149 h 1199"/>
                <a:gd name="T88" fmla="*/ 425916854 w 1692"/>
                <a:gd name="T89" fmla="*/ 910377330 h 1199"/>
                <a:gd name="T90" fmla="*/ 376004829 w 1692"/>
                <a:gd name="T91" fmla="*/ 868655119 h 1199"/>
                <a:gd name="T92" fmla="*/ 1018207962 w 1692"/>
                <a:gd name="T93" fmla="*/ 858642483 h 1199"/>
                <a:gd name="T94" fmla="*/ 791107289 w 1692"/>
                <a:gd name="T95" fmla="*/ 870324044 h 1199"/>
                <a:gd name="T96" fmla="*/ 1174599401 w 1692"/>
                <a:gd name="T97" fmla="*/ 933742279 h 1199"/>
                <a:gd name="T98" fmla="*/ 1172935788 w 1692"/>
                <a:gd name="T99" fmla="*/ 891185149 h 1199"/>
                <a:gd name="T100" fmla="*/ 628061401 w 1692"/>
                <a:gd name="T101" fmla="*/ 895357918 h 1199"/>
                <a:gd name="T102" fmla="*/ 567334981 w 1692"/>
                <a:gd name="T103" fmla="*/ 917887949 h 1199"/>
                <a:gd name="T104" fmla="*/ 460023648 w 1692"/>
                <a:gd name="T105" fmla="*/ 914550099 h 1199"/>
                <a:gd name="T106" fmla="*/ 265366384 w 1692"/>
                <a:gd name="T107" fmla="*/ 927900585 h 1199"/>
                <a:gd name="T108" fmla="*/ 301136791 w 1692"/>
                <a:gd name="T109" fmla="*/ 951265534 h 1199"/>
                <a:gd name="T110" fmla="*/ 592290994 w 1692"/>
                <a:gd name="T111" fmla="*/ 939583060 h 11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92"/>
                <a:gd name="T169" fmla="*/ 0 h 1199"/>
                <a:gd name="T170" fmla="*/ 1692 w 1692"/>
                <a:gd name="T171" fmla="*/ 1199 h 11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92" h="1199">
                  <a:moveTo>
                    <a:pt x="1173" y="280"/>
                  </a:moveTo>
                  <a:cubicBezTo>
                    <a:pt x="1178" y="256"/>
                    <a:pt x="1155" y="232"/>
                    <a:pt x="1148" y="202"/>
                  </a:cubicBezTo>
                  <a:cubicBezTo>
                    <a:pt x="1130" y="126"/>
                    <a:pt x="1166" y="46"/>
                    <a:pt x="1203" y="3"/>
                  </a:cubicBezTo>
                  <a:cubicBezTo>
                    <a:pt x="1213" y="0"/>
                    <a:pt x="1212" y="7"/>
                    <a:pt x="1219" y="7"/>
                  </a:cubicBezTo>
                  <a:cubicBezTo>
                    <a:pt x="1224" y="12"/>
                    <a:pt x="1217" y="17"/>
                    <a:pt x="1219" y="26"/>
                  </a:cubicBezTo>
                  <a:cubicBezTo>
                    <a:pt x="1236" y="54"/>
                    <a:pt x="1274" y="71"/>
                    <a:pt x="1290" y="101"/>
                  </a:cubicBezTo>
                  <a:cubicBezTo>
                    <a:pt x="1331" y="178"/>
                    <a:pt x="1290" y="252"/>
                    <a:pt x="1240" y="310"/>
                  </a:cubicBezTo>
                  <a:cubicBezTo>
                    <a:pt x="1301" y="304"/>
                    <a:pt x="1363" y="314"/>
                    <a:pt x="1405" y="349"/>
                  </a:cubicBezTo>
                  <a:cubicBezTo>
                    <a:pt x="1469" y="403"/>
                    <a:pt x="1472" y="496"/>
                    <a:pt x="1437" y="584"/>
                  </a:cubicBezTo>
                  <a:cubicBezTo>
                    <a:pt x="1504" y="602"/>
                    <a:pt x="1581" y="611"/>
                    <a:pt x="1637" y="627"/>
                  </a:cubicBezTo>
                  <a:cubicBezTo>
                    <a:pt x="1633" y="645"/>
                    <a:pt x="1616" y="654"/>
                    <a:pt x="1605" y="666"/>
                  </a:cubicBezTo>
                  <a:cubicBezTo>
                    <a:pt x="1594" y="679"/>
                    <a:pt x="1586" y="694"/>
                    <a:pt x="1573" y="705"/>
                  </a:cubicBezTo>
                  <a:cubicBezTo>
                    <a:pt x="1590" y="719"/>
                    <a:pt x="1614" y="712"/>
                    <a:pt x="1630" y="724"/>
                  </a:cubicBezTo>
                  <a:cubicBezTo>
                    <a:pt x="1631" y="738"/>
                    <a:pt x="1623" y="757"/>
                    <a:pt x="1623" y="777"/>
                  </a:cubicBezTo>
                  <a:cubicBezTo>
                    <a:pt x="1636" y="774"/>
                    <a:pt x="1646" y="792"/>
                    <a:pt x="1660" y="797"/>
                  </a:cubicBezTo>
                  <a:cubicBezTo>
                    <a:pt x="1672" y="802"/>
                    <a:pt x="1688" y="795"/>
                    <a:pt x="1692" y="806"/>
                  </a:cubicBezTo>
                  <a:cubicBezTo>
                    <a:pt x="1689" y="835"/>
                    <a:pt x="1650" y="861"/>
                    <a:pt x="1646" y="889"/>
                  </a:cubicBezTo>
                  <a:cubicBezTo>
                    <a:pt x="1591" y="979"/>
                    <a:pt x="1520" y="1066"/>
                    <a:pt x="1486" y="1169"/>
                  </a:cubicBezTo>
                  <a:cubicBezTo>
                    <a:pt x="1475" y="1172"/>
                    <a:pt x="1476" y="1185"/>
                    <a:pt x="1467" y="1190"/>
                  </a:cubicBezTo>
                  <a:cubicBezTo>
                    <a:pt x="1459" y="1196"/>
                    <a:pt x="1449" y="1192"/>
                    <a:pt x="1442" y="1199"/>
                  </a:cubicBezTo>
                  <a:cubicBezTo>
                    <a:pt x="1375" y="1174"/>
                    <a:pt x="1303" y="1193"/>
                    <a:pt x="1212" y="1188"/>
                  </a:cubicBezTo>
                  <a:cubicBezTo>
                    <a:pt x="1133" y="1183"/>
                    <a:pt x="1055" y="1193"/>
                    <a:pt x="976" y="1188"/>
                  </a:cubicBezTo>
                  <a:cubicBezTo>
                    <a:pt x="936" y="1185"/>
                    <a:pt x="897" y="1180"/>
                    <a:pt x="861" y="1179"/>
                  </a:cubicBezTo>
                  <a:cubicBezTo>
                    <a:pt x="816" y="1177"/>
                    <a:pt x="775" y="1162"/>
                    <a:pt x="746" y="1179"/>
                  </a:cubicBezTo>
                  <a:cubicBezTo>
                    <a:pt x="726" y="1171"/>
                    <a:pt x="705" y="1176"/>
                    <a:pt x="686" y="1174"/>
                  </a:cubicBezTo>
                  <a:cubicBezTo>
                    <a:pt x="664" y="1172"/>
                    <a:pt x="641" y="1164"/>
                    <a:pt x="615" y="1162"/>
                  </a:cubicBezTo>
                  <a:cubicBezTo>
                    <a:pt x="588" y="1161"/>
                    <a:pt x="559" y="1163"/>
                    <a:pt x="530" y="1162"/>
                  </a:cubicBezTo>
                  <a:cubicBezTo>
                    <a:pt x="410" y="1161"/>
                    <a:pt x="311" y="1154"/>
                    <a:pt x="197" y="1153"/>
                  </a:cubicBezTo>
                  <a:cubicBezTo>
                    <a:pt x="188" y="1153"/>
                    <a:pt x="177" y="1149"/>
                    <a:pt x="167" y="1149"/>
                  </a:cubicBezTo>
                  <a:cubicBezTo>
                    <a:pt x="130" y="1149"/>
                    <a:pt x="93" y="1158"/>
                    <a:pt x="55" y="1160"/>
                  </a:cubicBezTo>
                  <a:cubicBezTo>
                    <a:pt x="29" y="1161"/>
                    <a:pt x="13" y="1163"/>
                    <a:pt x="0" y="1144"/>
                  </a:cubicBezTo>
                  <a:cubicBezTo>
                    <a:pt x="11" y="1113"/>
                    <a:pt x="26" y="1080"/>
                    <a:pt x="59" y="1084"/>
                  </a:cubicBezTo>
                  <a:cubicBezTo>
                    <a:pt x="59" y="1066"/>
                    <a:pt x="67" y="1057"/>
                    <a:pt x="75" y="1048"/>
                  </a:cubicBezTo>
                  <a:cubicBezTo>
                    <a:pt x="18" y="1032"/>
                    <a:pt x="90" y="986"/>
                    <a:pt x="112" y="967"/>
                  </a:cubicBezTo>
                  <a:cubicBezTo>
                    <a:pt x="102" y="946"/>
                    <a:pt x="46" y="941"/>
                    <a:pt x="46" y="924"/>
                  </a:cubicBezTo>
                  <a:cubicBezTo>
                    <a:pt x="45" y="906"/>
                    <a:pt x="78" y="886"/>
                    <a:pt x="91" y="871"/>
                  </a:cubicBezTo>
                  <a:cubicBezTo>
                    <a:pt x="109" y="851"/>
                    <a:pt x="123" y="834"/>
                    <a:pt x="128" y="811"/>
                  </a:cubicBezTo>
                  <a:cubicBezTo>
                    <a:pt x="179" y="737"/>
                    <a:pt x="232" y="665"/>
                    <a:pt x="266" y="574"/>
                  </a:cubicBezTo>
                  <a:cubicBezTo>
                    <a:pt x="282" y="574"/>
                    <a:pt x="290" y="579"/>
                    <a:pt x="300" y="588"/>
                  </a:cubicBezTo>
                  <a:cubicBezTo>
                    <a:pt x="337" y="595"/>
                    <a:pt x="372" y="603"/>
                    <a:pt x="411" y="602"/>
                  </a:cubicBezTo>
                  <a:cubicBezTo>
                    <a:pt x="541" y="598"/>
                    <a:pt x="673" y="583"/>
                    <a:pt x="781" y="627"/>
                  </a:cubicBezTo>
                  <a:cubicBezTo>
                    <a:pt x="842" y="653"/>
                    <a:pt x="903" y="681"/>
                    <a:pt x="928" y="747"/>
                  </a:cubicBezTo>
                  <a:cubicBezTo>
                    <a:pt x="946" y="725"/>
                    <a:pt x="970" y="708"/>
                    <a:pt x="985" y="682"/>
                  </a:cubicBezTo>
                  <a:cubicBezTo>
                    <a:pt x="980" y="674"/>
                    <a:pt x="970" y="671"/>
                    <a:pt x="962" y="666"/>
                  </a:cubicBezTo>
                  <a:cubicBezTo>
                    <a:pt x="951" y="644"/>
                    <a:pt x="931" y="630"/>
                    <a:pt x="918" y="607"/>
                  </a:cubicBezTo>
                  <a:cubicBezTo>
                    <a:pt x="880" y="534"/>
                    <a:pt x="886" y="418"/>
                    <a:pt x="955" y="359"/>
                  </a:cubicBezTo>
                  <a:cubicBezTo>
                    <a:pt x="991" y="328"/>
                    <a:pt x="1065" y="303"/>
                    <a:pt x="1127" y="329"/>
                  </a:cubicBezTo>
                  <a:cubicBezTo>
                    <a:pt x="1116" y="281"/>
                    <a:pt x="1057" y="241"/>
                    <a:pt x="1006" y="225"/>
                  </a:cubicBezTo>
                  <a:cubicBezTo>
                    <a:pt x="989" y="207"/>
                    <a:pt x="1002" y="179"/>
                    <a:pt x="1006" y="161"/>
                  </a:cubicBezTo>
                  <a:cubicBezTo>
                    <a:pt x="1021" y="155"/>
                    <a:pt x="1040" y="152"/>
                    <a:pt x="1054" y="156"/>
                  </a:cubicBezTo>
                  <a:cubicBezTo>
                    <a:pt x="1084" y="166"/>
                    <a:pt x="1146" y="224"/>
                    <a:pt x="1166" y="258"/>
                  </a:cubicBezTo>
                  <a:cubicBezTo>
                    <a:pt x="1171" y="265"/>
                    <a:pt x="1173" y="273"/>
                    <a:pt x="1173" y="280"/>
                  </a:cubicBezTo>
                  <a:close/>
                  <a:moveTo>
                    <a:pt x="1619" y="804"/>
                  </a:moveTo>
                  <a:cubicBezTo>
                    <a:pt x="1616" y="815"/>
                    <a:pt x="1630" y="816"/>
                    <a:pt x="1630" y="829"/>
                  </a:cubicBezTo>
                  <a:cubicBezTo>
                    <a:pt x="1631" y="838"/>
                    <a:pt x="1623" y="843"/>
                    <a:pt x="1621" y="852"/>
                  </a:cubicBezTo>
                  <a:cubicBezTo>
                    <a:pt x="1556" y="907"/>
                    <a:pt x="1522" y="994"/>
                    <a:pt x="1479" y="1071"/>
                  </a:cubicBezTo>
                  <a:cubicBezTo>
                    <a:pt x="1458" y="1084"/>
                    <a:pt x="1452" y="1111"/>
                    <a:pt x="1435" y="1128"/>
                  </a:cubicBezTo>
                  <a:cubicBezTo>
                    <a:pt x="1431" y="1140"/>
                    <a:pt x="1440" y="1127"/>
                    <a:pt x="1435" y="1140"/>
                  </a:cubicBezTo>
                  <a:cubicBezTo>
                    <a:pt x="1417" y="1156"/>
                    <a:pt x="1403" y="1144"/>
                    <a:pt x="1385" y="1142"/>
                  </a:cubicBezTo>
                  <a:cubicBezTo>
                    <a:pt x="1352" y="1139"/>
                    <a:pt x="1307" y="1139"/>
                    <a:pt x="1277" y="1137"/>
                  </a:cubicBezTo>
                  <a:cubicBezTo>
                    <a:pt x="1250" y="1135"/>
                    <a:pt x="1224" y="1126"/>
                    <a:pt x="1196" y="1123"/>
                  </a:cubicBezTo>
                  <a:cubicBezTo>
                    <a:pt x="1074" y="1113"/>
                    <a:pt x="924" y="1096"/>
                    <a:pt x="813" y="1112"/>
                  </a:cubicBezTo>
                  <a:cubicBezTo>
                    <a:pt x="808" y="1126"/>
                    <a:pt x="800" y="1148"/>
                    <a:pt x="806" y="1153"/>
                  </a:cubicBezTo>
                  <a:cubicBezTo>
                    <a:pt x="949" y="1170"/>
                    <a:pt x="1082" y="1168"/>
                    <a:pt x="1238" y="1169"/>
                  </a:cubicBezTo>
                  <a:cubicBezTo>
                    <a:pt x="1261" y="1170"/>
                    <a:pt x="1301" y="1163"/>
                    <a:pt x="1341" y="1165"/>
                  </a:cubicBezTo>
                  <a:cubicBezTo>
                    <a:pt x="1418" y="1169"/>
                    <a:pt x="1450" y="1182"/>
                    <a:pt x="1479" y="1128"/>
                  </a:cubicBezTo>
                  <a:cubicBezTo>
                    <a:pt x="1482" y="1123"/>
                    <a:pt x="1479" y="1118"/>
                    <a:pt x="1481" y="1112"/>
                  </a:cubicBezTo>
                  <a:cubicBezTo>
                    <a:pt x="1486" y="1100"/>
                    <a:pt x="1499" y="1087"/>
                    <a:pt x="1506" y="1073"/>
                  </a:cubicBezTo>
                  <a:cubicBezTo>
                    <a:pt x="1536" y="1020"/>
                    <a:pt x="1573" y="964"/>
                    <a:pt x="1603" y="917"/>
                  </a:cubicBezTo>
                  <a:cubicBezTo>
                    <a:pt x="1625" y="882"/>
                    <a:pt x="1642" y="851"/>
                    <a:pt x="1663" y="818"/>
                  </a:cubicBezTo>
                  <a:cubicBezTo>
                    <a:pt x="1651" y="816"/>
                    <a:pt x="1634" y="797"/>
                    <a:pt x="1619" y="804"/>
                  </a:cubicBezTo>
                  <a:close/>
                  <a:moveTo>
                    <a:pt x="1164" y="113"/>
                  </a:moveTo>
                  <a:cubicBezTo>
                    <a:pt x="1152" y="186"/>
                    <a:pt x="1187" y="238"/>
                    <a:pt x="1201" y="303"/>
                  </a:cubicBezTo>
                  <a:cubicBezTo>
                    <a:pt x="1208" y="286"/>
                    <a:pt x="1218" y="272"/>
                    <a:pt x="1222" y="251"/>
                  </a:cubicBezTo>
                  <a:cubicBezTo>
                    <a:pt x="1209" y="231"/>
                    <a:pt x="1176" y="219"/>
                    <a:pt x="1176" y="195"/>
                  </a:cubicBezTo>
                  <a:cubicBezTo>
                    <a:pt x="1194" y="203"/>
                    <a:pt x="1210" y="219"/>
                    <a:pt x="1224" y="223"/>
                  </a:cubicBezTo>
                  <a:cubicBezTo>
                    <a:pt x="1228" y="215"/>
                    <a:pt x="1222" y="203"/>
                    <a:pt x="1222" y="193"/>
                  </a:cubicBezTo>
                  <a:cubicBezTo>
                    <a:pt x="1198" y="190"/>
                    <a:pt x="1176" y="175"/>
                    <a:pt x="1178" y="154"/>
                  </a:cubicBezTo>
                  <a:cubicBezTo>
                    <a:pt x="1190" y="157"/>
                    <a:pt x="1195" y="175"/>
                    <a:pt x="1210" y="168"/>
                  </a:cubicBezTo>
                  <a:cubicBezTo>
                    <a:pt x="1215" y="143"/>
                    <a:pt x="1172" y="104"/>
                    <a:pt x="1192" y="81"/>
                  </a:cubicBezTo>
                  <a:cubicBezTo>
                    <a:pt x="1208" y="104"/>
                    <a:pt x="1212" y="128"/>
                    <a:pt x="1226" y="156"/>
                  </a:cubicBezTo>
                  <a:cubicBezTo>
                    <a:pt x="1241" y="142"/>
                    <a:pt x="1237" y="108"/>
                    <a:pt x="1261" y="101"/>
                  </a:cubicBezTo>
                  <a:cubicBezTo>
                    <a:pt x="1262" y="142"/>
                    <a:pt x="1223" y="174"/>
                    <a:pt x="1242" y="216"/>
                  </a:cubicBezTo>
                  <a:cubicBezTo>
                    <a:pt x="1259" y="213"/>
                    <a:pt x="1261" y="195"/>
                    <a:pt x="1274" y="189"/>
                  </a:cubicBezTo>
                  <a:cubicBezTo>
                    <a:pt x="1296" y="211"/>
                    <a:pt x="1254" y="232"/>
                    <a:pt x="1242" y="237"/>
                  </a:cubicBezTo>
                  <a:cubicBezTo>
                    <a:pt x="1242" y="255"/>
                    <a:pt x="1224" y="283"/>
                    <a:pt x="1224" y="301"/>
                  </a:cubicBezTo>
                  <a:cubicBezTo>
                    <a:pt x="1251" y="270"/>
                    <a:pt x="1288" y="228"/>
                    <a:pt x="1290" y="175"/>
                  </a:cubicBezTo>
                  <a:cubicBezTo>
                    <a:pt x="1293" y="107"/>
                    <a:pt x="1237" y="75"/>
                    <a:pt x="1201" y="35"/>
                  </a:cubicBezTo>
                  <a:cubicBezTo>
                    <a:pt x="1187" y="64"/>
                    <a:pt x="1170" y="79"/>
                    <a:pt x="1164" y="113"/>
                  </a:cubicBezTo>
                  <a:close/>
                  <a:moveTo>
                    <a:pt x="1054" y="177"/>
                  </a:moveTo>
                  <a:cubicBezTo>
                    <a:pt x="1027" y="172"/>
                    <a:pt x="1017" y="183"/>
                    <a:pt x="1017" y="205"/>
                  </a:cubicBezTo>
                  <a:cubicBezTo>
                    <a:pt x="1024" y="208"/>
                    <a:pt x="1027" y="216"/>
                    <a:pt x="1040" y="214"/>
                  </a:cubicBezTo>
                  <a:cubicBezTo>
                    <a:pt x="1065" y="235"/>
                    <a:pt x="1096" y="250"/>
                    <a:pt x="1118" y="274"/>
                  </a:cubicBezTo>
                  <a:cubicBezTo>
                    <a:pt x="1134" y="295"/>
                    <a:pt x="1143" y="322"/>
                    <a:pt x="1160" y="342"/>
                  </a:cubicBezTo>
                  <a:cubicBezTo>
                    <a:pt x="1159" y="354"/>
                    <a:pt x="1163" y="362"/>
                    <a:pt x="1169" y="368"/>
                  </a:cubicBezTo>
                  <a:cubicBezTo>
                    <a:pt x="1176" y="283"/>
                    <a:pt x="1119" y="212"/>
                    <a:pt x="1054" y="177"/>
                  </a:cubicBezTo>
                  <a:close/>
                  <a:moveTo>
                    <a:pt x="1440" y="439"/>
                  </a:moveTo>
                  <a:cubicBezTo>
                    <a:pt x="1439" y="433"/>
                    <a:pt x="1432" y="430"/>
                    <a:pt x="1431" y="425"/>
                  </a:cubicBezTo>
                  <a:cubicBezTo>
                    <a:pt x="1428" y="419"/>
                    <a:pt x="1431" y="412"/>
                    <a:pt x="1428" y="407"/>
                  </a:cubicBezTo>
                  <a:cubicBezTo>
                    <a:pt x="1410" y="371"/>
                    <a:pt x="1367" y="336"/>
                    <a:pt x="1323" y="326"/>
                  </a:cubicBezTo>
                  <a:cubicBezTo>
                    <a:pt x="1223" y="306"/>
                    <a:pt x="1185" y="467"/>
                    <a:pt x="1100" y="407"/>
                  </a:cubicBezTo>
                  <a:cubicBezTo>
                    <a:pt x="1099" y="390"/>
                    <a:pt x="1087" y="382"/>
                    <a:pt x="1097" y="370"/>
                  </a:cubicBezTo>
                  <a:cubicBezTo>
                    <a:pt x="1111" y="384"/>
                    <a:pt x="1122" y="413"/>
                    <a:pt x="1150" y="398"/>
                  </a:cubicBezTo>
                  <a:cubicBezTo>
                    <a:pt x="1157" y="380"/>
                    <a:pt x="1150" y="378"/>
                    <a:pt x="1146" y="359"/>
                  </a:cubicBezTo>
                  <a:cubicBezTo>
                    <a:pt x="1050" y="300"/>
                    <a:pt x="919" y="371"/>
                    <a:pt x="914" y="473"/>
                  </a:cubicBezTo>
                  <a:cubicBezTo>
                    <a:pt x="913" y="480"/>
                    <a:pt x="915" y="495"/>
                    <a:pt x="916" y="508"/>
                  </a:cubicBezTo>
                  <a:cubicBezTo>
                    <a:pt x="919" y="544"/>
                    <a:pt x="931" y="592"/>
                    <a:pt x="951" y="620"/>
                  </a:cubicBezTo>
                  <a:cubicBezTo>
                    <a:pt x="960" y="635"/>
                    <a:pt x="988" y="664"/>
                    <a:pt x="1003" y="664"/>
                  </a:cubicBezTo>
                  <a:cubicBezTo>
                    <a:pt x="1012" y="664"/>
                    <a:pt x="1028" y="651"/>
                    <a:pt x="1042" y="646"/>
                  </a:cubicBezTo>
                  <a:cubicBezTo>
                    <a:pt x="1155" y="602"/>
                    <a:pt x="1290" y="588"/>
                    <a:pt x="1419" y="584"/>
                  </a:cubicBezTo>
                  <a:cubicBezTo>
                    <a:pt x="1431" y="542"/>
                    <a:pt x="1451" y="498"/>
                    <a:pt x="1440" y="439"/>
                  </a:cubicBezTo>
                  <a:close/>
                  <a:moveTo>
                    <a:pt x="1196" y="352"/>
                  </a:moveTo>
                  <a:cubicBezTo>
                    <a:pt x="1199" y="359"/>
                    <a:pt x="1189" y="366"/>
                    <a:pt x="1196" y="370"/>
                  </a:cubicBezTo>
                  <a:cubicBezTo>
                    <a:pt x="1203" y="357"/>
                    <a:pt x="1222" y="344"/>
                    <a:pt x="1226" y="336"/>
                  </a:cubicBezTo>
                  <a:cubicBezTo>
                    <a:pt x="1216" y="340"/>
                    <a:pt x="1209" y="349"/>
                    <a:pt x="1196" y="352"/>
                  </a:cubicBezTo>
                  <a:close/>
                  <a:moveTo>
                    <a:pt x="1495" y="618"/>
                  </a:moveTo>
                  <a:cubicBezTo>
                    <a:pt x="1462" y="612"/>
                    <a:pt x="1428" y="599"/>
                    <a:pt x="1396" y="600"/>
                  </a:cubicBezTo>
                  <a:cubicBezTo>
                    <a:pt x="1331" y="602"/>
                    <a:pt x="1262" y="611"/>
                    <a:pt x="1199" y="620"/>
                  </a:cubicBezTo>
                  <a:cubicBezTo>
                    <a:pt x="1127" y="631"/>
                    <a:pt x="1059" y="655"/>
                    <a:pt x="1006" y="687"/>
                  </a:cubicBezTo>
                  <a:cubicBezTo>
                    <a:pt x="956" y="737"/>
                    <a:pt x="914" y="795"/>
                    <a:pt x="875" y="857"/>
                  </a:cubicBezTo>
                  <a:cubicBezTo>
                    <a:pt x="836" y="918"/>
                    <a:pt x="791" y="979"/>
                    <a:pt x="764" y="1045"/>
                  </a:cubicBezTo>
                  <a:cubicBezTo>
                    <a:pt x="817" y="1009"/>
                    <a:pt x="892" y="975"/>
                    <a:pt x="983" y="970"/>
                  </a:cubicBezTo>
                  <a:cubicBezTo>
                    <a:pt x="1005" y="968"/>
                    <a:pt x="1029" y="971"/>
                    <a:pt x="1052" y="970"/>
                  </a:cubicBezTo>
                  <a:cubicBezTo>
                    <a:pt x="1164" y="964"/>
                    <a:pt x="1270" y="971"/>
                    <a:pt x="1350" y="997"/>
                  </a:cubicBezTo>
                  <a:cubicBezTo>
                    <a:pt x="1415" y="860"/>
                    <a:pt x="1513" y="757"/>
                    <a:pt x="1598" y="641"/>
                  </a:cubicBezTo>
                  <a:cubicBezTo>
                    <a:pt x="1568" y="628"/>
                    <a:pt x="1531" y="625"/>
                    <a:pt x="1495" y="618"/>
                  </a:cubicBezTo>
                  <a:close/>
                  <a:moveTo>
                    <a:pt x="806" y="662"/>
                  </a:moveTo>
                  <a:cubicBezTo>
                    <a:pt x="758" y="638"/>
                    <a:pt x="719" y="630"/>
                    <a:pt x="654" y="623"/>
                  </a:cubicBezTo>
                  <a:cubicBezTo>
                    <a:pt x="629" y="620"/>
                    <a:pt x="602" y="614"/>
                    <a:pt x="578" y="614"/>
                  </a:cubicBezTo>
                  <a:cubicBezTo>
                    <a:pt x="507" y="612"/>
                    <a:pt x="434" y="625"/>
                    <a:pt x="376" y="623"/>
                  </a:cubicBezTo>
                  <a:cubicBezTo>
                    <a:pt x="341" y="621"/>
                    <a:pt x="305" y="605"/>
                    <a:pt x="275" y="604"/>
                  </a:cubicBezTo>
                  <a:cubicBezTo>
                    <a:pt x="275" y="603"/>
                    <a:pt x="275" y="602"/>
                    <a:pt x="273" y="602"/>
                  </a:cubicBezTo>
                  <a:cubicBezTo>
                    <a:pt x="272" y="617"/>
                    <a:pt x="262" y="622"/>
                    <a:pt x="257" y="632"/>
                  </a:cubicBezTo>
                  <a:cubicBezTo>
                    <a:pt x="247" y="652"/>
                    <a:pt x="242" y="671"/>
                    <a:pt x="232" y="689"/>
                  </a:cubicBezTo>
                  <a:cubicBezTo>
                    <a:pt x="213" y="723"/>
                    <a:pt x="187" y="753"/>
                    <a:pt x="167" y="788"/>
                  </a:cubicBezTo>
                  <a:cubicBezTo>
                    <a:pt x="158" y="804"/>
                    <a:pt x="144" y="819"/>
                    <a:pt x="135" y="834"/>
                  </a:cubicBezTo>
                  <a:cubicBezTo>
                    <a:pt x="125" y="852"/>
                    <a:pt x="121" y="865"/>
                    <a:pt x="108" y="880"/>
                  </a:cubicBezTo>
                  <a:cubicBezTo>
                    <a:pt x="96" y="893"/>
                    <a:pt x="79" y="903"/>
                    <a:pt x="78" y="924"/>
                  </a:cubicBezTo>
                  <a:cubicBezTo>
                    <a:pt x="99" y="934"/>
                    <a:pt x="112" y="960"/>
                    <a:pt x="142" y="949"/>
                  </a:cubicBezTo>
                  <a:cubicBezTo>
                    <a:pt x="140" y="956"/>
                    <a:pt x="139" y="957"/>
                    <a:pt x="144" y="960"/>
                  </a:cubicBezTo>
                  <a:cubicBezTo>
                    <a:pt x="166" y="962"/>
                    <a:pt x="184" y="970"/>
                    <a:pt x="204" y="972"/>
                  </a:cubicBezTo>
                  <a:cubicBezTo>
                    <a:pt x="264" y="976"/>
                    <a:pt x="323" y="956"/>
                    <a:pt x="383" y="953"/>
                  </a:cubicBezTo>
                  <a:cubicBezTo>
                    <a:pt x="521" y="947"/>
                    <a:pt x="644" y="994"/>
                    <a:pt x="748" y="1041"/>
                  </a:cubicBezTo>
                  <a:cubicBezTo>
                    <a:pt x="797" y="944"/>
                    <a:pt x="856" y="859"/>
                    <a:pt x="914" y="772"/>
                  </a:cubicBezTo>
                  <a:cubicBezTo>
                    <a:pt x="902" y="706"/>
                    <a:pt x="859" y="688"/>
                    <a:pt x="806" y="662"/>
                  </a:cubicBezTo>
                  <a:close/>
                  <a:moveTo>
                    <a:pt x="1557" y="724"/>
                  </a:moveTo>
                  <a:cubicBezTo>
                    <a:pt x="1487" y="816"/>
                    <a:pt x="1405" y="909"/>
                    <a:pt x="1364" y="1022"/>
                  </a:cubicBezTo>
                  <a:cubicBezTo>
                    <a:pt x="1378" y="1025"/>
                    <a:pt x="1391" y="1029"/>
                    <a:pt x="1405" y="1032"/>
                  </a:cubicBezTo>
                  <a:cubicBezTo>
                    <a:pt x="1409" y="1029"/>
                    <a:pt x="1411" y="1025"/>
                    <a:pt x="1417" y="1025"/>
                  </a:cubicBezTo>
                  <a:cubicBezTo>
                    <a:pt x="1471" y="924"/>
                    <a:pt x="1537" y="835"/>
                    <a:pt x="1591" y="735"/>
                  </a:cubicBezTo>
                  <a:cubicBezTo>
                    <a:pt x="1582" y="729"/>
                    <a:pt x="1568" y="728"/>
                    <a:pt x="1557" y="724"/>
                  </a:cubicBezTo>
                  <a:close/>
                  <a:moveTo>
                    <a:pt x="1578" y="800"/>
                  </a:moveTo>
                  <a:cubicBezTo>
                    <a:pt x="1573" y="807"/>
                    <a:pt x="1564" y="811"/>
                    <a:pt x="1559" y="818"/>
                  </a:cubicBezTo>
                  <a:cubicBezTo>
                    <a:pt x="1540" y="846"/>
                    <a:pt x="1527" y="880"/>
                    <a:pt x="1509" y="910"/>
                  </a:cubicBezTo>
                  <a:cubicBezTo>
                    <a:pt x="1479" y="959"/>
                    <a:pt x="1440" y="1003"/>
                    <a:pt x="1431" y="1061"/>
                  </a:cubicBezTo>
                  <a:cubicBezTo>
                    <a:pt x="1432" y="1067"/>
                    <a:pt x="1439" y="1066"/>
                    <a:pt x="1437" y="1075"/>
                  </a:cubicBezTo>
                  <a:cubicBezTo>
                    <a:pt x="1435" y="1081"/>
                    <a:pt x="1425" y="1091"/>
                    <a:pt x="1433" y="1098"/>
                  </a:cubicBezTo>
                  <a:cubicBezTo>
                    <a:pt x="1499" y="1018"/>
                    <a:pt x="1538" y="910"/>
                    <a:pt x="1607" y="832"/>
                  </a:cubicBezTo>
                  <a:cubicBezTo>
                    <a:pt x="1583" y="813"/>
                    <a:pt x="1615" y="785"/>
                    <a:pt x="1605" y="751"/>
                  </a:cubicBezTo>
                  <a:cubicBezTo>
                    <a:pt x="1593" y="765"/>
                    <a:pt x="1588" y="784"/>
                    <a:pt x="1578" y="800"/>
                  </a:cubicBezTo>
                  <a:close/>
                  <a:moveTo>
                    <a:pt x="546" y="986"/>
                  </a:moveTo>
                  <a:cubicBezTo>
                    <a:pt x="501" y="975"/>
                    <a:pt x="440" y="968"/>
                    <a:pt x="390" y="970"/>
                  </a:cubicBezTo>
                  <a:cubicBezTo>
                    <a:pt x="342" y="971"/>
                    <a:pt x="298" y="990"/>
                    <a:pt x="250" y="988"/>
                  </a:cubicBezTo>
                  <a:cubicBezTo>
                    <a:pt x="209" y="986"/>
                    <a:pt x="164" y="985"/>
                    <a:pt x="133" y="970"/>
                  </a:cubicBezTo>
                  <a:cubicBezTo>
                    <a:pt x="118" y="982"/>
                    <a:pt x="105" y="997"/>
                    <a:pt x="89" y="1009"/>
                  </a:cubicBezTo>
                  <a:cubicBezTo>
                    <a:pt x="258" y="1015"/>
                    <a:pt x="459" y="999"/>
                    <a:pt x="636" y="1018"/>
                  </a:cubicBezTo>
                  <a:cubicBezTo>
                    <a:pt x="609" y="1003"/>
                    <a:pt x="573" y="992"/>
                    <a:pt x="546" y="986"/>
                  </a:cubicBezTo>
                  <a:close/>
                  <a:moveTo>
                    <a:pt x="1235" y="993"/>
                  </a:moveTo>
                  <a:cubicBezTo>
                    <a:pt x="1109" y="993"/>
                    <a:pt x="958" y="967"/>
                    <a:pt x="861" y="1015"/>
                  </a:cubicBezTo>
                  <a:cubicBezTo>
                    <a:pt x="1015" y="1001"/>
                    <a:pt x="1155" y="1016"/>
                    <a:pt x="1290" y="1013"/>
                  </a:cubicBezTo>
                  <a:cubicBezTo>
                    <a:pt x="1313" y="1013"/>
                    <a:pt x="1316" y="1013"/>
                    <a:pt x="1332" y="1018"/>
                  </a:cubicBezTo>
                  <a:cubicBezTo>
                    <a:pt x="1313" y="993"/>
                    <a:pt x="1271" y="992"/>
                    <a:pt x="1235" y="993"/>
                  </a:cubicBezTo>
                  <a:close/>
                  <a:moveTo>
                    <a:pt x="567" y="1034"/>
                  </a:moveTo>
                  <a:cubicBezTo>
                    <a:pt x="407" y="1018"/>
                    <a:pt x="257" y="1033"/>
                    <a:pt x="91" y="1029"/>
                  </a:cubicBezTo>
                  <a:cubicBezTo>
                    <a:pt x="93" y="1038"/>
                    <a:pt x="94" y="1047"/>
                    <a:pt x="96" y="1055"/>
                  </a:cubicBezTo>
                  <a:cubicBezTo>
                    <a:pt x="120" y="1058"/>
                    <a:pt x="149" y="1057"/>
                    <a:pt x="165" y="1068"/>
                  </a:cubicBezTo>
                  <a:cubicBezTo>
                    <a:pt x="145" y="1071"/>
                    <a:pt x="102" y="1070"/>
                    <a:pt x="78" y="1073"/>
                  </a:cubicBezTo>
                  <a:cubicBezTo>
                    <a:pt x="93" y="1096"/>
                    <a:pt x="119" y="1084"/>
                    <a:pt x="149" y="1087"/>
                  </a:cubicBezTo>
                  <a:cubicBezTo>
                    <a:pt x="232" y="1093"/>
                    <a:pt x="322" y="1084"/>
                    <a:pt x="404" y="1087"/>
                  </a:cubicBezTo>
                  <a:cubicBezTo>
                    <a:pt x="443" y="1088"/>
                    <a:pt x="478" y="1098"/>
                    <a:pt x="512" y="1091"/>
                  </a:cubicBezTo>
                  <a:cubicBezTo>
                    <a:pt x="508" y="1091"/>
                    <a:pt x="506" y="1090"/>
                    <a:pt x="505" y="1087"/>
                  </a:cubicBezTo>
                  <a:cubicBezTo>
                    <a:pt x="552" y="1077"/>
                    <a:pt x="612" y="1093"/>
                    <a:pt x="654" y="1078"/>
                  </a:cubicBezTo>
                  <a:cubicBezTo>
                    <a:pt x="619" y="1073"/>
                    <a:pt x="584" y="1069"/>
                    <a:pt x="549" y="1064"/>
                  </a:cubicBezTo>
                  <a:cubicBezTo>
                    <a:pt x="517" y="1059"/>
                    <a:pt x="481" y="1055"/>
                    <a:pt x="452" y="1041"/>
                  </a:cubicBezTo>
                  <a:cubicBezTo>
                    <a:pt x="532" y="1039"/>
                    <a:pt x="622" y="1070"/>
                    <a:pt x="707" y="1059"/>
                  </a:cubicBezTo>
                  <a:cubicBezTo>
                    <a:pt x="664" y="1033"/>
                    <a:pt x="612" y="1038"/>
                    <a:pt x="567" y="1034"/>
                  </a:cubicBezTo>
                  <a:close/>
                  <a:moveTo>
                    <a:pt x="1375" y="1043"/>
                  </a:moveTo>
                  <a:cubicBezTo>
                    <a:pt x="1326" y="1034"/>
                    <a:pt x="1276" y="1029"/>
                    <a:pt x="1224" y="1029"/>
                  </a:cubicBezTo>
                  <a:cubicBezTo>
                    <a:pt x="1119" y="1029"/>
                    <a:pt x="989" y="1014"/>
                    <a:pt x="875" y="1029"/>
                  </a:cubicBezTo>
                  <a:cubicBezTo>
                    <a:pt x="837" y="1034"/>
                    <a:pt x="797" y="1044"/>
                    <a:pt x="769" y="1066"/>
                  </a:cubicBezTo>
                  <a:cubicBezTo>
                    <a:pt x="776" y="1071"/>
                    <a:pt x="779" y="1081"/>
                    <a:pt x="787" y="1084"/>
                  </a:cubicBezTo>
                  <a:cubicBezTo>
                    <a:pt x="840" y="1066"/>
                    <a:pt x="888" y="1046"/>
                    <a:pt x="951" y="1043"/>
                  </a:cubicBezTo>
                  <a:cubicBezTo>
                    <a:pt x="966" y="1042"/>
                    <a:pt x="990" y="1038"/>
                    <a:pt x="994" y="1055"/>
                  </a:cubicBezTo>
                  <a:cubicBezTo>
                    <a:pt x="926" y="1058"/>
                    <a:pt x="858" y="1066"/>
                    <a:pt x="808" y="1094"/>
                  </a:cubicBezTo>
                  <a:cubicBezTo>
                    <a:pt x="994" y="1073"/>
                    <a:pt x="1183" y="1111"/>
                    <a:pt x="1336" y="1123"/>
                  </a:cubicBezTo>
                  <a:cubicBezTo>
                    <a:pt x="1365" y="1126"/>
                    <a:pt x="1395" y="1134"/>
                    <a:pt x="1412" y="1119"/>
                  </a:cubicBezTo>
                  <a:cubicBezTo>
                    <a:pt x="1388" y="1114"/>
                    <a:pt x="1362" y="1117"/>
                    <a:pt x="1346" y="1100"/>
                  </a:cubicBezTo>
                  <a:cubicBezTo>
                    <a:pt x="1372" y="1092"/>
                    <a:pt x="1407" y="1116"/>
                    <a:pt x="1417" y="1089"/>
                  </a:cubicBezTo>
                  <a:cubicBezTo>
                    <a:pt x="1380" y="1073"/>
                    <a:pt x="1309" y="1101"/>
                    <a:pt x="1286" y="1073"/>
                  </a:cubicBezTo>
                  <a:cubicBezTo>
                    <a:pt x="1323" y="1073"/>
                    <a:pt x="1369" y="1071"/>
                    <a:pt x="1410" y="1068"/>
                  </a:cubicBezTo>
                  <a:cubicBezTo>
                    <a:pt x="1403" y="1063"/>
                    <a:pt x="1384" y="1054"/>
                    <a:pt x="1375" y="1043"/>
                  </a:cubicBezTo>
                  <a:close/>
                  <a:moveTo>
                    <a:pt x="705" y="1098"/>
                  </a:moveTo>
                  <a:cubicBezTo>
                    <a:pt x="731" y="1106"/>
                    <a:pt x="751" y="1097"/>
                    <a:pt x="764" y="1084"/>
                  </a:cubicBezTo>
                  <a:cubicBezTo>
                    <a:pt x="759" y="1083"/>
                    <a:pt x="759" y="1076"/>
                    <a:pt x="755" y="1073"/>
                  </a:cubicBezTo>
                  <a:cubicBezTo>
                    <a:pt x="736" y="1076"/>
                    <a:pt x="717" y="1079"/>
                    <a:pt x="705" y="1098"/>
                  </a:cubicBezTo>
                  <a:close/>
                  <a:moveTo>
                    <a:pt x="677" y="1091"/>
                  </a:moveTo>
                  <a:cubicBezTo>
                    <a:pt x="661" y="1097"/>
                    <a:pt x="632" y="1091"/>
                    <a:pt x="620" y="1100"/>
                  </a:cubicBezTo>
                  <a:cubicBezTo>
                    <a:pt x="644" y="1105"/>
                    <a:pt x="668" y="1092"/>
                    <a:pt x="682" y="1100"/>
                  </a:cubicBezTo>
                  <a:cubicBezTo>
                    <a:pt x="684" y="1092"/>
                    <a:pt x="703" y="1083"/>
                    <a:pt x="693" y="1078"/>
                  </a:cubicBezTo>
                  <a:cubicBezTo>
                    <a:pt x="693" y="1081"/>
                    <a:pt x="684" y="1075"/>
                    <a:pt x="677" y="1078"/>
                  </a:cubicBezTo>
                  <a:cubicBezTo>
                    <a:pt x="677" y="1082"/>
                    <a:pt x="677" y="1087"/>
                    <a:pt x="677" y="1091"/>
                  </a:cubicBezTo>
                  <a:close/>
                  <a:moveTo>
                    <a:pt x="553" y="1096"/>
                  </a:moveTo>
                  <a:cubicBezTo>
                    <a:pt x="550" y="1096"/>
                    <a:pt x="549" y="1092"/>
                    <a:pt x="544" y="1094"/>
                  </a:cubicBezTo>
                  <a:cubicBezTo>
                    <a:pt x="559" y="1104"/>
                    <a:pt x="588" y="1095"/>
                    <a:pt x="553" y="1096"/>
                  </a:cubicBezTo>
                  <a:close/>
                  <a:moveTo>
                    <a:pt x="429" y="1110"/>
                  </a:moveTo>
                  <a:cubicBezTo>
                    <a:pt x="392" y="1107"/>
                    <a:pt x="355" y="1114"/>
                    <a:pt x="319" y="1112"/>
                  </a:cubicBezTo>
                  <a:cubicBezTo>
                    <a:pt x="224" y="1107"/>
                    <a:pt x="118" y="1104"/>
                    <a:pt x="46" y="1107"/>
                  </a:cubicBezTo>
                  <a:cubicBezTo>
                    <a:pt x="37" y="1114"/>
                    <a:pt x="30" y="1121"/>
                    <a:pt x="25" y="1130"/>
                  </a:cubicBezTo>
                  <a:cubicBezTo>
                    <a:pt x="43" y="1142"/>
                    <a:pt x="62" y="1134"/>
                    <a:pt x="80" y="1133"/>
                  </a:cubicBezTo>
                  <a:cubicBezTo>
                    <a:pt x="178" y="1126"/>
                    <a:pt x="265" y="1133"/>
                    <a:pt x="362" y="1140"/>
                  </a:cubicBezTo>
                  <a:cubicBezTo>
                    <a:pt x="455" y="1146"/>
                    <a:pt x="569" y="1141"/>
                    <a:pt x="668" y="1146"/>
                  </a:cubicBezTo>
                  <a:cubicBezTo>
                    <a:pt x="669" y="1132"/>
                    <a:pt x="656" y="1132"/>
                    <a:pt x="654" y="1121"/>
                  </a:cubicBezTo>
                  <a:cubicBezTo>
                    <a:pt x="580" y="1118"/>
                    <a:pt x="502" y="1116"/>
                    <a:pt x="429" y="1110"/>
                  </a:cubicBezTo>
                  <a:close/>
                  <a:moveTo>
                    <a:pt x="712" y="1126"/>
                  </a:moveTo>
                  <a:cubicBezTo>
                    <a:pt x="701" y="1125"/>
                    <a:pt x="691" y="1115"/>
                    <a:pt x="682" y="1123"/>
                  </a:cubicBezTo>
                  <a:cubicBezTo>
                    <a:pt x="691" y="1165"/>
                    <a:pt x="796" y="1164"/>
                    <a:pt x="783" y="1114"/>
                  </a:cubicBezTo>
                  <a:cubicBezTo>
                    <a:pt x="761" y="1115"/>
                    <a:pt x="738" y="1128"/>
                    <a:pt x="712" y="1126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88" name="Group 165"/>
            <p:cNvGrpSpPr/>
            <p:nvPr/>
          </p:nvGrpSpPr>
          <p:grpSpPr bwMode="auto">
            <a:xfrm>
              <a:off x="5250501" y="2662503"/>
              <a:ext cx="1079500" cy="1274763"/>
              <a:chOff x="0" y="0"/>
              <a:chExt cx="1079500" cy="1274763"/>
            </a:xfrm>
          </p:grpSpPr>
          <p:sp>
            <p:nvSpPr>
              <p:cNvPr id="23730" name="Freeform 167"/>
              <p:cNvSpPr>
                <a:spLocks noEditPoints="1" noChangeArrowheads="1"/>
              </p:cNvSpPr>
              <p:nvPr/>
            </p:nvSpPr>
            <p:spPr bwMode="auto">
              <a:xfrm>
                <a:off x="39688" y="412750"/>
                <a:ext cx="80963" cy="80963"/>
              </a:xfrm>
              <a:custGeom>
                <a:avLst/>
                <a:gdLst>
                  <a:gd name="T0" fmla="*/ 6293093 w 125"/>
                  <a:gd name="T1" fmla="*/ 8257584 h 126"/>
                  <a:gd name="T2" fmla="*/ 13005251 w 125"/>
                  <a:gd name="T3" fmla="*/ 4541639 h 126"/>
                  <a:gd name="T4" fmla="*/ 50761866 w 125"/>
                  <a:gd name="T5" fmla="*/ 27250479 h 126"/>
                  <a:gd name="T6" fmla="*/ 9229135 w 125"/>
                  <a:gd name="T7" fmla="*/ 39637172 h 126"/>
                  <a:gd name="T8" fmla="*/ 6293093 w 125"/>
                  <a:gd name="T9" fmla="*/ 8257584 h 126"/>
                  <a:gd name="T10" fmla="*/ 24752012 w 125"/>
                  <a:gd name="T11" fmla="*/ 36746922 h 126"/>
                  <a:gd name="T12" fmla="*/ 21815323 w 125"/>
                  <a:gd name="T13" fmla="*/ 13625561 h 126"/>
                  <a:gd name="T14" fmla="*/ 24752012 w 125"/>
                  <a:gd name="T15" fmla="*/ 36746922 h 12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25"/>
                  <a:gd name="T25" fmla="*/ 0 h 126"/>
                  <a:gd name="T26" fmla="*/ 125 w 125"/>
                  <a:gd name="T27" fmla="*/ 126 h 12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25" h="126">
                    <a:moveTo>
                      <a:pt x="15" y="20"/>
                    </a:moveTo>
                    <a:cubicBezTo>
                      <a:pt x="21" y="24"/>
                      <a:pt x="29" y="16"/>
                      <a:pt x="31" y="11"/>
                    </a:cubicBezTo>
                    <a:cubicBezTo>
                      <a:pt x="71" y="0"/>
                      <a:pt x="125" y="29"/>
                      <a:pt x="121" y="66"/>
                    </a:cubicBezTo>
                    <a:cubicBezTo>
                      <a:pt x="117" y="98"/>
                      <a:pt x="52" y="126"/>
                      <a:pt x="22" y="96"/>
                    </a:cubicBezTo>
                    <a:cubicBezTo>
                      <a:pt x="0" y="71"/>
                      <a:pt x="2" y="48"/>
                      <a:pt x="15" y="20"/>
                    </a:cubicBezTo>
                    <a:close/>
                    <a:moveTo>
                      <a:pt x="59" y="89"/>
                    </a:moveTo>
                    <a:cubicBezTo>
                      <a:pt x="107" y="87"/>
                      <a:pt x="97" y="25"/>
                      <a:pt x="52" y="33"/>
                    </a:cubicBezTo>
                    <a:cubicBezTo>
                      <a:pt x="12" y="45"/>
                      <a:pt x="33" y="89"/>
                      <a:pt x="59" y="8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1" name="Freeform 16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079500" cy="1274763"/>
              </a:xfrm>
              <a:custGeom>
                <a:avLst/>
                <a:gdLst>
                  <a:gd name="T0" fmla="*/ 56274106 w 1672"/>
                  <a:gd name="T1" fmla="*/ 711448994 h 1974"/>
                  <a:gd name="T2" fmla="*/ 20842355 w 1672"/>
                  <a:gd name="T3" fmla="*/ 334873264 h 1974"/>
                  <a:gd name="T4" fmla="*/ 67528794 w 1672"/>
                  <a:gd name="T5" fmla="*/ 245212372 h 1974"/>
                  <a:gd name="T6" fmla="*/ 601921309 w 1672"/>
                  <a:gd name="T7" fmla="*/ 108010024 h 1974"/>
                  <a:gd name="T8" fmla="*/ 553984937 w 1672"/>
                  <a:gd name="T9" fmla="*/ 326532415 h 1974"/>
                  <a:gd name="T10" fmla="*/ 327222131 w 1672"/>
                  <a:gd name="T11" fmla="*/ 344464416 h 1974"/>
                  <a:gd name="T12" fmla="*/ 96290508 w 1672"/>
                  <a:gd name="T13" fmla="*/ 325281546 h 1974"/>
                  <a:gd name="T14" fmla="*/ 300126818 w 1672"/>
                  <a:gd name="T15" fmla="*/ 675167175 h 1974"/>
                  <a:gd name="T16" fmla="*/ 257192172 w 1672"/>
                  <a:gd name="T17" fmla="*/ 402014720 h 1974"/>
                  <a:gd name="T18" fmla="*/ 372240964 w 1672"/>
                  <a:gd name="T19" fmla="*/ 445385712 h 1974"/>
                  <a:gd name="T20" fmla="*/ 515634936 w 1672"/>
                  <a:gd name="T21" fmla="*/ 432874439 h 1974"/>
                  <a:gd name="T22" fmla="*/ 378910361 w 1672"/>
                  <a:gd name="T23" fmla="*/ 715202246 h 1974"/>
                  <a:gd name="T24" fmla="*/ 80867588 w 1672"/>
                  <a:gd name="T25" fmla="*/ 265229504 h 1974"/>
                  <a:gd name="T26" fmla="*/ 466030893 w 1672"/>
                  <a:gd name="T27" fmla="*/ 14178672 h 1974"/>
                  <a:gd name="T28" fmla="*/ 551900186 w 1672"/>
                  <a:gd name="T29" fmla="*/ 103423074 h 1974"/>
                  <a:gd name="T30" fmla="*/ 339310413 w 1672"/>
                  <a:gd name="T31" fmla="*/ 255637786 h 1974"/>
                  <a:gd name="T32" fmla="*/ 340561006 w 1672"/>
                  <a:gd name="T33" fmla="*/ 168479238 h 1974"/>
                  <a:gd name="T34" fmla="*/ 247605156 w 1672"/>
                  <a:gd name="T35" fmla="*/ 168479238 h 1974"/>
                  <a:gd name="T36" fmla="*/ 328889158 w 1672"/>
                  <a:gd name="T37" fmla="*/ 142623641 h 1974"/>
                  <a:gd name="T38" fmla="*/ 327222131 w 1672"/>
                  <a:gd name="T39" fmla="*/ 150963844 h 1974"/>
                  <a:gd name="T40" fmla="*/ 338476819 w 1672"/>
                  <a:gd name="T41" fmla="*/ 178904693 h 1974"/>
                  <a:gd name="T42" fmla="*/ 655277776 w 1672"/>
                  <a:gd name="T43" fmla="*/ 251884534 h 1974"/>
                  <a:gd name="T44" fmla="*/ 107962276 w 1672"/>
                  <a:gd name="T45" fmla="*/ 292753141 h 1974"/>
                  <a:gd name="T46" fmla="*/ 563571953 w 1672"/>
                  <a:gd name="T47" fmla="*/ 252718877 h 1974"/>
                  <a:gd name="T48" fmla="*/ 544397276 w 1672"/>
                  <a:gd name="T49" fmla="*/ 301511161 h 1974"/>
                  <a:gd name="T50" fmla="*/ 458110903 w 1672"/>
                  <a:gd name="T51" fmla="*/ 233535442 h 1974"/>
                  <a:gd name="T52" fmla="*/ 576910747 w 1672"/>
                  <a:gd name="T53" fmla="*/ 320693950 h 1974"/>
                  <a:gd name="T54" fmla="*/ 534809614 w 1672"/>
                  <a:gd name="T55" fmla="*/ 257305827 h 1974"/>
                  <a:gd name="T56" fmla="*/ 493542640 w 1672"/>
                  <a:gd name="T57" fmla="*/ 240207604 h 1974"/>
                  <a:gd name="T58" fmla="*/ 245520404 w 1672"/>
                  <a:gd name="T59" fmla="*/ 650145921 h 1974"/>
                  <a:gd name="T60" fmla="*/ 88787598 w 1672"/>
                  <a:gd name="T61" fmla="*/ 334038920 h 1974"/>
                  <a:gd name="T62" fmla="*/ 245520404 w 1672"/>
                  <a:gd name="T63" fmla="*/ 650145921 h 1974"/>
                  <a:gd name="T64" fmla="*/ 187162858 w 1672"/>
                  <a:gd name="T65" fmla="*/ 633881396 h 1974"/>
                  <a:gd name="T66" fmla="*/ 34181154 w 1672"/>
                  <a:gd name="T67" fmla="*/ 340711809 h 1974"/>
                  <a:gd name="T68" fmla="*/ 213006933 w 1672"/>
                  <a:gd name="T69" fmla="*/ 628043577 h 1974"/>
                  <a:gd name="T70" fmla="*/ 379744520 w 1672"/>
                  <a:gd name="T71" fmla="*/ 557148948 h 1974"/>
                  <a:gd name="T72" fmla="*/ 366405081 w 1672"/>
                  <a:gd name="T73" fmla="*/ 517114038 h 1974"/>
                  <a:gd name="T74" fmla="*/ 348063916 w 1672"/>
                  <a:gd name="T75" fmla="*/ 481666723 h 1974"/>
                  <a:gd name="T76" fmla="*/ 329722671 w 1672"/>
                  <a:gd name="T77" fmla="*/ 446219409 h 1974"/>
                  <a:gd name="T78" fmla="*/ 319302142 w 1672"/>
                  <a:gd name="T79" fmla="*/ 427035974 h 1974"/>
                  <a:gd name="T80" fmla="*/ 283870405 w 1672"/>
                  <a:gd name="T81" fmla="*/ 413691004 h 1974"/>
                  <a:gd name="T82" fmla="*/ 487706756 w 1672"/>
                  <a:gd name="T83" fmla="*/ 415359045 h 1974"/>
                  <a:gd name="T84" fmla="*/ 403504489 w 1672"/>
                  <a:gd name="T85" fmla="*/ 437462035 h 1974"/>
                  <a:gd name="T86" fmla="*/ 480203200 w 1672"/>
                  <a:gd name="T87" fmla="*/ 478747814 h 1974"/>
                  <a:gd name="T88" fmla="*/ 483121465 w 1672"/>
                  <a:gd name="T89" fmla="*/ 498764946 h 1974"/>
                  <a:gd name="T90" fmla="*/ 425596786 w 1672"/>
                  <a:gd name="T91" fmla="*/ 452892217 h 1974"/>
                  <a:gd name="T92" fmla="*/ 476452068 w 1672"/>
                  <a:gd name="T93" fmla="*/ 490424098 h 1974"/>
                  <a:gd name="T94" fmla="*/ 334725042 w 1672"/>
                  <a:gd name="T95" fmla="*/ 599268424 h 1974"/>
                  <a:gd name="T96" fmla="*/ 444772109 w 1672"/>
                  <a:gd name="T97" fmla="*/ 605940586 h 1974"/>
                  <a:gd name="T98" fmla="*/ 434350934 w 1672"/>
                  <a:gd name="T99" fmla="*/ 605940586 h 1974"/>
                  <a:gd name="T100" fmla="*/ 405588595 w 1672"/>
                  <a:gd name="T101" fmla="*/ 613030566 h 1974"/>
                  <a:gd name="T102" fmla="*/ 380578034 w 1672"/>
                  <a:gd name="T103" fmla="*/ 613864263 h 1974"/>
                  <a:gd name="T104" fmla="*/ 390165050 w 1672"/>
                  <a:gd name="T105" fmla="*/ 613030566 h 1974"/>
                  <a:gd name="T106" fmla="*/ 395167420 w 1672"/>
                  <a:gd name="T107" fmla="*/ 705610529 h 1974"/>
                  <a:gd name="T108" fmla="*/ 167987494 w 1672"/>
                  <a:gd name="T109" fmla="*/ 647226366 h 1974"/>
                  <a:gd name="T110" fmla="*/ 218842816 w 1672"/>
                  <a:gd name="T111" fmla="*/ 638886163 h 1974"/>
                  <a:gd name="T112" fmla="*/ 208421642 w 1672"/>
                  <a:gd name="T113" fmla="*/ 715202246 h 1974"/>
                  <a:gd name="T114" fmla="*/ 35014667 w 1672"/>
                  <a:gd name="T115" fmla="*/ 739389803 h 1974"/>
                  <a:gd name="T116" fmla="*/ 406422108 w 1672"/>
                  <a:gd name="T117" fmla="*/ 760241278 h 1974"/>
                  <a:gd name="T118" fmla="*/ 129638139 w 1672"/>
                  <a:gd name="T119" fmla="*/ 685593397 h 197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672"/>
                  <a:gd name="T181" fmla="*/ 0 h 1974"/>
                  <a:gd name="T182" fmla="*/ 1672 w 1672"/>
                  <a:gd name="T183" fmla="*/ 1974 h 1974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672" h="1974">
                    <a:moveTo>
                      <a:pt x="909" y="1715"/>
                    </a:moveTo>
                    <a:cubicBezTo>
                      <a:pt x="941" y="1755"/>
                      <a:pt x="1005" y="1780"/>
                      <a:pt x="998" y="1844"/>
                    </a:cubicBezTo>
                    <a:cubicBezTo>
                      <a:pt x="918" y="1889"/>
                      <a:pt x="831" y="1928"/>
                      <a:pt x="723" y="1945"/>
                    </a:cubicBezTo>
                    <a:cubicBezTo>
                      <a:pt x="514" y="1966"/>
                      <a:pt x="296" y="1974"/>
                      <a:pt x="114" y="1897"/>
                    </a:cubicBezTo>
                    <a:cubicBezTo>
                      <a:pt x="73" y="1893"/>
                      <a:pt x="61" y="1861"/>
                      <a:pt x="29" y="1849"/>
                    </a:cubicBezTo>
                    <a:cubicBezTo>
                      <a:pt x="9" y="1812"/>
                      <a:pt x="58" y="1783"/>
                      <a:pt x="84" y="1754"/>
                    </a:cubicBezTo>
                    <a:cubicBezTo>
                      <a:pt x="100" y="1737"/>
                      <a:pt x="111" y="1722"/>
                      <a:pt x="135" y="1706"/>
                    </a:cubicBezTo>
                    <a:cubicBezTo>
                      <a:pt x="171" y="1681"/>
                      <a:pt x="221" y="1655"/>
                      <a:pt x="263" y="1637"/>
                    </a:cubicBezTo>
                    <a:cubicBezTo>
                      <a:pt x="274" y="1633"/>
                      <a:pt x="286" y="1633"/>
                      <a:pt x="295" y="1628"/>
                    </a:cubicBezTo>
                    <a:cubicBezTo>
                      <a:pt x="306" y="1623"/>
                      <a:pt x="313" y="1612"/>
                      <a:pt x="325" y="1612"/>
                    </a:cubicBezTo>
                    <a:cubicBezTo>
                      <a:pt x="330" y="1571"/>
                      <a:pt x="359" y="1546"/>
                      <a:pt x="399" y="1534"/>
                    </a:cubicBezTo>
                    <a:cubicBezTo>
                      <a:pt x="340" y="1391"/>
                      <a:pt x="267" y="1249"/>
                      <a:pt x="201" y="1102"/>
                    </a:cubicBezTo>
                    <a:cubicBezTo>
                      <a:pt x="169" y="1029"/>
                      <a:pt x="128" y="961"/>
                      <a:pt x="93" y="888"/>
                    </a:cubicBezTo>
                    <a:cubicBezTo>
                      <a:pt x="80" y="860"/>
                      <a:pt x="68" y="826"/>
                      <a:pt x="50" y="803"/>
                    </a:cubicBezTo>
                    <a:cubicBezTo>
                      <a:pt x="44" y="797"/>
                      <a:pt x="47" y="800"/>
                      <a:pt x="43" y="792"/>
                    </a:cubicBezTo>
                    <a:cubicBezTo>
                      <a:pt x="38" y="783"/>
                      <a:pt x="26" y="777"/>
                      <a:pt x="22" y="769"/>
                    </a:cubicBezTo>
                    <a:cubicBezTo>
                      <a:pt x="19" y="764"/>
                      <a:pt x="17" y="748"/>
                      <a:pt x="13" y="735"/>
                    </a:cubicBezTo>
                    <a:cubicBezTo>
                      <a:pt x="3" y="702"/>
                      <a:pt x="0" y="674"/>
                      <a:pt x="17" y="640"/>
                    </a:cubicBezTo>
                    <a:cubicBezTo>
                      <a:pt x="25" y="631"/>
                      <a:pt x="36" y="624"/>
                      <a:pt x="43" y="613"/>
                    </a:cubicBezTo>
                    <a:cubicBezTo>
                      <a:pt x="71" y="597"/>
                      <a:pt x="102" y="588"/>
                      <a:pt x="132" y="581"/>
                    </a:cubicBezTo>
                    <a:cubicBezTo>
                      <a:pt x="141" y="584"/>
                      <a:pt x="154" y="583"/>
                      <a:pt x="162" y="588"/>
                    </a:cubicBezTo>
                    <a:cubicBezTo>
                      <a:pt x="224" y="546"/>
                      <a:pt x="280" y="521"/>
                      <a:pt x="353" y="491"/>
                    </a:cubicBezTo>
                    <a:cubicBezTo>
                      <a:pt x="521" y="403"/>
                      <a:pt x="716" y="341"/>
                      <a:pt x="872" y="241"/>
                    </a:cubicBezTo>
                    <a:cubicBezTo>
                      <a:pt x="873" y="189"/>
                      <a:pt x="859" y="123"/>
                      <a:pt x="874" y="80"/>
                    </a:cubicBezTo>
                    <a:cubicBezTo>
                      <a:pt x="908" y="46"/>
                      <a:pt x="981" y="30"/>
                      <a:pt x="1028" y="16"/>
                    </a:cubicBezTo>
                    <a:cubicBezTo>
                      <a:pt x="1067" y="4"/>
                      <a:pt x="1102" y="0"/>
                      <a:pt x="1138" y="22"/>
                    </a:cubicBezTo>
                    <a:cubicBezTo>
                      <a:pt x="1188" y="80"/>
                      <a:pt x="1232" y="145"/>
                      <a:pt x="1276" y="209"/>
                    </a:cubicBezTo>
                    <a:cubicBezTo>
                      <a:pt x="1332" y="232"/>
                      <a:pt x="1391" y="236"/>
                      <a:pt x="1444" y="259"/>
                    </a:cubicBezTo>
                    <a:cubicBezTo>
                      <a:pt x="1455" y="264"/>
                      <a:pt x="1464" y="276"/>
                      <a:pt x="1476" y="282"/>
                    </a:cubicBezTo>
                    <a:cubicBezTo>
                      <a:pt x="1550" y="316"/>
                      <a:pt x="1611" y="377"/>
                      <a:pt x="1667" y="431"/>
                    </a:cubicBezTo>
                    <a:cubicBezTo>
                      <a:pt x="1660" y="451"/>
                      <a:pt x="1672" y="483"/>
                      <a:pt x="1664" y="509"/>
                    </a:cubicBezTo>
                    <a:cubicBezTo>
                      <a:pt x="1653" y="552"/>
                      <a:pt x="1612" y="588"/>
                      <a:pt x="1579" y="624"/>
                    </a:cubicBezTo>
                    <a:cubicBezTo>
                      <a:pt x="1543" y="663"/>
                      <a:pt x="1517" y="682"/>
                      <a:pt x="1471" y="709"/>
                    </a:cubicBezTo>
                    <a:cubicBezTo>
                      <a:pt x="1451" y="721"/>
                      <a:pt x="1435" y="737"/>
                      <a:pt x="1409" y="741"/>
                    </a:cubicBezTo>
                    <a:cubicBezTo>
                      <a:pt x="1417" y="795"/>
                      <a:pt x="1373" y="796"/>
                      <a:pt x="1329" y="783"/>
                    </a:cubicBezTo>
                    <a:cubicBezTo>
                      <a:pt x="1310" y="803"/>
                      <a:pt x="1309" y="840"/>
                      <a:pt x="1281" y="849"/>
                    </a:cubicBezTo>
                    <a:cubicBezTo>
                      <a:pt x="1256" y="857"/>
                      <a:pt x="1231" y="839"/>
                      <a:pt x="1205" y="831"/>
                    </a:cubicBezTo>
                    <a:cubicBezTo>
                      <a:pt x="1172" y="831"/>
                      <a:pt x="1139" y="854"/>
                      <a:pt x="1104" y="863"/>
                    </a:cubicBezTo>
                    <a:cubicBezTo>
                      <a:pt x="1102" y="863"/>
                      <a:pt x="1099" y="865"/>
                      <a:pt x="1099" y="865"/>
                    </a:cubicBezTo>
                    <a:cubicBezTo>
                      <a:pt x="1028" y="868"/>
                      <a:pt x="938" y="881"/>
                      <a:pt x="849" y="879"/>
                    </a:cubicBezTo>
                    <a:cubicBezTo>
                      <a:pt x="831" y="866"/>
                      <a:pt x="797" y="870"/>
                      <a:pt x="782" y="854"/>
                    </a:cubicBezTo>
                    <a:cubicBezTo>
                      <a:pt x="782" y="840"/>
                      <a:pt x="779" y="836"/>
                      <a:pt x="785" y="826"/>
                    </a:cubicBezTo>
                    <a:cubicBezTo>
                      <a:pt x="758" y="711"/>
                      <a:pt x="797" y="588"/>
                      <a:pt x="831" y="493"/>
                    </a:cubicBezTo>
                    <a:cubicBezTo>
                      <a:pt x="819" y="492"/>
                      <a:pt x="800" y="504"/>
                      <a:pt x="791" y="514"/>
                    </a:cubicBezTo>
                    <a:cubicBezTo>
                      <a:pt x="765" y="523"/>
                      <a:pt x="737" y="530"/>
                      <a:pt x="711" y="539"/>
                    </a:cubicBezTo>
                    <a:cubicBezTo>
                      <a:pt x="639" y="565"/>
                      <a:pt x="556" y="603"/>
                      <a:pt x="484" y="638"/>
                    </a:cubicBezTo>
                    <a:cubicBezTo>
                      <a:pt x="451" y="654"/>
                      <a:pt x="415" y="666"/>
                      <a:pt x="383" y="682"/>
                    </a:cubicBezTo>
                    <a:cubicBezTo>
                      <a:pt x="346" y="700"/>
                      <a:pt x="314" y="718"/>
                      <a:pt x="279" y="739"/>
                    </a:cubicBezTo>
                    <a:cubicBezTo>
                      <a:pt x="259" y="751"/>
                      <a:pt x="245" y="762"/>
                      <a:pt x="231" y="780"/>
                    </a:cubicBezTo>
                    <a:cubicBezTo>
                      <a:pt x="259" y="894"/>
                      <a:pt x="326" y="988"/>
                      <a:pt x="369" y="1095"/>
                    </a:cubicBezTo>
                    <a:cubicBezTo>
                      <a:pt x="389" y="1134"/>
                      <a:pt x="405" y="1173"/>
                      <a:pt x="426" y="1212"/>
                    </a:cubicBezTo>
                    <a:cubicBezTo>
                      <a:pt x="433" y="1224"/>
                      <a:pt x="442" y="1234"/>
                      <a:pt x="449" y="1247"/>
                    </a:cubicBezTo>
                    <a:cubicBezTo>
                      <a:pt x="481" y="1300"/>
                      <a:pt x="503" y="1357"/>
                      <a:pt x="537" y="1407"/>
                    </a:cubicBezTo>
                    <a:cubicBezTo>
                      <a:pt x="549" y="1427"/>
                      <a:pt x="558" y="1447"/>
                      <a:pt x="569" y="1467"/>
                    </a:cubicBezTo>
                    <a:cubicBezTo>
                      <a:pt x="576" y="1480"/>
                      <a:pt x="592" y="1492"/>
                      <a:pt x="589" y="1511"/>
                    </a:cubicBezTo>
                    <a:cubicBezTo>
                      <a:pt x="641" y="1551"/>
                      <a:pt x="716" y="1558"/>
                      <a:pt x="720" y="1619"/>
                    </a:cubicBezTo>
                    <a:cubicBezTo>
                      <a:pt x="750" y="1641"/>
                      <a:pt x="785" y="1645"/>
                      <a:pt x="819" y="1656"/>
                    </a:cubicBezTo>
                    <a:cubicBezTo>
                      <a:pt x="798" y="1534"/>
                      <a:pt x="789" y="1437"/>
                      <a:pt x="762" y="1318"/>
                    </a:cubicBezTo>
                    <a:cubicBezTo>
                      <a:pt x="761" y="1308"/>
                      <a:pt x="770" y="1308"/>
                      <a:pt x="773" y="1302"/>
                    </a:cubicBezTo>
                    <a:cubicBezTo>
                      <a:pt x="738" y="1247"/>
                      <a:pt x="701" y="1165"/>
                      <a:pt x="667" y="1091"/>
                    </a:cubicBezTo>
                    <a:cubicBezTo>
                      <a:pt x="660" y="1075"/>
                      <a:pt x="649" y="1059"/>
                      <a:pt x="644" y="1045"/>
                    </a:cubicBezTo>
                    <a:cubicBezTo>
                      <a:pt x="640" y="1030"/>
                      <a:pt x="639" y="1010"/>
                      <a:pt x="631" y="992"/>
                    </a:cubicBezTo>
                    <a:cubicBezTo>
                      <a:pt x="627" y="983"/>
                      <a:pt x="621" y="975"/>
                      <a:pt x="617" y="964"/>
                    </a:cubicBezTo>
                    <a:cubicBezTo>
                      <a:pt x="611" y="950"/>
                      <a:pt x="595" y="922"/>
                      <a:pt x="596" y="904"/>
                    </a:cubicBezTo>
                    <a:cubicBezTo>
                      <a:pt x="599" y="875"/>
                      <a:pt x="664" y="837"/>
                      <a:pt x="697" y="842"/>
                    </a:cubicBezTo>
                    <a:cubicBezTo>
                      <a:pt x="702" y="846"/>
                      <a:pt x="708" y="858"/>
                      <a:pt x="702" y="865"/>
                    </a:cubicBezTo>
                    <a:cubicBezTo>
                      <a:pt x="738" y="931"/>
                      <a:pt x="770" y="1001"/>
                      <a:pt x="805" y="1068"/>
                    </a:cubicBezTo>
                    <a:cubicBezTo>
                      <a:pt x="832" y="1113"/>
                      <a:pt x="861" y="1165"/>
                      <a:pt x="883" y="1217"/>
                    </a:cubicBezTo>
                    <a:cubicBezTo>
                      <a:pt x="890" y="1232"/>
                      <a:pt x="894" y="1257"/>
                      <a:pt x="913" y="1258"/>
                    </a:cubicBezTo>
                    <a:cubicBezTo>
                      <a:pt x="907" y="1196"/>
                      <a:pt x="911" y="1120"/>
                      <a:pt x="893" y="1068"/>
                    </a:cubicBezTo>
                    <a:cubicBezTo>
                      <a:pt x="910" y="1039"/>
                      <a:pt x="938" y="991"/>
                      <a:pt x="934" y="948"/>
                    </a:cubicBezTo>
                    <a:cubicBezTo>
                      <a:pt x="961" y="941"/>
                      <a:pt x="971" y="975"/>
                      <a:pt x="982" y="992"/>
                    </a:cubicBezTo>
                    <a:cubicBezTo>
                      <a:pt x="1001" y="1019"/>
                      <a:pt x="1017" y="1045"/>
                      <a:pt x="1046" y="1061"/>
                    </a:cubicBezTo>
                    <a:cubicBezTo>
                      <a:pt x="1040" y="1104"/>
                      <a:pt x="1052" y="1143"/>
                      <a:pt x="1049" y="1185"/>
                    </a:cubicBezTo>
                    <a:cubicBezTo>
                      <a:pt x="1071" y="1110"/>
                      <a:pt x="1103" y="1036"/>
                      <a:pt x="1127" y="971"/>
                    </a:cubicBezTo>
                    <a:cubicBezTo>
                      <a:pt x="1144" y="958"/>
                      <a:pt x="1180" y="973"/>
                      <a:pt x="1196" y="983"/>
                    </a:cubicBezTo>
                    <a:cubicBezTo>
                      <a:pt x="1189" y="1016"/>
                      <a:pt x="1216" y="1025"/>
                      <a:pt x="1237" y="1038"/>
                    </a:cubicBezTo>
                    <a:cubicBezTo>
                      <a:pt x="1239" y="1100"/>
                      <a:pt x="1188" y="1142"/>
                      <a:pt x="1207" y="1203"/>
                    </a:cubicBezTo>
                    <a:cubicBezTo>
                      <a:pt x="1204" y="1239"/>
                      <a:pt x="1153" y="1253"/>
                      <a:pt x="1154" y="1212"/>
                    </a:cubicBezTo>
                    <a:cubicBezTo>
                      <a:pt x="1146" y="1238"/>
                      <a:pt x="1139" y="1266"/>
                      <a:pt x="1125" y="1286"/>
                    </a:cubicBezTo>
                    <a:cubicBezTo>
                      <a:pt x="1153" y="1303"/>
                      <a:pt x="1123" y="1357"/>
                      <a:pt x="1120" y="1391"/>
                    </a:cubicBezTo>
                    <a:cubicBezTo>
                      <a:pt x="1117" y="1416"/>
                      <a:pt x="1121" y="1442"/>
                      <a:pt x="1120" y="1467"/>
                    </a:cubicBezTo>
                    <a:cubicBezTo>
                      <a:pt x="1115" y="1543"/>
                      <a:pt x="1104" y="1618"/>
                      <a:pt x="1097" y="1679"/>
                    </a:cubicBezTo>
                    <a:cubicBezTo>
                      <a:pt x="1049" y="1716"/>
                      <a:pt x="965" y="1721"/>
                      <a:pt x="909" y="1715"/>
                    </a:cubicBezTo>
                    <a:close/>
                    <a:moveTo>
                      <a:pt x="27" y="693"/>
                    </a:moveTo>
                    <a:cubicBezTo>
                      <a:pt x="23" y="709"/>
                      <a:pt x="42" y="754"/>
                      <a:pt x="50" y="762"/>
                    </a:cubicBezTo>
                    <a:cubicBezTo>
                      <a:pt x="52" y="765"/>
                      <a:pt x="69" y="778"/>
                      <a:pt x="77" y="783"/>
                    </a:cubicBezTo>
                    <a:cubicBezTo>
                      <a:pt x="132" y="816"/>
                      <a:pt x="213" y="776"/>
                      <a:pt x="215" y="732"/>
                    </a:cubicBezTo>
                    <a:cubicBezTo>
                      <a:pt x="217" y="732"/>
                      <a:pt x="220" y="732"/>
                      <a:pt x="222" y="732"/>
                    </a:cubicBezTo>
                    <a:cubicBezTo>
                      <a:pt x="224" y="724"/>
                      <a:pt x="220" y="700"/>
                      <a:pt x="220" y="700"/>
                    </a:cubicBezTo>
                    <a:cubicBezTo>
                      <a:pt x="224" y="672"/>
                      <a:pt x="208" y="660"/>
                      <a:pt x="194" y="636"/>
                    </a:cubicBezTo>
                    <a:cubicBezTo>
                      <a:pt x="175" y="626"/>
                      <a:pt x="149" y="625"/>
                      <a:pt x="121" y="613"/>
                    </a:cubicBezTo>
                    <a:cubicBezTo>
                      <a:pt x="84" y="615"/>
                      <a:pt x="41" y="636"/>
                      <a:pt x="31" y="670"/>
                    </a:cubicBezTo>
                    <a:cubicBezTo>
                      <a:pt x="34" y="670"/>
                      <a:pt x="37" y="671"/>
                      <a:pt x="36" y="675"/>
                    </a:cubicBezTo>
                    <a:cubicBezTo>
                      <a:pt x="33" y="675"/>
                      <a:pt x="31" y="676"/>
                      <a:pt x="29" y="677"/>
                    </a:cubicBezTo>
                    <a:cubicBezTo>
                      <a:pt x="35" y="686"/>
                      <a:pt x="27" y="691"/>
                      <a:pt x="27" y="693"/>
                    </a:cubicBezTo>
                    <a:close/>
                    <a:moveTo>
                      <a:pt x="1170" y="91"/>
                    </a:moveTo>
                    <a:cubicBezTo>
                      <a:pt x="1153" y="70"/>
                      <a:pt x="1141" y="47"/>
                      <a:pt x="1118" y="34"/>
                    </a:cubicBezTo>
                    <a:cubicBezTo>
                      <a:pt x="1082" y="14"/>
                      <a:pt x="1052" y="30"/>
                      <a:pt x="1019" y="41"/>
                    </a:cubicBezTo>
                    <a:cubicBezTo>
                      <a:pt x="951" y="64"/>
                      <a:pt x="884" y="69"/>
                      <a:pt x="883" y="149"/>
                    </a:cubicBezTo>
                    <a:cubicBezTo>
                      <a:pt x="883" y="210"/>
                      <a:pt x="903" y="286"/>
                      <a:pt x="904" y="342"/>
                    </a:cubicBezTo>
                    <a:cubicBezTo>
                      <a:pt x="972" y="243"/>
                      <a:pt x="1099" y="215"/>
                      <a:pt x="1244" y="199"/>
                    </a:cubicBezTo>
                    <a:cubicBezTo>
                      <a:pt x="1227" y="161"/>
                      <a:pt x="1196" y="122"/>
                      <a:pt x="1170" y="91"/>
                    </a:cubicBezTo>
                    <a:close/>
                    <a:moveTo>
                      <a:pt x="1359" y="252"/>
                    </a:moveTo>
                    <a:cubicBezTo>
                      <a:pt x="1348" y="250"/>
                      <a:pt x="1336" y="251"/>
                      <a:pt x="1324" y="248"/>
                    </a:cubicBezTo>
                    <a:cubicBezTo>
                      <a:pt x="1293" y="238"/>
                      <a:pt x="1258" y="222"/>
                      <a:pt x="1228" y="222"/>
                    </a:cubicBezTo>
                    <a:cubicBezTo>
                      <a:pt x="1180" y="223"/>
                      <a:pt x="1123" y="236"/>
                      <a:pt x="1083" y="248"/>
                    </a:cubicBezTo>
                    <a:cubicBezTo>
                      <a:pt x="1027" y="264"/>
                      <a:pt x="975" y="297"/>
                      <a:pt x="941" y="333"/>
                    </a:cubicBezTo>
                    <a:cubicBezTo>
                      <a:pt x="934" y="340"/>
                      <a:pt x="925" y="345"/>
                      <a:pt x="920" y="351"/>
                    </a:cubicBezTo>
                    <a:cubicBezTo>
                      <a:pt x="891" y="383"/>
                      <a:pt x="883" y="428"/>
                      <a:pt x="865" y="470"/>
                    </a:cubicBezTo>
                    <a:cubicBezTo>
                      <a:pt x="855" y="495"/>
                      <a:pt x="840" y="518"/>
                      <a:pt x="831" y="544"/>
                    </a:cubicBezTo>
                    <a:cubicBezTo>
                      <a:pt x="823" y="566"/>
                      <a:pt x="820" y="591"/>
                      <a:pt x="814" y="613"/>
                    </a:cubicBezTo>
                    <a:cubicBezTo>
                      <a:pt x="799" y="673"/>
                      <a:pt x="788" y="733"/>
                      <a:pt x="798" y="808"/>
                    </a:cubicBezTo>
                    <a:cubicBezTo>
                      <a:pt x="796" y="791"/>
                      <a:pt x="809" y="788"/>
                      <a:pt x="810" y="774"/>
                    </a:cubicBezTo>
                    <a:cubicBezTo>
                      <a:pt x="857" y="734"/>
                      <a:pt x="891" y="683"/>
                      <a:pt x="943" y="640"/>
                    </a:cubicBezTo>
                    <a:cubicBezTo>
                      <a:pt x="991" y="601"/>
                      <a:pt x="1047" y="570"/>
                      <a:pt x="1106" y="537"/>
                    </a:cubicBezTo>
                    <a:cubicBezTo>
                      <a:pt x="1255" y="455"/>
                      <a:pt x="1440" y="385"/>
                      <a:pt x="1621" y="415"/>
                    </a:cubicBezTo>
                    <a:cubicBezTo>
                      <a:pt x="1555" y="343"/>
                      <a:pt x="1471" y="279"/>
                      <a:pt x="1359" y="252"/>
                    </a:cubicBezTo>
                    <a:close/>
                    <a:moveTo>
                      <a:pt x="817" y="404"/>
                    </a:moveTo>
                    <a:cubicBezTo>
                      <a:pt x="837" y="414"/>
                      <a:pt x="832" y="422"/>
                      <a:pt x="856" y="429"/>
                    </a:cubicBezTo>
                    <a:cubicBezTo>
                      <a:pt x="864" y="420"/>
                      <a:pt x="862" y="410"/>
                      <a:pt x="867" y="401"/>
                    </a:cubicBezTo>
                    <a:cubicBezTo>
                      <a:pt x="823" y="382"/>
                      <a:pt x="825" y="316"/>
                      <a:pt x="883" y="312"/>
                    </a:cubicBezTo>
                    <a:cubicBezTo>
                      <a:pt x="879" y="299"/>
                      <a:pt x="883" y="283"/>
                      <a:pt x="876" y="277"/>
                    </a:cubicBezTo>
                    <a:cubicBezTo>
                      <a:pt x="821" y="290"/>
                      <a:pt x="798" y="341"/>
                      <a:pt x="817" y="404"/>
                    </a:cubicBezTo>
                    <a:close/>
                    <a:moveTo>
                      <a:pt x="649" y="372"/>
                    </a:moveTo>
                    <a:cubicBezTo>
                      <a:pt x="630" y="381"/>
                      <a:pt x="614" y="395"/>
                      <a:pt x="594" y="404"/>
                    </a:cubicBezTo>
                    <a:cubicBezTo>
                      <a:pt x="453" y="466"/>
                      <a:pt x="311" y="521"/>
                      <a:pt x="183" y="594"/>
                    </a:cubicBezTo>
                    <a:cubicBezTo>
                      <a:pt x="191" y="593"/>
                      <a:pt x="186" y="607"/>
                      <a:pt x="201" y="606"/>
                    </a:cubicBezTo>
                    <a:cubicBezTo>
                      <a:pt x="208" y="606"/>
                      <a:pt x="219" y="594"/>
                      <a:pt x="226" y="590"/>
                    </a:cubicBezTo>
                    <a:cubicBezTo>
                      <a:pt x="250" y="576"/>
                      <a:pt x="291" y="556"/>
                      <a:pt x="311" y="546"/>
                    </a:cubicBezTo>
                    <a:cubicBezTo>
                      <a:pt x="347" y="530"/>
                      <a:pt x="386" y="515"/>
                      <a:pt x="424" y="498"/>
                    </a:cubicBezTo>
                    <a:cubicBezTo>
                      <a:pt x="484" y="471"/>
                      <a:pt x="550" y="450"/>
                      <a:pt x="605" y="424"/>
                    </a:cubicBezTo>
                    <a:cubicBezTo>
                      <a:pt x="669" y="395"/>
                      <a:pt x="730" y="367"/>
                      <a:pt x="789" y="342"/>
                    </a:cubicBezTo>
                    <a:cubicBezTo>
                      <a:pt x="791" y="328"/>
                      <a:pt x="805" y="315"/>
                      <a:pt x="801" y="303"/>
                    </a:cubicBezTo>
                    <a:cubicBezTo>
                      <a:pt x="755" y="335"/>
                      <a:pt x="699" y="346"/>
                      <a:pt x="649" y="372"/>
                    </a:cubicBezTo>
                    <a:close/>
                    <a:moveTo>
                      <a:pt x="879" y="381"/>
                    </a:moveTo>
                    <a:cubicBezTo>
                      <a:pt x="887" y="364"/>
                      <a:pt x="894" y="345"/>
                      <a:pt x="881" y="330"/>
                    </a:cubicBezTo>
                    <a:cubicBezTo>
                      <a:pt x="864" y="336"/>
                      <a:pt x="856" y="371"/>
                      <a:pt x="879" y="381"/>
                    </a:cubicBezTo>
                    <a:close/>
                    <a:moveTo>
                      <a:pt x="787" y="388"/>
                    </a:moveTo>
                    <a:cubicBezTo>
                      <a:pt x="790" y="378"/>
                      <a:pt x="783" y="374"/>
                      <a:pt x="785" y="362"/>
                    </a:cubicBezTo>
                    <a:cubicBezTo>
                      <a:pt x="783" y="362"/>
                      <a:pt x="782" y="362"/>
                      <a:pt x="780" y="362"/>
                    </a:cubicBezTo>
                    <a:cubicBezTo>
                      <a:pt x="700" y="399"/>
                      <a:pt x="629" y="439"/>
                      <a:pt x="543" y="466"/>
                    </a:cubicBezTo>
                    <a:cubicBezTo>
                      <a:pt x="522" y="482"/>
                      <a:pt x="490" y="490"/>
                      <a:pt x="458" y="503"/>
                    </a:cubicBezTo>
                    <a:cubicBezTo>
                      <a:pt x="432" y="513"/>
                      <a:pt x="405" y="530"/>
                      <a:pt x="376" y="542"/>
                    </a:cubicBezTo>
                    <a:cubicBezTo>
                      <a:pt x="334" y="559"/>
                      <a:pt x="278" y="581"/>
                      <a:pt x="240" y="601"/>
                    </a:cubicBezTo>
                    <a:cubicBezTo>
                      <a:pt x="198" y="624"/>
                      <a:pt x="251" y="654"/>
                      <a:pt x="254" y="684"/>
                    </a:cubicBezTo>
                    <a:cubicBezTo>
                      <a:pt x="440" y="594"/>
                      <a:pt x="638" y="531"/>
                      <a:pt x="812" y="429"/>
                    </a:cubicBezTo>
                    <a:cubicBezTo>
                      <a:pt x="798" y="427"/>
                      <a:pt x="800" y="397"/>
                      <a:pt x="787" y="388"/>
                    </a:cubicBezTo>
                    <a:close/>
                    <a:moveTo>
                      <a:pt x="1572" y="604"/>
                    </a:moveTo>
                    <a:cubicBezTo>
                      <a:pt x="1614" y="557"/>
                      <a:pt x="1658" y="510"/>
                      <a:pt x="1637" y="445"/>
                    </a:cubicBezTo>
                    <a:cubicBezTo>
                      <a:pt x="1624" y="437"/>
                      <a:pt x="1614" y="431"/>
                      <a:pt x="1598" y="429"/>
                    </a:cubicBezTo>
                    <a:cubicBezTo>
                      <a:pt x="1502" y="415"/>
                      <a:pt x="1393" y="440"/>
                      <a:pt x="1324" y="461"/>
                    </a:cubicBezTo>
                    <a:cubicBezTo>
                      <a:pt x="1346" y="559"/>
                      <a:pt x="1397" y="634"/>
                      <a:pt x="1407" y="723"/>
                    </a:cubicBezTo>
                    <a:cubicBezTo>
                      <a:pt x="1472" y="688"/>
                      <a:pt x="1525" y="657"/>
                      <a:pt x="1572" y="604"/>
                    </a:cubicBezTo>
                    <a:close/>
                    <a:moveTo>
                      <a:pt x="828" y="452"/>
                    </a:moveTo>
                    <a:cubicBezTo>
                      <a:pt x="830" y="452"/>
                      <a:pt x="831" y="450"/>
                      <a:pt x="828" y="450"/>
                    </a:cubicBezTo>
                    <a:cubicBezTo>
                      <a:pt x="817" y="458"/>
                      <a:pt x="800" y="461"/>
                      <a:pt x="789" y="463"/>
                    </a:cubicBezTo>
                    <a:cubicBezTo>
                      <a:pt x="749" y="474"/>
                      <a:pt x="701" y="519"/>
                      <a:pt x="663" y="530"/>
                    </a:cubicBezTo>
                    <a:cubicBezTo>
                      <a:pt x="621" y="543"/>
                      <a:pt x="585" y="561"/>
                      <a:pt x="546" y="578"/>
                    </a:cubicBezTo>
                    <a:cubicBezTo>
                      <a:pt x="501" y="598"/>
                      <a:pt x="452" y="616"/>
                      <a:pt x="415" y="633"/>
                    </a:cubicBezTo>
                    <a:cubicBezTo>
                      <a:pt x="363" y="658"/>
                      <a:pt x="306" y="671"/>
                      <a:pt x="259" y="702"/>
                    </a:cubicBezTo>
                    <a:cubicBezTo>
                      <a:pt x="260" y="710"/>
                      <a:pt x="265" y="719"/>
                      <a:pt x="256" y="730"/>
                    </a:cubicBezTo>
                    <a:cubicBezTo>
                      <a:pt x="346" y="673"/>
                      <a:pt x="444" y="633"/>
                      <a:pt x="543" y="592"/>
                    </a:cubicBezTo>
                    <a:cubicBezTo>
                      <a:pt x="606" y="566"/>
                      <a:pt x="664" y="530"/>
                      <a:pt x="734" y="516"/>
                    </a:cubicBezTo>
                    <a:cubicBezTo>
                      <a:pt x="771" y="497"/>
                      <a:pt x="810" y="479"/>
                      <a:pt x="847" y="459"/>
                    </a:cubicBezTo>
                    <a:cubicBezTo>
                      <a:pt x="845" y="451"/>
                      <a:pt x="833" y="460"/>
                      <a:pt x="828" y="452"/>
                    </a:cubicBezTo>
                    <a:close/>
                    <a:moveTo>
                      <a:pt x="1386" y="702"/>
                    </a:moveTo>
                    <a:cubicBezTo>
                      <a:pt x="1381" y="674"/>
                      <a:pt x="1366" y="640"/>
                      <a:pt x="1352" y="606"/>
                    </a:cubicBezTo>
                    <a:cubicBezTo>
                      <a:pt x="1347" y="594"/>
                      <a:pt x="1347" y="580"/>
                      <a:pt x="1343" y="567"/>
                    </a:cubicBezTo>
                    <a:cubicBezTo>
                      <a:pt x="1337" y="550"/>
                      <a:pt x="1325" y="535"/>
                      <a:pt x="1320" y="521"/>
                    </a:cubicBezTo>
                    <a:cubicBezTo>
                      <a:pt x="1312" y="500"/>
                      <a:pt x="1312" y="483"/>
                      <a:pt x="1295" y="473"/>
                    </a:cubicBezTo>
                    <a:cubicBezTo>
                      <a:pt x="1284" y="477"/>
                      <a:pt x="1270" y="478"/>
                      <a:pt x="1265" y="486"/>
                    </a:cubicBezTo>
                    <a:cubicBezTo>
                      <a:pt x="1276" y="539"/>
                      <a:pt x="1313" y="609"/>
                      <a:pt x="1338" y="668"/>
                    </a:cubicBezTo>
                    <a:cubicBezTo>
                      <a:pt x="1346" y="686"/>
                      <a:pt x="1346" y="701"/>
                      <a:pt x="1345" y="712"/>
                    </a:cubicBezTo>
                    <a:cubicBezTo>
                      <a:pt x="1341" y="728"/>
                      <a:pt x="1320" y="736"/>
                      <a:pt x="1306" y="723"/>
                    </a:cubicBezTo>
                    <a:cubicBezTo>
                      <a:pt x="1278" y="641"/>
                      <a:pt x="1238" y="583"/>
                      <a:pt x="1205" y="509"/>
                    </a:cubicBezTo>
                    <a:cubicBezTo>
                      <a:pt x="1197" y="510"/>
                      <a:pt x="1191" y="514"/>
                      <a:pt x="1187" y="519"/>
                    </a:cubicBezTo>
                    <a:cubicBezTo>
                      <a:pt x="1196" y="562"/>
                      <a:pt x="1221" y="607"/>
                      <a:pt x="1242" y="652"/>
                    </a:cubicBezTo>
                    <a:cubicBezTo>
                      <a:pt x="1256" y="684"/>
                      <a:pt x="1278" y="725"/>
                      <a:pt x="1258" y="757"/>
                    </a:cubicBezTo>
                    <a:cubicBezTo>
                      <a:pt x="1230" y="763"/>
                      <a:pt x="1204" y="721"/>
                      <a:pt x="1193" y="700"/>
                    </a:cubicBezTo>
                    <a:cubicBezTo>
                      <a:pt x="1169" y="654"/>
                      <a:pt x="1150" y="588"/>
                      <a:pt x="1129" y="546"/>
                    </a:cubicBezTo>
                    <a:cubicBezTo>
                      <a:pt x="1118" y="549"/>
                      <a:pt x="1109" y="555"/>
                      <a:pt x="1099" y="560"/>
                    </a:cubicBezTo>
                    <a:cubicBezTo>
                      <a:pt x="1098" y="568"/>
                      <a:pt x="1109" y="566"/>
                      <a:pt x="1106" y="576"/>
                    </a:cubicBezTo>
                    <a:cubicBezTo>
                      <a:pt x="1101" y="599"/>
                      <a:pt x="1124" y="624"/>
                      <a:pt x="1141" y="650"/>
                    </a:cubicBezTo>
                    <a:cubicBezTo>
                      <a:pt x="1157" y="675"/>
                      <a:pt x="1168" y="708"/>
                      <a:pt x="1184" y="737"/>
                    </a:cubicBezTo>
                    <a:cubicBezTo>
                      <a:pt x="1191" y="749"/>
                      <a:pt x="1203" y="762"/>
                      <a:pt x="1212" y="776"/>
                    </a:cubicBezTo>
                    <a:cubicBezTo>
                      <a:pt x="1227" y="799"/>
                      <a:pt x="1237" y="832"/>
                      <a:pt x="1265" y="831"/>
                    </a:cubicBezTo>
                    <a:cubicBezTo>
                      <a:pt x="1296" y="829"/>
                      <a:pt x="1288" y="789"/>
                      <a:pt x="1308" y="771"/>
                    </a:cubicBezTo>
                    <a:cubicBezTo>
                      <a:pt x="1331" y="751"/>
                      <a:pt x="1364" y="769"/>
                      <a:pt x="1384" y="769"/>
                    </a:cubicBezTo>
                    <a:cubicBezTo>
                      <a:pt x="1391" y="749"/>
                      <a:pt x="1391" y="724"/>
                      <a:pt x="1386" y="702"/>
                    </a:cubicBezTo>
                    <a:close/>
                    <a:moveTo>
                      <a:pt x="1301" y="638"/>
                    </a:moveTo>
                    <a:cubicBezTo>
                      <a:pt x="1280" y="593"/>
                      <a:pt x="1272" y="539"/>
                      <a:pt x="1239" y="505"/>
                    </a:cubicBezTo>
                    <a:cubicBezTo>
                      <a:pt x="1240" y="499"/>
                      <a:pt x="1236" y="500"/>
                      <a:pt x="1239" y="496"/>
                    </a:cubicBezTo>
                    <a:cubicBezTo>
                      <a:pt x="1238" y="496"/>
                      <a:pt x="1236" y="496"/>
                      <a:pt x="1235" y="496"/>
                    </a:cubicBezTo>
                    <a:cubicBezTo>
                      <a:pt x="1230" y="497"/>
                      <a:pt x="1231" y="502"/>
                      <a:pt x="1223" y="500"/>
                    </a:cubicBezTo>
                    <a:cubicBezTo>
                      <a:pt x="1238" y="542"/>
                      <a:pt x="1263" y="578"/>
                      <a:pt x="1283" y="617"/>
                    </a:cubicBezTo>
                    <a:cubicBezTo>
                      <a:pt x="1298" y="646"/>
                      <a:pt x="1299" y="682"/>
                      <a:pt x="1320" y="700"/>
                    </a:cubicBezTo>
                    <a:cubicBezTo>
                      <a:pt x="1327" y="676"/>
                      <a:pt x="1311" y="658"/>
                      <a:pt x="1301" y="638"/>
                    </a:cubicBezTo>
                    <a:close/>
                    <a:moveTo>
                      <a:pt x="1184" y="576"/>
                    </a:moveTo>
                    <a:cubicBezTo>
                      <a:pt x="1178" y="557"/>
                      <a:pt x="1177" y="535"/>
                      <a:pt x="1161" y="528"/>
                    </a:cubicBezTo>
                    <a:cubicBezTo>
                      <a:pt x="1158" y="535"/>
                      <a:pt x="1143" y="531"/>
                      <a:pt x="1143" y="542"/>
                    </a:cubicBezTo>
                    <a:cubicBezTo>
                      <a:pt x="1177" y="596"/>
                      <a:pt x="1194" y="688"/>
                      <a:pt x="1244" y="735"/>
                    </a:cubicBezTo>
                    <a:cubicBezTo>
                      <a:pt x="1241" y="675"/>
                      <a:pt x="1202" y="627"/>
                      <a:pt x="1184" y="576"/>
                    </a:cubicBezTo>
                    <a:close/>
                    <a:moveTo>
                      <a:pt x="840" y="774"/>
                    </a:moveTo>
                    <a:cubicBezTo>
                      <a:pt x="824" y="792"/>
                      <a:pt x="812" y="817"/>
                      <a:pt x="805" y="840"/>
                    </a:cubicBezTo>
                    <a:cubicBezTo>
                      <a:pt x="874" y="868"/>
                      <a:pt x="966" y="861"/>
                      <a:pt x="1037" y="852"/>
                    </a:cubicBezTo>
                    <a:cubicBezTo>
                      <a:pt x="1095" y="844"/>
                      <a:pt x="1145" y="831"/>
                      <a:pt x="1189" y="810"/>
                    </a:cubicBezTo>
                    <a:cubicBezTo>
                      <a:pt x="1151" y="740"/>
                      <a:pt x="1110" y="644"/>
                      <a:pt x="1076" y="571"/>
                    </a:cubicBezTo>
                    <a:cubicBezTo>
                      <a:pt x="983" y="622"/>
                      <a:pt x="908" y="696"/>
                      <a:pt x="840" y="774"/>
                    </a:cubicBezTo>
                    <a:close/>
                    <a:moveTo>
                      <a:pt x="589" y="1559"/>
                    </a:moveTo>
                    <a:cubicBezTo>
                      <a:pt x="584" y="1554"/>
                      <a:pt x="579" y="1534"/>
                      <a:pt x="569" y="1527"/>
                    </a:cubicBezTo>
                    <a:cubicBezTo>
                      <a:pt x="564" y="1483"/>
                      <a:pt x="544" y="1466"/>
                      <a:pt x="532" y="1428"/>
                    </a:cubicBezTo>
                    <a:cubicBezTo>
                      <a:pt x="519" y="1419"/>
                      <a:pt x="513" y="1403"/>
                      <a:pt x="502" y="1391"/>
                    </a:cubicBezTo>
                    <a:cubicBezTo>
                      <a:pt x="502" y="1385"/>
                      <a:pt x="498" y="1382"/>
                      <a:pt x="497" y="1375"/>
                    </a:cubicBezTo>
                    <a:cubicBezTo>
                      <a:pt x="473" y="1348"/>
                      <a:pt x="466" y="1302"/>
                      <a:pt x="440" y="1277"/>
                    </a:cubicBezTo>
                    <a:cubicBezTo>
                      <a:pt x="406" y="1214"/>
                      <a:pt x="375" y="1150"/>
                      <a:pt x="346" y="1084"/>
                    </a:cubicBezTo>
                    <a:cubicBezTo>
                      <a:pt x="305" y="988"/>
                      <a:pt x="248" y="901"/>
                      <a:pt x="213" y="801"/>
                    </a:cubicBezTo>
                    <a:cubicBezTo>
                      <a:pt x="203" y="803"/>
                      <a:pt x="197" y="810"/>
                      <a:pt x="185" y="810"/>
                    </a:cubicBezTo>
                    <a:cubicBezTo>
                      <a:pt x="201" y="859"/>
                      <a:pt x="230" y="908"/>
                      <a:pt x="252" y="950"/>
                    </a:cubicBezTo>
                    <a:cubicBezTo>
                      <a:pt x="263" y="972"/>
                      <a:pt x="270" y="997"/>
                      <a:pt x="282" y="1019"/>
                    </a:cubicBezTo>
                    <a:cubicBezTo>
                      <a:pt x="362" y="1172"/>
                      <a:pt x="425" y="1336"/>
                      <a:pt x="518" y="1472"/>
                    </a:cubicBezTo>
                    <a:cubicBezTo>
                      <a:pt x="528" y="1503"/>
                      <a:pt x="546" y="1526"/>
                      <a:pt x="557" y="1557"/>
                    </a:cubicBezTo>
                    <a:cubicBezTo>
                      <a:pt x="558" y="1564"/>
                      <a:pt x="549" y="1565"/>
                      <a:pt x="555" y="1571"/>
                    </a:cubicBezTo>
                    <a:cubicBezTo>
                      <a:pt x="574" y="1579"/>
                      <a:pt x="579" y="1567"/>
                      <a:pt x="589" y="1559"/>
                    </a:cubicBezTo>
                    <a:close/>
                    <a:moveTo>
                      <a:pt x="105" y="875"/>
                    </a:moveTo>
                    <a:cubicBezTo>
                      <a:pt x="112" y="889"/>
                      <a:pt x="120" y="904"/>
                      <a:pt x="128" y="918"/>
                    </a:cubicBezTo>
                    <a:cubicBezTo>
                      <a:pt x="143" y="946"/>
                      <a:pt x="156" y="977"/>
                      <a:pt x="171" y="1003"/>
                    </a:cubicBezTo>
                    <a:cubicBezTo>
                      <a:pt x="237" y="1118"/>
                      <a:pt x="284" y="1244"/>
                      <a:pt x="344" y="1359"/>
                    </a:cubicBezTo>
                    <a:cubicBezTo>
                      <a:pt x="374" y="1418"/>
                      <a:pt x="387" y="1482"/>
                      <a:pt x="424" y="1534"/>
                    </a:cubicBezTo>
                    <a:cubicBezTo>
                      <a:pt x="421" y="1545"/>
                      <a:pt x="432" y="1586"/>
                      <a:pt x="458" y="1575"/>
                    </a:cubicBezTo>
                    <a:cubicBezTo>
                      <a:pt x="462" y="1554"/>
                      <a:pt x="455" y="1542"/>
                      <a:pt x="449" y="1520"/>
                    </a:cubicBezTo>
                    <a:cubicBezTo>
                      <a:pt x="420" y="1479"/>
                      <a:pt x="403" y="1430"/>
                      <a:pt x="380" y="1387"/>
                    </a:cubicBezTo>
                    <a:cubicBezTo>
                      <a:pt x="369" y="1366"/>
                      <a:pt x="359" y="1347"/>
                      <a:pt x="350" y="1325"/>
                    </a:cubicBezTo>
                    <a:cubicBezTo>
                      <a:pt x="342" y="1303"/>
                      <a:pt x="327" y="1284"/>
                      <a:pt x="316" y="1263"/>
                    </a:cubicBezTo>
                    <a:cubicBezTo>
                      <a:pt x="305" y="1241"/>
                      <a:pt x="298" y="1217"/>
                      <a:pt x="288" y="1194"/>
                    </a:cubicBezTo>
                    <a:cubicBezTo>
                      <a:pt x="270" y="1148"/>
                      <a:pt x="249" y="1104"/>
                      <a:pt x="229" y="1061"/>
                    </a:cubicBezTo>
                    <a:cubicBezTo>
                      <a:pt x="208" y="1017"/>
                      <a:pt x="180" y="978"/>
                      <a:pt x="160" y="937"/>
                    </a:cubicBezTo>
                    <a:cubicBezTo>
                      <a:pt x="141" y="897"/>
                      <a:pt x="124" y="814"/>
                      <a:pt x="82" y="817"/>
                    </a:cubicBezTo>
                    <a:cubicBezTo>
                      <a:pt x="88" y="838"/>
                      <a:pt x="95" y="855"/>
                      <a:pt x="105" y="875"/>
                    </a:cubicBezTo>
                    <a:close/>
                    <a:moveTo>
                      <a:pt x="162" y="822"/>
                    </a:moveTo>
                    <a:cubicBezTo>
                      <a:pt x="154" y="823"/>
                      <a:pt x="148" y="818"/>
                      <a:pt x="135" y="822"/>
                    </a:cubicBezTo>
                    <a:cubicBezTo>
                      <a:pt x="153" y="889"/>
                      <a:pt x="189" y="950"/>
                      <a:pt x="222" y="1010"/>
                    </a:cubicBezTo>
                    <a:cubicBezTo>
                      <a:pt x="295" y="1145"/>
                      <a:pt x="337" y="1285"/>
                      <a:pt x="419" y="1417"/>
                    </a:cubicBezTo>
                    <a:cubicBezTo>
                      <a:pt x="431" y="1449"/>
                      <a:pt x="446" y="1479"/>
                      <a:pt x="465" y="1509"/>
                    </a:cubicBezTo>
                    <a:cubicBezTo>
                      <a:pt x="482" y="1502"/>
                      <a:pt x="498" y="1515"/>
                      <a:pt x="511" y="1506"/>
                    </a:cubicBezTo>
                    <a:cubicBezTo>
                      <a:pt x="384" y="1289"/>
                      <a:pt x="282" y="1046"/>
                      <a:pt x="162" y="822"/>
                    </a:cubicBezTo>
                    <a:close/>
                    <a:moveTo>
                      <a:pt x="672" y="863"/>
                    </a:moveTo>
                    <a:cubicBezTo>
                      <a:pt x="634" y="876"/>
                      <a:pt x="615" y="902"/>
                      <a:pt x="628" y="944"/>
                    </a:cubicBezTo>
                    <a:cubicBezTo>
                      <a:pt x="634" y="961"/>
                      <a:pt x="646" y="976"/>
                      <a:pt x="654" y="996"/>
                    </a:cubicBezTo>
                    <a:cubicBezTo>
                      <a:pt x="668" y="1036"/>
                      <a:pt x="678" y="1074"/>
                      <a:pt x="695" y="1111"/>
                    </a:cubicBezTo>
                    <a:cubicBezTo>
                      <a:pt x="727" y="1181"/>
                      <a:pt x="765" y="1257"/>
                      <a:pt x="803" y="1320"/>
                    </a:cubicBezTo>
                    <a:cubicBezTo>
                      <a:pt x="824" y="1339"/>
                      <a:pt x="873" y="1342"/>
                      <a:pt x="911" y="1336"/>
                    </a:cubicBezTo>
                    <a:cubicBezTo>
                      <a:pt x="912" y="1331"/>
                      <a:pt x="907" y="1331"/>
                      <a:pt x="909" y="1325"/>
                    </a:cubicBezTo>
                    <a:cubicBezTo>
                      <a:pt x="901" y="1326"/>
                      <a:pt x="892" y="1337"/>
                      <a:pt x="883" y="1329"/>
                    </a:cubicBezTo>
                    <a:cubicBezTo>
                      <a:pt x="886" y="1315"/>
                      <a:pt x="900" y="1312"/>
                      <a:pt x="902" y="1297"/>
                    </a:cubicBezTo>
                    <a:cubicBezTo>
                      <a:pt x="888" y="1287"/>
                      <a:pt x="877" y="1315"/>
                      <a:pt x="867" y="1302"/>
                    </a:cubicBezTo>
                    <a:cubicBezTo>
                      <a:pt x="868" y="1284"/>
                      <a:pt x="898" y="1279"/>
                      <a:pt x="886" y="1263"/>
                    </a:cubicBezTo>
                    <a:cubicBezTo>
                      <a:pt x="878" y="1270"/>
                      <a:pt x="866" y="1282"/>
                      <a:pt x="856" y="1279"/>
                    </a:cubicBezTo>
                    <a:cubicBezTo>
                      <a:pt x="855" y="1257"/>
                      <a:pt x="873" y="1255"/>
                      <a:pt x="879" y="1240"/>
                    </a:cubicBezTo>
                    <a:cubicBezTo>
                      <a:pt x="873" y="1232"/>
                      <a:pt x="871" y="1220"/>
                      <a:pt x="865" y="1212"/>
                    </a:cubicBezTo>
                    <a:cubicBezTo>
                      <a:pt x="846" y="1217"/>
                      <a:pt x="823" y="1242"/>
                      <a:pt x="805" y="1233"/>
                    </a:cubicBezTo>
                    <a:cubicBezTo>
                      <a:pt x="818" y="1217"/>
                      <a:pt x="836" y="1205"/>
                      <a:pt x="856" y="1196"/>
                    </a:cubicBezTo>
                    <a:cubicBezTo>
                      <a:pt x="856" y="1189"/>
                      <a:pt x="850" y="1188"/>
                      <a:pt x="849" y="1182"/>
                    </a:cubicBezTo>
                    <a:cubicBezTo>
                      <a:pt x="839" y="1182"/>
                      <a:pt x="830" y="1194"/>
                      <a:pt x="821" y="1187"/>
                    </a:cubicBezTo>
                    <a:cubicBezTo>
                      <a:pt x="818" y="1177"/>
                      <a:pt x="833" y="1168"/>
                      <a:pt x="840" y="1162"/>
                    </a:cubicBezTo>
                    <a:cubicBezTo>
                      <a:pt x="836" y="1161"/>
                      <a:pt x="837" y="1157"/>
                      <a:pt x="835" y="1155"/>
                    </a:cubicBezTo>
                    <a:cubicBezTo>
                      <a:pt x="834" y="1153"/>
                      <a:pt x="809" y="1169"/>
                      <a:pt x="808" y="1153"/>
                    </a:cubicBezTo>
                    <a:cubicBezTo>
                      <a:pt x="808" y="1141"/>
                      <a:pt x="824" y="1145"/>
                      <a:pt x="824" y="1132"/>
                    </a:cubicBezTo>
                    <a:cubicBezTo>
                      <a:pt x="814" y="1134"/>
                      <a:pt x="803" y="1146"/>
                      <a:pt x="791" y="1139"/>
                    </a:cubicBezTo>
                    <a:cubicBezTo>
                      <a:pt x="792" y="1123"/>
                      <a:pt x="811" y="1116"/>
                      <a:pt x="810" y="1107"/>
                    </a:cubicBezTo>
                    <a:cubicBezTo>
                      <a:pt x="803" y="1104"/>
                      <a:pt x="786" y="1130"/>
                      <a:pt x="775" y="1116"/>
                    </a:cubicBezTo>
                    <a:cubicBezTo>
                      <a:pt x="782" y="1104"/>
                      <a:pt x="790" y="1095"/>
                      <a:pt x="798" y="1086"/>
                    </a:cubicBezTo>
                    <a:cubicBezTo>
                      <a:pt x="795" y="1082"/>
                      <a:pt x="793" y="1076"/>
                      <a:pt x="791" y="1070"/>
                    </a:cubicBezTo>
                    <a:cubicBezTo>
                      <a:pt x="770" y="1072"/>
                      <a:pt x="760" y="1086"/>
                      <a:pt x="746" y="1095"/>
                    </a:cubicBezTo>
                    <a:cubicBezTo>
                      <a:pt x="745" y="1092"/>
                      <a:pt x="742" y="1091"/>
                      <a:pt x="741" y="1088"/>
                    </a:cubicBezTo>
                    <a:cubicBezTo>
                      <a:pt x="747" y="1066"/>
                      <a:pt x="770" y="1062"/>
                      <a:pt x="780" y="1049"/>
                    </a:cubicBezTo>
                    <a:cubicBezTo>
                      <a:pt x="778" y="1049"/>
                      <a:pt x="777" y="1047"/>
                      <a:pt x="778" y="1045"/>
                    </a:cubicBezTo>
                    <a:cubicBezTo>
                      <a:pt x="772" y="1040"/>
                      <a:pt x="763" y="1049"/>
                      <a:pt x="755" y="1049"/>
                    </a:cubicBezTo>
                    <a:cubicBezTo>
                      <a:pt x="754" y="1045"/>
                      <a:pt x="748" y="1045"/>
                      <a:pt x="750" y="1038"/>
                    </a:cubicBezTo>
                    <a:cubicBezTo>
                      <a:pt x="754" y="1031"/>
                      <a:pt x="764" y="1031"/>
                      <a:pt x="766" y="1024"/>
                    </a:cubicBezTo>
                    <a:cubicBezTo>
                      <a:pt x="758" y="1012"/>
                      <a:pt x="745" y="1038"/>
                      <a:pt x="729" y="1026"/>
                    </a:cubicBezTo>
                    <a:cubicBezTo>
                      <a:pt x="735" y="1017"/>
                      <a:pt x="740" y="1006"/>
                      <a:pt x="755" y="1006"/>
                    </a:cubicBezTo>
                    <a:cubicBezTo>
                      <a:pt x="753" y="1000"/>
                      <a:pt x="752" y="995"/>
                      <a:pt x="746" y="994"/>
                    </a:cubicBezTo>
                    <a:cubicBezTo>
                      <a:pt x="740" y="1000"/>
                      <a:pt x="735" y="1006"/>
                      <a:pt x="723" y="1006"/>
                    </a:cubicBezTo>
                    <a:cubicBezTo>
                      <a:pt x="724" y="993"/>
                      <a:pt x="726" y="982"/>
                      <a:pt x="741" y="983"/>
                    </a:cubicBezTo>
                    <a:cubicBezTo>
                      <a:pt x="739" y="975"/>
                      <a:pt x="736" y="969"/>
                      <a:pt x="732" y="964"/>
                    </a:cubicBezTo>
                    <a:cubicBezTo>
                      <a:pt x="716" y="974"/>
                      <a:pt x="696" y="1002"/>
                      <a:pt x="681" y="992"/>
                    </a:cubicBezTo>
                    <a:cubicBezTo>
                      <a:pt x="693" y="975"/>
                      <a:pt x="706" y="960"/>
                      <a:pt x="727" y="953"/>
                    </a:cubicBezTo>
                    <a:cubicBezTo>
                      <a:pt x="713" y="920"/>
                      <a:pt x="697" y="878"/>
                      <a:pt x="672" y="863"/>
                    </a:cubicBezTo>
                    <a:close/>
                    <a:moveTo>
                      <a:pt x="938" y="1019"/>
                    </a:moveTo>
                    <a:cubicBezTo>
                      <a:pt x="951" y="1015"/>
                      <a:pt x="959" y="1006"/>
                      <a:pt x="966" y="996"/>
                    </a:cubicBezTo>
                    <a:cubicBezTo>
                      <a:pt x="961" y="989"/>
                      <a:pt x="957" y="981"/>
                      <a:pt x="950" y="976"/>
                    </a:cubicBezTo>
                    <a:cubicBezTo>
                      <a:pt x="952" y="996"/>
                      <a:pt x="940" y="1003"/>
                      <a:pt x="938" y="1019"/>
                    </a:cubicBezTo>
                    <a:close/>
                    <a:moveTo>
                      <a:pt x="1170" y="996"/>
                    </a:moveTo>
                    <a:cubicBezTo>
                      <a:pt x="1163" y="995"/>
                      <a:pt x="1155" y="993"/>
                      <a:pt x="1150" y="989"/>
                    </a:cubicBezTo>
                    <a:cubicBezTo>
                      <a:pt x="1148" y="996"/>
                      <a:pt x="1140" y="995"/>
                      <a:pt x="1141" y="1003"/>
                    </a:cubicBezTo>
                    <a:cubicBezTo>
                      <a:pt x="1152" y="1008"/>
                      <a:pt x="1164" y="1009"/>
                      <a:pt x="1173" y="1010"/>
                    </a:cubicBezTo>
                    <a:cubicBezTo>
                      <a:pt x="1175" y="995"/>
                      <a:pt x="1166" y="1008"/>
                      <a:pt x="1170" y="996"/>
                    </a:cubicBezTo>
                    <a:close/>
                    <a:moveTo>
                      <a:pt x="932" y="1026"/>
                    </a:moveTo>
                    <a:cubicBezTo>
                      <a:pt x="930" y="1040"/>
                      <a:pt x="916" y="1079"/>
                      <a:pt x="918" y="1081"/>
                    </a:cubicBezTo>
                    <a:cubicBezTo>
                      <a:pt x="937" y="1112"/>
                      <a:pt x="949" y="1054"/>
                      <a:pt x="968" y="1049"/>
                    </a:cubicBezTo>
                    <a:cubicBezTo>
                      <a:pt x="982" y="1054"/>
                      <a:pt x="986" y="1068"/>
                      <a:pt x="998" y="1074"/>
                    </a:cubicBezTo>
                    <a:cubicBezTo>
                      <a:pt x="999" y="1065"/>
                      <a:pt x="1011" y="1067"/>
                      <a:pt x="1010" y="1056"/>
                    </a:cubicBezTo>
                    <a:cubicBezTo>
                      <a:pt x="997" y="1042"/>
                      <a:pt x="989" y="1023"/>
                      <a:pt x="973" y="1012"/>
                    </a:cubicBezTo>
                    <a:cubicBezTo>
                      <a:pt x="966" y="1025"/>
                      <a:pt x="945" y="1039"/>
                      <a:pt x="932" y="1026"/>
                    </a:cubicBezTo>
                    <a:close/>
                    <a:moveTo>
                      <a:pt x="1129" y="1019"/>
                    </a:moveTo>
                    <a:cubicBezTo>
                      <a:pt x="1113" y="1062"/>
                      <a:pt x="1091" y="1099"/>
                      <a:pt x="1081" y="1148"/>
                    </a:cubicBezTo>
                    <a:cubicBezTo>
                      <a:pt x="1100" y="1160"/>
                      <a:pt x="1134" y="1163"/>
                      <a:pt x="1152" y="1148"/>
                    </a:cubicBezTo>
                    <a:cubicBezTo>
                      <a:pt x="1161" y="1115"/>
                      <a:pt x="1166" y="1078"/>
                      <a:pt x="1173" y="1038"/>
                    </a:cubicBezTo>
                    <a:cubicBezTo>
                      <a:pt x="1164" y="1026"/>
                      <a:pt x="1149" y="1020"/>
                      <a:pt x="1129" y="1019"/>
                    </a:cubicBezTo>
                    <a:close/>
                    <a:moveTo>
                      <a:pt x="1159" y="1196"/>
                    </a:moveTo>
                    <a:cubicBezTo>
                      <a:pt x="1165" y="1199"/>
                      <a:pt x="1164" y="1209"/>
                      <a:pt x="1175" y="1208"/>
                    </a:cubicBezTo>
                    <a:cubicBezTo>
                      <a:pt x="1180" y="1162"/>
                      <a:pt x="1199" y="1106"/>
                      <a:pt x="1219" y="1056"/>
                    </a:cubicBezTo>
                    <a:cubicBezTo>
                      <a:pt x="1213" y="1046"/>
                      <a:pt x="1204" y="1040"/>
                      <a:pt x="1191" y="1038"/>
                    </a:cubicBezTo>
                    <a:cubicBezTo>
                      <a:pt x="1186" y="1088"/>
                      <a:pt x="1171" y="1148"/>
                      <a:pt x="1159" y="1196"/>
                    </a:cubicBezTo>
                    <a:close/>
                    <a:moveTo>
                      <a:pt x="918" y="1107"/>
                    </a:moveTo>
                    <a:cubicBezTo>
                      <a:pt x="928" y="1191"/>
                      <a:pt x="930" y="1277"/>
                      <a:pt x="948" y="1339"/>
                    </a:cubicBezTo>
                    <a:cubicBezTo>
                      <a:pt x="952" y="1335"/>
                      <a:pt x="978" y="1335"/>
                      <a:pt x="989" y="1339"/>
                    </a:cubicBezTo>
                    <a:cubicBezTo>
                      <a:pt x="994" y="1328"/>
                      <a:pt x="984" y="1307"/>
                      <a:pt x="991" y="1290"/>
                    </a:cubicBezTo>
                    <a:cubicBezTo>
                      <a:pt x="1010" y="1295"/>
                      <a:pt x="996" y="1331"/>
                      <a:pt x="1012" y="1339"/>
                    </a:cubicBezTo>
                    <a:cubicBezTo>
                      <a:pt x="1029" y="1322"/>
                      <a:pt x="1027" y="1282"/>
                      <a:pt x="1026" y="1249"/>
                    </a:cubicBezTo>
                    <a:cubicBezTo>
                      <a:pt x="1037" y="1194"/>
                      <a:pt x="1023" y="1143"/>
                      <a:pt x="1021" y="1086"/>
                    </a:cubicBezTo>
                    <a:cubicBezTo>
                      <a:pt x="1012" y="1090"/>
                      <a:pt x="999" y="1096"/>
                      <a:pt x="987" y="1091"/>
                    </a:cubicBezTo>
                    <a:cubicBezTo>
                      <a:pt x="989" y="1139"/>
                      <a:pt x="997" y="1197"/>
                      <a:pt x="994" y="1249"/>
                    </a:cubicBezTo>
                    <a:cubicBezTo>
                      <a:pt x="969" y="1206"/>
                      <a:pt x="989" y="1127"/>
                      <a:pt x="964" y="1081"/>
                    </a:cubicBezTo>
                    <a:cubicBezTo>
                      <a:pt x="959" y="1100"/>
                      <a:pt x="937" y="1110"/>
                      <a:pt x="918" y="1107"/>
                    </a:cubicBezTo>
                    <a:close/>
                    <a:moveTo>
                      <a:pt x="1040" y="1336"/>
                    </a:moveTo>
                    <a:cubicBezTo>
                      <a:pt x="1054" y="1331"/>
                      <a:pt x="1067" y="1325"/>
                      <a:pt x="1083" y="1323"/>
                    </a:cubicBezTo>
                    <a:cubicBezTo>
                      <a:pt x="1112" y="1278"/>
                      <a:pt x="1131" y="1232"/>
                      <a:pt x="1143" y="1176"/>
                    </a:cubicBezTo>
                    <a:cubicBezTo>
                      <a:pt x="1115" y="1177"/>
                      <a:pt x="1089" y="1176"/>
                      <a:pt x="1076" y="1162"/>
                    </a:cubicBezTo>
                    <a:cubicBezTo>
                      <a:pt x="1057" y="1222"/>
                      <a:pt x="1046" y="1272"/>
                      <a:pt x="1040" y="1336"/>
                    </a:cubicBezTo>
                    <a:close/>
                    <a:moveTo>
                      <a:pt x="911" y="1277"/>
                    </a:moveTo>
                    <a:cubicBezTo>
                      <a:pt x="916" y="1288"/>
                      <a:pt x="914" y="1294"/>
                      <a:pt x="922" y="1300"/>
                    </a:cubicBezTo>
                    <a:cubicBezTo>
                      <a:pt x="919" y="1289"/>
                      <a:pt x="922" y="1277"/>
                      <a:pt x="916" y="1274"/>
                    </a:cubicBezTo>
                    <a:cubicBezTo>
                      <a:pt x="915" y="1276"/>
                      <a:pt x="914" y="1277"/>
                      <a:pt x="911" y="1277"/>
                    </a:cubicBezTo>
                    <a:close/>
                    <a:moveTo>
                      <a:pt x="803" y="1437"/>
                    </a:moveTo>
                    <a:cubicBezTo>
                      <a:pt x="889" y="1451"/>
                      <a:pt x="951" y="1459"/>
                      <a:pt x="1030" y="1430"/>
                    </a:cubicBezTo>
                    <a:cubicBezTo>
                      <a:pt x="1072" y="1435"/>
                      <a:pt x="1079" y="1419"/>
                      <a:pt x="1104" y="1407"/>
                    </a:cubicBezTo>
                    <a:cubicBezTo>
                      <a:pt x="1101" y="1373"/>
                      <a:pt x="1115" y="1355"/>
                      <a:pt x="1118" y="1325"/>
                    </a:cubicBezTo>
                    <a:cubicBezTo>
                      <a:pt x="1072" y="1366"/>
                      <a:pt x="996" y="1352"/>
                      <a:pt x="925" y="1359"/>
                    </a:cubicBezTo>
                    <a:cubicBezTo>
                      <a:pt x="887" y="1363"/>
                      <a:pt x="811" y="1356"/>
                      <a:pt x="785" y="1339"/>
                    </a:cubicBezTo>
                    <a:cubicBezTo>
                      <a:pt x="793" y="1374"/>
                      <a:pt x="796" y="1404"/>
                      <a:pt x="803" y="1437"/>
                    </a:cubicBezTo>
                    <a:close/>
                    <a:moveTo>
                      <a:pt x="1067" y="1453"/>
                    </a:moveTo>
                    <a:cubicBezTo>
                      <a:pt x="1071" y="1475"/>
                      <a:pt x="1071" y="1487"/>
                      <a:pt x="1072" y="1511"/>
                    </a:cubicBezTo>
                    <a:cubicBezTo>
                      <a:pt x="1084" y="1513"/>
                      <a:pt x="1086" y="1504"/>
                      <a:pt x="1097" y="1504"/>
                    </a:cubicBezTo>
                    <a:cubicBezTo>
                      <a:pt x="1096" y="1472"/>
                      <a:pt x="1107" y="1459"/>
                      <a:pt x="1102" y="1435"/>
                    </a:cubicBezTo>
                    <a:cubicBezTo>
                      <a:pt x="1092" y="1443"/>
                      <a:pt x="1074" y="1442"/>
                      <a:pt x="1067" y="1453"/>
                    </a:cubicBezTo>
                    <a:close/>
                    <a:moveTo>
                      <a:pt x="1042" y="1525"/>
                    </a:moveTo>
                    <a:cubicBezTo>
                      <a:pt x="1044" y="1522"/>
                      <a:pt x="1046" y="1524"/>
                      <a:pt x="1053" y="1522"/>
                    </a:cubicBezTo>
                    <a:cubicBezTo>
                      <a:pt x="1057" y="1501"/>
                      <a:pt x="1061" y="1460"/>
                      <a:pt x="1042" y="1453"/>
                    </a:cubicBezTo>
                    <a:cubicBezTo>
                      <a:pt x="1036" y="1471"/>
                      <a:pt x="1039" y="1500"/>
                      <a:pt x="1042" y="1525"/>
                    </a:cubicBezTo>
                    <a:close/>
                    <a:moveTo>
                      <a:pt x="805" y="1458"/>
                    </a:moveTo>
                    <a:cubicBezTo>
                      <a:pt x="808" y="1484"/>
                      <a:pt x="815" y="1503"/>
                      <a:pt x="817" y="1529"/>
                    </a:cubicBezTo>
                    <a:cubicBezTo>
                      <a:pt x="825" y="1529"/>
                      <a:pt x="832" y="1538"/>
                      <a:pt x="837" y="1534"/>
                    </a:cubicBezTo>
                    <a:cubicBezTo>
                      <a:pt x="842" y="1514"/>
                      <a:pt x="836" y="1494"/>
                      <a:pt x="835" y="1465"/>
                    </a:cubicBezTo>
                    <a:cubicBezTo>
                      <a:pt x="823" y="1459"/>
                      <a:pt x="818" y="1457"/>
                      <a:pt x="805" y="1458"/>
                    </a:cubicBezTo>
                    <a:close/>
                    <a:moveTo>
                      <a:pt x="973" y="1470"/>
                    </a:moveTo>
                    <a:cubicBezTo>
                      <a:pt x="972" y="1497"/>
                      <a:pt x="969" y="1517"/>
                      <a:pt x="975" y="1545"/>
                    </a:cubicBezTo>
                    <a:cubicBezTo>
                      <a:pt x="991" y="1540"/>
                      <a:pt x="1012" y="1541"/>
                      <a:pt x="1023" y="1532"/>
                    </a:cubicBezTo>
                    <a:cubicBezTo>
                      <a:pt x="1026" y="1503"/>
                      <a:pt x="1024" y="1489"/>
                      <a:pt x="1019" y="1460"/>
                    </a:cubicBezTo>
                    <a:cubicBezTo>
                      <a:pt x="1005" y="1458"/>
                      <a:pt x="988" y="1466"/>
                      <a:pt x="973" y="1470"/>
                    </a:cubicBezTo>
                    <a:close/>
                    <a:moveTo>
                      <a:pt x="854" y="1541"/>
                    </a:moveTo>
                    <a:cubicBezTo>
                      <a:pt x="876" y="1546"/>
                      <a:pt x="890" y="1545"/>
                      <a:pt x="916" y="1548"/>
                    </a:cubicBezTo>
                    <a:cubicBezTo>
                      <a:pt x="915" y="1523"/>
                      <a:pt x="921" y="1496"/>
                      <a:pt x="913" y="1472"/>
                    </a:cubicBezTo>
                    <a:cubicBezTo>
                      <a:pt x="894" y="1468"/>
                      <a:pt x="867" y="1468"/>
                      <a:pt x="854" y="1465"/>
                    </a:cubicBezTo>
                    <a:cubicBezTo>
                      <a:pt x="855" y="1482"/>
                      <a:pt x="852" y="1524"/>
                      <a:pt x="854" y="1541"/>
                    </a:cubicBezTo>
                    <a:close/>
                    <a:moveTo>
                      <a:pt x="936" y="1470"/>
                    </a:moveTo>
                    <a:cubicBezTo>
                      <a:pt x="929" y="1493"/>
                      <a:pt x="932" y="1521"/>
                      <a:pt x="934" y="1550"/>
                    </a:cubicBezTo>
                    <a:cubicBezTo>
                      <a:pt x="942" y="1549"/>
                      <a:pt x="954" y="1552"/>
                      <a:pt x="959" y="1548"/>
                    </a:cubicBezTo>
                    <a:cubicBezTo>
                      <a:pt x="955" y="1526"/>
                      <a:pt x="961" y="1496"/>
                      <a:pt x="952" y="1470"/>
                    </a:cubicBezTo>
                    <a:cubicBezTo>
                      <a:pt x="947" y="1470"/>
                      <a:pt x="942" y="1470"/>
                      <a:pt x="936" y="1470"/>
                    </a:cubicBezTo>
                    <a:close/>
                    <a:moveTo>
                      <a:pt x="1026" y="1561"/>
                    </a:moveTo>
                    <a:cubicBezTo>
                      <a:pt x="1021" y="1560"/>
                      <a:pt x="1022" y="1555"/>
                      <a:pt x="1014" y="1557"/>
                    </a:cubicBezTo>
                    <a:cubicBezTo>
                      <a:pt x="959" y="1579"/>
                      <a:pt x="886" y="1572"/>
                      <a:pt x="821" y="1552"/>
                    </a:cubicBezTo>
                    <a:cubicBezTo>
                      <a:pt x="829" y="1584"/>
                      <a:pt x="834" y="1634"/>
                      <a:pt x="842" y="1669"/>
                    </a:cubicBezTo>
                    <a:cubicBezTo>
                      <a:pt x="848" y="1675"/>
                      <a:pt x="854" y="1680"/>
                      <a:pt x="860" y="1685"/>
                    </a:cubicBezTo>
                    <a:cubicBezTo>
                      <a:pt x="877" y="1683"/>
                      <a:pt x="893" y="1698"/>
                      <a:pt x="911" y="1699"/>
                    </a:cubicBezTo>
                    <a:cubicBezTo>
                      <a:pt x="923" y="1700"/>
                      <a:pt x="935" y="1692"/>
                      <a:pt x="948" y="1692"/>
                    </a:cubicBezTo>
                    <a:cubicBezTo>
                      <a:pt x="987" y="1692"/>
                      <a:pt x="1031" y="1702"/>
                      <a:pt x="1065" y="1679"/>
                    </a:cubicBezTo>
                    <a:cubicBezTo>
                      <a:pt x="1088" y="1638"/>
                      <a:pt x="1091" y="1567"/>
                      <a:pt x="1090" y="1527"/>
                    </a:cubicBezTo>
                    <a:cubicBezTo>
                      <a:pt x="1071" y="1541"/>
                      <a:pt x="1041" y="1544"/>
                      <a:pt x="1026" y="1561"/>
                    </a:cubicBezTo>
                    <a:close/>
                    <a:moveTo>
                      <a:pt x="481" y="1534"/>
                    </a:moveTo>
                    <a:cubicBezTo>
                      <a:pt x="493" y="1554"/>
                      <a:pt x="500" y="1597"/>
                      <a:pt x="452" y="1600"/>
                    </a:cubicBezTo>
                    <a:cubicBezTo>
                      <a:pt x="442" y="1593"/>
                      <a:pt x="437" y="1594"/>
                      <a:pt x="424" y="1598"/>
                    </a:cubicBezTo>
                    <a:cubicBezTo>
                      <a:pt x="417" y="1581"/>
                      <a:pt x="419" y="1554"/>
                      <a:pt x="403" y="1552"/>
                    </a:cubicBezTo>
                    <a:cubicBezTo>
                      <a:pt x="390" y="1566"/>
                      <a:pt x="340" y="1581"/>
                      <a:pt x="360" y="1610"/>
                    </a:cubicBezTo>
                    <a:cubicBezTo>
                      <a:pt x="442" y="1626"/>
                      <a:pt x="562" y="1633"/>
                      <a:pt x="658" y="1610"/>
                    </a:cubicBezTo>
                    <a:cubicBezTo>
                      <a:pt x="657" y="1602"/>
                      <a:pt x="665" y="1604"/>
                      <a:pt x="663" y="1596"/>
                    </a:cubicBezTo>
                    <a:cubicBezTo>
                      <a:pt x="653" y="1575"/>
                      <a:pt x="629" y="1554"/>
                      <a:pt x="612" y="1555"/>
                    </a:cubicBezTo>
                    <a:cubicBezTo>
                      <a:pt x="641" y="1578"/>
                      <a:pt x="584" y="1605"/>
                      <a:pt x="557" y="1596"/>
                    </a:cubicBezTo>
                    <a:cubicBezTo>
                      <a:pt x="537" y="1589"/>
                      <a:pt x="531" y="1568"/>
                      <a:pt x="534" y="1548"/>
                    </a:cubicBezTo>
                    <a:cubicBezTo>
                      <a:pt x="529" y="1545"/>
                      <a:pt x="528" y="1537"/>
                      <a:pt x="525" y="1532"/>
                    </a:cubicBezTo>
                    <a:cubicBezTo>
                      <a:pt x="512" y="1536"/>
                      <a:pt x="502" y="1528"/>
                      <a:pt x="481" y="1534"/>
                    </a:cubicBezTo>
                    <a:close/>
                    <a:moveTo>
                      <a:pt x="686" y="1607"/>
                    </a:moveTo>
                    <a:cubicBezTo>
                      <a:pt x="679" y="1617"/>
                      <a:pt x="668" y="1626"/>
                      <a:pt x="658" y="1630"/>
                    </a:cubicBezTo>
                    <a:cubicBezTo>
                      <a:pt x="582" y="1662"/>
                      <a:pt x="481" y="1632"/>
                      <a:pt x="385" y="1642"/>
                    </a:cubicBezTo>
                    <a:cubicBezTo>
                      <a:pt x="378" y="1635"/>
                      <a:pt x="358" y="1633"/>
                      <a:pt x="344" y="1630"/>
                    </a:cubicBezTo>
                    <a:cubicBezTo>
                      <a:pt x="339" y="1642"/>
                      <a:pt x="336" y="1655"/>
                      <a:pt x="334" y="1669"/>
                    </a:cubicBezTo>
                    <a:cubicBezTo>
                      <a:pt x="361" y="1696"/>
                      <a:pt x="432" y="1706"/>
                      <a:pt x="500" y="1715"/>
                    </a:cubicBezTo>
                    <a:cubicBezTo>
                      <a:pt x="540" y="1721"/>
                      <a:pt x="564" y="1718"/>
                      <a:pt x="605" y="1711"/>
                    </a:cubicBezTo>
                    <a:cubicBezTo>
                      <a:pt x="629" y="1706"/>
                      <a:pt x="696" y="1690"/>
                      <a:pt x="704" y="1674"/>
                    </a:cubicBezTo>
                    <a:cubicBezTo>
                      <a:pt x="714" y="1652"/>
                      <a:pt x="696" y="1625"/>
                      <a:pt x="693" y="1607"/>
                    </a:cubicBezTo>
                    <a:cubicBezTo>
                      <a:pt x="690" y="1607"/>
                      <a:pt x="688" y="1607"/>
                      <a:pt x="686" y="1607"/>
                    </a:cubicBezTo>
                    <a:close/>
                    <a:moveTo>
                      <a:pt x="261" y="1662"/>
                    </a:moveTo>
                    <a:cubicBezTo>
                      <a:pt x="229" y="1676"/>
                      <a:pt x="207" y="1688"/>
                      <a:pt x="178" y="1704"/>
                    </a:cubicBezTo>
                    <a:cubicBezTo>
                      <a:pt x="137" y="1727"/>
                      <a:pt x="116" y="1739"/>
                      <a:pt x="84" y="1773"/>
                    </a:cubicBezTo>
                    <a:cubicBezTo>
                      <a:pt x="70" y="1787"/>
                      <a:pt x="45" y="1813"/>
                      <a:pt x="47" y="1830"/>
                    </a:cubicBezTo>
                    <a:cubicBezTo>
                      <a:pt x="51" y="1857"/>
                      <a:pt x="107" y="1874"/>
                      <a:pt x="130" y="1883"/>
                    </a:cubicBezTo>
                    <a:cubicBezTo>
                      <a:pt x="205" y="1912"/>
                      <a:pt x="288" y="1931"/>
                      <a:pt x="376" y="1940"/>
                    </a:cubicBezTo>
                    <a:cubicBezTo>
                      <a:pt x="450" y="1948"/>
                      <a:pt x="484" y="1935"/>
                      <a:pt x="555" y="1936"/>
                    </a:cubicBezTo>
                    <a:cubicBezTo>
                      <a:pt x="600" y="1936"/>
                      <a:pt x="638" y="1933"/>
                      <a:pt x="681" y="1927"/>
                    </a:cubicBezTo>
                    <a:cubicBezTo>
                      <a:pt x="760" y="1915"/>
                      <a:pt x="822" y="1904"/>
                      <a:pt x="883" y="1878"/>
                    </a:cubicBezTo>
                    <a:cubicBezTo>
                      <a:pt x="919" y="1864"/>
                      <a:pt x="953" y="1847"/>
                      <a:pt x="975" y="1823"/>
                    </a:cubicBezTo>
                    <a:cubicBezTo>
                      <a:pt x="941" y="1751"/>
                      <a:pt x="866" y="1720"/>
                      <a:pt x="808" y="1672"/>
                    </a:cubicBezTo>
                    <a:cubicBezTo>
                      <a:pt x="780" y="1669"/>
                      <a:pt x="762" y="1656"/>
                      <a:pt x="734" y="1653"/>
                    </a:cubicBezTo>
                    <a:cubicBezTo>
                      <a:pt x="731" y="1660"/>
                      <a:pt x="734" y="1668"/>
                      <a:pt x="736" y="1679"/>
                    </a:cubicBezTo>
                    <a:cubicBezTo>
                      <a:pt x="695" y="1707"/>
                      <a:pt x="639" y="1727"/>
                      <a:pt x="580" y="1734"/>
                    </a:cubicBezTo>
                    <a:cubicBezTo>
                      <a:pt x="537" y="1739"/>
                      <a:pt x="498" y="1730"/>
                      <a:pt x="463" y="1727"/>
                    </a:cubicBezTo>
                    <a:cubicBezTo>
                      <a:pt x="401" y="1721"/>
                      <a:pt x="349" y="1721"/>
                      <a:pt x="311" y="1688"/>
                    </a:cubicBezTo>
                    <a:cubicBezTo>
                      <a:pt x="309" y="1681"/>
                      <a:pt x="325" y="1654"/>
                      <a:pt x="311" y="1644"/>
                    </a:cubicBezTo>
                    <a:cubicBezTo>
                      <a:pt x="301" y="1650"/>
                      <a:pt x="280" y="1654"/>
                      <a:pt x="261" y="16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32" name="Freeform 170"/>
              <p:cNvSpPr>
                <a:spLocks noChangeArrowheads="1"/>
              </p:cNvSpPr>
              <p:nvPr/>
            </p:nvSpPr>
            <p:spPr bwMode="auto">
              <a:xfrm>
                <a:off x="415925" y="577850"/>
                <a:ext cx="44450" cy="44450"/>
              </a:xfrm>
              <a:custGeom>
                <a:avLst/>
                <a:gdLst>
                  <a:gd name="T0" fmla="*/ 14955462 w 68"/>
                  <a:gd name="T1" fmla="*/ 1660111 h 69"/>
                  <a:gd name="T2" fmla="*/ 1281859 w 68"/>
                  <a:gd name="T3" fmla="*/ 12864731 h 69"/>
                  <a:gd name="T4" fmla="*/ 14955462 w 68"/>
                  <a:gd name="T5" fmla="*/ 1660111 h 69"/>
                  <a:gd name="T6" fmla="*/ 0 60000 65536"/>
                  <a:gd name="T7" fmla="*/ 0 60000 65536"/>
                  <a:gd name="T8" fmla="*/ 0 60000 65536"/>
                  <a:gd name="T9" fmla="*/ 0 w 68"/>
                  <a:gd name="T10" fmla="*/ 0 h 69"/>
                  <a:gd name="T11" fmla="*/ 68 w 68"/>
                  <a:gd name="T12" fmla="*/ 69 h 6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" h="69">
                    <a:moveTo>
                      <a:pt x="35" y="4"/>
                    </a:moveTo>
                    <a:cubicBezTo>
                      <a:pt x="68" y="35"/>
                      <a:pt x="9" y="69"/>
                      <a:pt x="3" y="31"/>
                    </a:cubicBezTo>
                    <a:cubicBezTo>
                      <a:pt x="0" y="12"/>
                      <a:pt x="20" y="0"/>
                      <a:pt x="35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89" name="Group 169"/>
            <p:cNvGrpSpPr/>
            <p:nvPr/>
          </p:nvGrpSpPr>
          <p:grpSpPr bwMode="auto">
            <a:xfrm>
              <a:off x="3706680" y="3932137"/>
              <a:ext cx="1007478" cy="1394389"/>
              <a:chOff x="0" y="0"/>
              <a:chExt cx="636588" cy="881063"/>
            </a:xfrm>
          </p:grpSpPr>
          <p:sp>
            <p:nvSpPr>
              <p:cNvPr id="23676" name="Freeform 171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36588" cy="881063"/>
              </a:xfrm>
              <a:custGeom>
                <a:avLst/>
                <a:gdLst>
                  <a:gd name="T0" fmla="*/ 11671643 w 986"/>
                  <a:gd name="T1" fmla="*/ 470208621 h 1361"/>
                  <a:gd name="T2" fmla="*/ 26677302 w 986"/>
                  <a:gd name="T3" fmla="*/ 328139934 h 1361"/>
                  <a:gd name="T4" fmla="*/ 33346625 w 986"/>
                  <a:gd name="T5" fmla="*/ 249353120 h 1361"/>
                  <a:gd name="T6" fmla="*/ 42517115 w 986"/>
                  <a:gd name="T7" fmla="*/ 168889593 h 1361"/>
                  <a:gd name="T8" fmla="*/ 61274505 w 986"/>
                  <a:gd name="T9" fmla="*/ 26820957 h 1361"/>
                  <a:gd name="T10" fmla="*/ 111294447 w 986"/>
                  <a:gd name="T11" fmla="*/ 2095519 h 1361"/>
                  <a:gd name="T12" fmla="*/ 146308716 w 986"/>
                  <a:gd name="T13" fmla="*/ 1257182 h 1361"/>
                  <a:gd name="T14" fmla="*/ 318878294 w 986"/>
                  <a:gd name="T15" fmla="*/ 17601190 h 1361"/>
                  <a:gd name="T16" fmla="*/ 384321025 w 986"/>
                  <a:gd name="T17" fmla="*/ 35203028 h 1361"/>
                  <a:gd name="T18" fmla="*/ 394325010 w 986"/>
                  <a:gd name="T19" fmla="*/ 170565660 h 1361"/>
                  <a:gd name="T20" fmla="*/ 375150545 w 986"/>
                  <a:gd name="T21" fmla="*/ 349513391 h 1361"/>
                  <a:gd name="T22" fmla="*/ 345972096 w 986"/>
                  <a:gd name="T23" fmla="*/ 555700833 h 1361"/>
                  <a:gd name="T24" fmla="*/ 284281101 w 986"/>
                  <a:gd name="T25" fmla="*/ 566597267 h 1361"/>
                  <a:gd name="T26" fmla="*/ 170901965 w 986"/>
                  <a:gd name="T27" fmla="*/ 558215195 h 1361"/>
                  <a:gd name="T28" fmla="*/ 71278490 w 986"/>
                  <a:gd name="T29" fmla="*/ 541033502 h 1361"/>
                  <a:gd name="T30" fmla="*/ 0 w 986"/>
                  <a:gd name="T31" fmla="*/ 526365524 h 1361"/>
                  <a:gd name="T32" fmla="*/ 170901965 w 986"/>
                  <a:gd name="T33" fmla="*/ 537261311 h 1361"/>
                  <a:gd name="T34" fmla="*/ 255519080 w 986"/>
                  <a:gd name="T35" fmla="*/ 546481072 h 1361"/>
                  <a:gd name="T36" fmla="*/ 329715782 w 986"/>
                  <a:gd name="T37" fmla="*/ 538099647 h 1361"/>
                  <a:gd name="T38" fmla="*/ 362228974 w 986"/>
                  <a:gd name="T39" fmla="*/ 286651009 h 1361"/>
                  <a:gd name="T40" fmla="*/ 380986364 w 986"/>
                  <a:gd name="T41" fmla="*/ 129076695 h 1361"/>
                  <a:gd name="T42" fmla="*/ 382236943 w 986"/>
                  <a:gd name="T43" fmla="*/ 46937162 h 1361"/>
                  <a:gd name="T44" fmla="*/ 242597509 w 986"/>
                  <a:gd name="T45" fmla="*/ 14667983 h 1361"/>
                  <a:gd name="T46" fmla="*/ 180072446 w 986"/>
                  <a:gd name="T47" fmla="*/ 7124246 h 1361"/>
                  <a:gd name="T48" fmla="*/ 82115978 w 986"/>
                  <a:gd name="T49" fmla="*/ 12153621 h 1361"/>
                  <a:gd name="T50" fmla="*/ 52521100 w 986"/>
                  <a:gd name="T51" fmla="*/ 129496187 h 1361"/>
                  <a:gd name="T52" fmla="*/ 40849452 w 986"/>
                  <a:gd name="T53" fmla="*/ 220017164 h 1361"/>
                  <a:gd name="T54" fmla="*/ 38348940 w 986"/>
                  <a:gd name="T55" fmla="*/ 262763917 h 1361"/>
                  <a:gd name="T56" fmla="*/ 32513121 w 986"/>
                  <a:gd name="T57" fmla="*/ 359571489 h 1361"/>
                  <a:gd name="T58" fmla="*/ 19174470 w 986"/>
                  <a:gd name="T59" fmla="*/ 474399657 h 1361"/>
                  <a:gd name="T60" fmla="*/ 58773348 w 986"/>
                  <a:gd name="T61" fmla="*/ 536004129 h 1361"/>
                  <a:gd name="T62" fmla="*/ 146308716 w 986"/>
                  <a:gd name="T63" fmla="*/ 549833771 h 1361"/>
                  <a:gd name="T64" fmla="*/ 216336647 w 986"/>
                  <a:gd name="T65" fmla="*/ 558215195 h 1361"/>
                  <a:gd name="T66" fmla="*/ 289282770 w 986"/>
                  <a:gd name="T67" fmla="*/ 561149050 h 1361"/>
                  <a:gd name="T68" fmla="*/ 326797550 w 986"/>
                  <a:gd name="T69" fmla="*/ 561567895 h 1361"/>
                  <a:gd name="T70" fmla="*/ 376401124 w 986"/>
                  <a:gd name="T71" fmla="*/ 293775252 h 1361"/>
                  <a:gd name="T72" fmla="*/ 394742084 w 986"/>
                  <a:gd name="T73" fmla="*/ 133686575 h 1361"/>
                  <a:gd name="T74" fmla="*/ 404328994 w 986"/>
                  <a:gd name="T75" fmla="*/ 79206326 h 1361"/>
                  <a:gd name="T76" fmla="*/ 392657356 w 986"/>
                  <a:gd name="T77" fmla="*/ 51547042 h 1361"/>
                  <a:gd name="T78" fmla="*/ 385154529 w 986"/>
                  <a:gd name="T79" fmla="*/ 135363248 h 1361"/>
                  <a:gd name="T80" fmla="*/ 365563635 w 986"/>
                  <a:gd name="T81" fmla="*/ 294194744 h 1361"/>
                  <a:gd name="T82" fmla="*/ 347639749 w 986"/>
                  <a:gd name="T83" fmla="*/ 479009537 h 1361"/>
                  <a:gd name="T84" fmla="*/ 339302773 w 986"/>
                  <a:gd name="T85" fmla="*/ 525946032 h 1361"/>
                  <a:gd name="T86" fmla="*/ 299286754 w 986"/>
                  <a:gd name="T87" fmla="*/ 557796351 h 1361"/>
                  <a:gd name="T88" fmla="*/ 275944124 w 986"/>
                  <a:gd name="T89" fmla="*/ 554024807 h 1361"/>
                  <a:gd name="T90" fmla="*/ 232176450 w 986"/>
                  <a:gd name="T91" fmla="*/ 546900564 h 1361"/>
                  <a:gd name="T92" fmla="*/ 172568973 w 986"/>
                  <a:gd name="T93" fmla="*/ 541871191 h 1361"/>
                  <a:gd name="T94" fmla="*/ 67527399 w 986"/>
                  <a:gd name="T95" fmla="*/ 530555912 h 1361"/>
                  <a:gd name="T96" fmla="*/ 17923891 w 986"/>
                  <a:gd name="T97" fmla="*/ 524688851 h 1361"/>
                  <a:gd name="T98" fmla="*/ 58773348 w 986"/>
                  <a:gd name="T99" fmla="*/ 536004129 h 136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986"/>
                  <a:gd name="T151" fmla="*/ 0 h 1361"/>
                  <a:gd name="T152" fmla="*/ 986 w 986"/>
                  <a:gd name="T153" fmla="*/ 1361 h 1361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986" h="1361">
                    <a:moveTo>
                      <a:pt x="0" y="1256"/>
                    </a:moveTo>
                    <a:cubicBezTo>
                      <a:pt x="1" y="1251"/>
                      <a:pt x="12" y="1256"/>
                      <a:pt x="14" y="1252"/>
                    </a:cubicBezTo>
                    <a:cubicBezTo>
                      <a:pt x="3" y="1207"/>
                      <a:pt x="21" y="1166"/>
                      <a:pt x="28" y="1122"/>
                    </a:cubicBezTo>
                    <a:cubicBezTo>
                      <a:pt x="34" y="1082"/>
                      <a:pt x="35" y="1041"/>
                      <a:pt x="39" y="995"/>
                    </a:cubicBezTo>
                    <a:cubicBezTo>
                      <a:pt x="44" y="948"/>
                      <a:pt x="48" y="899"/>
                      <a:pt x="57" y="851"/>
                    </a:cubicBezTo>
                    <a:cubicBezTo>
                      <a:pt x="61" y="830"/>
                      <a:pt x="61" y="806"/>
                      <a:pt x="64" y="783"/>
                    </a:cubicBezTo>
                    <a:cubicBezTo>
                      <a:pt x="67" y="762"/>
                      <a:pt x="71" y="740"/>
                      <a:pt x="71" y="720"/>
                    </a:cubicBezTo>
                    <a:cubicBezTo>
                      <a:pt x="72" y="713"/>
                      <a:pt x="70" y="704"/>
                      <a:pt x="70" y="697"/>
                    </a:cubicBezTo>
                    <a:cubicBezTo>
                      <a:pt x="71" y="664"/>
                      <a:pt x="77" y="629"/>
                      <a:pt x="80" y="595"/>
                    </a:cubicBezTo>
                    <a:cubicBezTo>
                      <a:pt x="81" y="581"/>
                      <a:pt x="84" y="567"/>
                      <a:pt x="85" y="553"/>
                    </a:cubicBezTo>
                    <a:cubicBezTo>
                      <a:pt x="87" y="537"/>
                      <a:pt x="85" y="520"/>
                      <a:pt x="87" y="505"/>
                    </a:cubicBezTo>
                    <a:cubicBezTo>
                      <a:pt x="91" y="471"/>
                      <a:pt x="99" y="437"/>
                      <a:pt x="102" y="403"/>
                    </a:cubicBezTo>
                    <a:cubicBezTo>
                      <a:pt x="105" y="370"/>
                      <a:pt x="112" y="339"/>
                      <a:pt x="116" y="306"/>
                    </a:cubicBezTo>
                    <a:cubicBezTo>
                      <a:pt x="124" y="240"/>
                      <a:pt x="123" y="171"/>
                      <a:pt x="133" y="108"/>
                    </a:cubicBezTo>
                    <a:cubicBezTo>
                      <a:pt x="135" y="93"/>
                      <a:pt x="143" y="79"/>
                      <a:pt x="147" y="64"/>
                    </a:cubicBezTo>
                    <a:cubicBezTo>
                      <a:pt x="149" y="58"/>
                      <a:pt x="148" y="51"/>
                      <a:pt x="150" y="45"/>
                    </a:cubicBezTo>
                    <a:cubicBezTo>
                      <a:pt x="156" y="28"/>
                      <a:pt x="170" y="19"/>
                      <a:pt x="183" y="7"/>
                    </a:cubicBezTo>
                    <a:cubicBezTo>
                      <a:pt x="214" y="0"/>
                      <a:pt x="234" y="1"/>
                      <a:pt x="267" y="5"/>
                    </a:cubicBezTo>
                    <a:cubicBezTo>
                      <a:pt x="275" y="6"/>
                      <a:pt x="283" y="5"/>
                      <a:pt x="291" y="5"/>
                    </a:cubicBezTo>
                    <a:cubicBezTo>
                      <a:pt x="297" y="6"/>
                      <a:pt x="303" y="9"/>
                      <a:pt x="309" y="8"/>
                    </a:cubicBezTo>
                    <a:cubicBezTo>
                      <a:pt x="324" y="7"/>
                      <a:pt x="337" y="3"/>
                      <a:pt x="351" y="3"/>
                    </a:cubicBezTo>
                    <a:cubicBezTo>
                      <a:pt x="364" y="2"/>
                      <a:pt x="377" y="1"/>
                      <a:pt x="392" y="1"/>
                    </a:cubicBezTo>
                    <a:cubicBezTo>
                      <a:pt x="473" y="2"/>
                      <a:pt x="552" y="24"/>
                      <a:pt x="640" y="25"/>
                    </a:cubicBezTo>
                    <a:cubicBezTo>
                      <a:pt x="676" y="35"/>
                      <a:pt x="725" y="38"/>
                      <a:pt x="765" y="42"/>
                    </a:cubicBezTo>
                    <a:cubicBezTo>
                      <a:pt x="781" y="43"/>
                      <a:pt x="796" y="51"/>
                      <a:pt x="812" y="53"/>
                    </a:cubicBezTo>
                    <a:cubicBezTo>
                      <a:pt x="844" y="58"/>
                      <a:pt x="865" y="55"/>
                      <a:pt x="887" y="67"/>
                    </a:cubicBezTo>
                    <a:cubicBezTo>
                      <a:pt x="898" y="73"/>
                      <a:pt x="907" y="83"/>
                      <a:pt x="922" y="84"/>
                    </a:cubicBezTo>
                    <a:cubicBezTo>
                      <a:pt x="954" y="108"/>
                      <a:pt x="986" y="139"/>
                      <a:pt x="981" y="190"/>
                    </a:cubicBezTo>
                    <a:cubicBezTo>
                      <a:pt x="979" y="208"/>
                      <a:pt x="974" y="226"/>
                      <a:pt x="971" y="245"/>
                    </a:cubicBezTo>
                    <a:cubicBezTo>
                      <a:pt x="963" y="298"/>
                      <a:pt x="950" y="353"/>
                      <a:pt x="946" y="407"/>
                    </a:cubicBezTo>
                    <a:cubicBezTo>
                      <a:pt x="941" y="463"/>
                      <a:pt x="933" y="521"/>
                      <a:pt x="929" y="569"/>
                    </a:cubicBezTo>
                    <a:cubicBezTo>
                      <a:pt x="923" y="644"/>
                      <a:pt x="912" y="728"/>
                      <a:pt x="901" y="811"/>
                    </a:cubicBezTo>
                    <a:cubicBezTo>
                      <a:pt x="900" y="819"/>
                      <a:pt x="901" y="826"/>
                      <a:pt x="900" y="834"/>
                    </a:cubicBezTo>
                    <a:cubicBezTo>
                      <a:pt x="897" y="857"/>
                      <a:pt x="894" y="885"/>
                      <a:pt x="891" y="911"/>
                    </a:cubicBezTo>
                    <a:cubicBezTo>
                      <a:pt x="887" y="964"/>
                      <a:pt x="881" y="1019"/>
                      <a:pt x="877" y="1069"/>
                    </a:cubicBezTo>
                    <a:cubicBezTo>
                      <a:pt x="871" y="1163"/>
                      <a:pt x="869" y="1247"/>
                      <a:pt x="830" y="1326"/>
                    </a:cubicBezTo>
                    <a:cubicBezTo>
                      <a:pt x="816" y="1337"/>
                      <a:pt x="799" y="1344"/>
                      <a:pt x="785" y="1354"/>
                    </a:cubicBezTo>
                    <a:cubicBezTo>
                      <a:pt x="769" y="1349"/>
                      <a:pt x="755" y="1361"/>
                      <a:pt x="737" y="1361"/>
                    </a:cubicBezTo>
                    <a:cubicBezTo>
                      <a:pt x="721" y="1361"/>
                      <a:pt x="705" y="1352"/>
                      <a:pt x="682" y="1352"/>
                    </a:cubicBezTo>
                    <a:cubicBezTo>
                      <a:pt x="637" y="1351"/>
                      <a:pt x="592" y="1353"/>
                      <a:pt x="547" y="1347"/>
                    </a:cubicBezTo>
                    <a:cubicBezTo>
                      <a:pt x="516" y="1344"/>
                      <a:pt x="486" y="1334"/>
                      <a:pt x="453" y="1332"/>
                    </a:cubicBezTo>
                    <a:cubicBezTo>
                      <a:pt x="439" y="1331"/>
                      <a:pt x="424" y="1333"/>
                      <a:pt x="410" y="1332"/>
                    </a:cubicBezTo>
                    <a:cubicBezTo>
                      <a:pt x="386" y="1330"/>
                      <a:pt x="360" y="1326"/>
                      <a:pt x="339" y="1321"/>
                    </a:cubicBezTo>
                    <a:cubicBezTo>
                      <a:pt x="299" y="1312"/>
                      <a:pt x="242" y="1306"/>
                      <a:pt x="190" y="1297"/>
                    </a:cubicBezTo>
                    <a:cubicBezTo>
                      <a:pt x="184" y="1296"/>
                      <a:pt x="177" y="1292"/>
                      <a:pt x="171" y="1291"/>
                    </a:cubicBezTo>
                    <a:cubicBezTo>
                      <a:pt x="142" y="1287"/>
                      <a:pt x="113" y="1287"/>
                      <a:pt x="85" y="1283"/>
                    </a:cubicBezTo>
                    <a:cubicBezTo>
                      <a:pt x="64" y="1280"/>
                      <a:pt x="45" y="1268"/>
                      <a:pt x="24" y="1269"/>
                    </a:cubicBezTo>
                    <a:cubicBezTo>
                      <a:pt x="17" y="1263"/>
                      <a:pt x="10" y="1259"/>
                      <a:pt x="0" y="1256"/>
                    </a:cubicBezTo>
                    <a:close/>
                    <a:moveTo>
                      <a:pt x="223" y="1258"/>
                    </a:moveTo>
                    <a:cubicBezTo>
                      <a:pt x="255" y="1267"/>
                      <a:pt x="299" y="1265"/>
                      <a:pt x="336" y="1270"/>
                    </a:cubicBezTo>
                    <a:cubicBezTo>
                      <a:pt x="357" y="1274"/>
                      <a:pt x="383" y="1277"/>
                      <a:pt x="410" y="1282"/>
                    </a:cubicBezTo>
                    <a:cubicBezTo>
                      <a:pt x="441" y="1287"/>
                      <a:pt x="478" y="1288"/>
                      <a:pt x="511" y="1291"/>
                    </a:cubicBezTo>
                    <a:cubicBezTo>
                      <a:pt x="533" y="1294"/>
                      <a:pt x="554" y="1292"/>
                      <a:pt x="577" y="1294"/>
                    </a:cubicBezTo>
                    <a:cubicBezTo>
                      <a:pt x="588" y="1295"/>
                      <a:pt x="600" y="1302"/>
                      <a:pt x="613" y="1304"/>
                    </a:cubicBezTo>
                    <a:cubicBezTo>
                      <a:pt x="630" y="1307"/>
                      <a:pt x="649" y="1308"/>
                      <a:pt x="668" y="1310"/>
                    </a:cubicBezTo>
                    <a:cubicBezTo>
                      <a:pt x="688" y="1312"/>
                      <a:pt x="709" y="1317"/>
                      <a:pt x="726" y="1317"/>
                    </a:cubicBezTo>
                    <a:cubicBezTo>
                      <a:pt x="762" y="1315"/>
                      <a:pt x="773" y="1300"/>
                      <a:pt x="791" y="1284"/>
                    </a:cubicBezTo>
                    <a:cubicBezTo>
                      <a:pt x="792" y="1276"/>
                      <a:pt x="794" y="1267"/>
                      <a:pt x="800" y="1261"/>
                    </a:cubicBezTo>
                    <a:cubicBezTo>
                      <a:pt x="821" y="1178"/>
                      <a:pt x="831" y="1091"/>
                      <a:pt x="838" y="1002"/>
                    </a:cubicBezTo>
                    <a:cubicBezTo>
                      <a:pt x="846" y="897"/>
                      <a:pt x="856" y="790"/>
                      <a:pt x="869" y="684"/>
                    </a:cubicBezTo>
                    <a:cubicBezTo>
                      <a:pt x="874" y="643"/>
                      <a:pt x="880" y="598"/>
                      <a:pt x="882" y="561"/>
                    </a:cubicBezTo>
                    <a:cubicBezTo>
                      <a:pt x="883" y="526"/>
                      <a:pt x="896" y="489"/>
                      <a:pt x="893" y="452"/>
                    </a:cubicBezTo>
                    <a:cubicBezTo>
                      <a:pt x="901" y="406"/>
                      <a:pt x="909" y="360"/>
                      <a:pt x="914" y="308"/>
                    </a:cubicBezTo>
                    <a:cubicBezTo>
                      <a:pt x="916" y="286"/>
                      <a:pt x="914" y="265"/>
                      <a:pt x="917" y="243"/>
                    </a:cubicBezTo>
                    <a:cubicBezTo>
                      <a:pt x="922" y="201"/>
                      <a:pt x="928" y="163"/>
                      <a:pt x="926" y="123"/>
                    </a:cubicBezTo>
                    <a:cubicBezTo>
                      <a:pt x="922" y="120"/>
                      <a:pt x="920" y="115"/>
                      <a:pt x="917" y="112"/>
                    </a:cubicBezTo>
                    <a:cubicBezTo>
                      <a:pt x="900" y="85"/>
                      <a:pt x="862" y="71"/>
                      <a:pt x="820" y="64"/>
                    </a:cubicBezTo>
                    <a:cubicBezTo>
                      <a:pt x="777" y="58"/>
                      <a:pt x="745" y="55"/>
                      <a:pt x="704" y="49"/>
                    </a:cubicBezTo>
                    <a:cubicBezTo>
                      <a:pt x="668" y="43"/>
                      <a:pt x="621" y="39"/>
                      <a:pt x="582" y="35"/>
                    </a:cubicBezTo>
                    <a:cubicBezTo>
                      <a:pt x="569" y="33"/>
                      <a:pt x="555" y="34"/>
                      <a:pt x="543" y="32"/>
                    </a:cubicBezTo>
                    <a:cubicBezTo>
                      <a:pt x="532" y="31"/>
                      <a:pt x="521" y="25"/>
                      <a:pt x="511" y="24"/>
                    </a:cubicBezTo>
                    <a:cubicBezTo>
                      <a:pt x="484" y="20"/>
                      <a:pt x="458" y="20"/>
                      <a:pt x="432" y="17"/>
                    </a:cubicBezTo>
                    <a:cubicBezTo>
                      <a:pt x="403" y="13"/>
                      <a:pt x="376" y="17"/>
                      <a:pt x="346" y="18"/>
                    </a:cubicBezTo>
                    <a:cubicBezTo>
                      <a:pt x="313" y="19"/>
                      <a:pt x="278" y="22"/>
                      <a:pt x="248" y="31"/>
                    </a:cubicBezTo>
                    <a:cubicBezTo>
                      <a:pt x="230" y="26"/>
                      <a:pt x="210" y="32"/>
                      <a:pt x="197" y="29"/>
                    </a:cubicBezTo>
                    <a:cubicBezTo>
                      <a:pt x="166" y="42"/>
                      <a:pt x="156" y="76"/>
                      <a:pt x="144" y="108"/>
                    </a:cubicBezTo>
                    <a:cubicBezTo>
                      <a:pt x="141" y="141"/>
                      <a:pt x="135" y="174"/>
                      <a:pt x="133" y="208"/>
                    </a:cubicBezTo>
                    <a:cubicBezTo>
                      <a:pt x="131" y="242"/>
                      <a:pt x="130" y="276"/>
                      <a:pt x="126" y="309"/>
                    </a:cubicBezTo>
                    <a:cubicBezTo>
                      <a:pt x="123" y="333"/>
                      <a:pt x="115" y="357"/>
                      <a:pt x="113" y="380"/>
                    </a:cubicBezTo>
                    <a:cubicBezTo>
                      <a:pt x="112" y="409"/>
                      <a:pt x="109" y="435"/>
                      <a:pt x="108" y="462"/>
                    </a:cubicBezTo>
                    <a:cubicBezTo>
                      <a:pt x="107" y="484"/>
                      <a:pt x="98" y="504"/>
                      <a:pt x="98" y="525"/>
                    </a:cubicBezTo>
                    <a:cubicBezTo>
                      <a:pt x="98" y="529"/>
                      <a:pt x="102" y="533"/>
                      <a:pt x="102" y="537"/>
                    </a:cubicBezTo>
                    <a:cubicBezTo>
                      <a:pt x="104" y="548"/>
                      <a:pt x="97" y="562"/>
                      <a:pt x="97" y="575"/>
                    </a:cubicBezTo>
                    <a:cubicBezTo>
                      <a:pt x="96" y="593"/>
                      <a:pt x="94" y="609"/>
                      <a:pt x="92" y="627"/>
                    </a:cubicBezTo>
                    <a:cubicBezTo>
                      <a:pt x="91" y="643"/>
                      <a:pt x="91" y="660"/>
                      <a:pt x="88" y="677"/>
                    </a:cubicBezTo>
                    <a:cubicBezTo>
                      <a:pt x="85" y="699"/>
                      <a:pt x="83" y="723"/>
                      <a:pt x="84" y="740"/>
                    </a:cubicBezTo>
                    <a:cubicBezTo>
                      <a:pt x="87" y="780"/>
                      <a:pt x="65" y="825"/>
                      <a:pt x="78" y="858"/>
                    </a:cubicBezTo>
                    <a:cubicBezTo>
                      <a:pt x="72" y="878"/>
                      <a:pt x="67" y="916"/>
                      <a:pt x="64" y="937"/>
                    </a:cubicBezTo>
                    <a:cubicBezTo>
                      <a:pt x="60" y="968"/>
                      <a:pt x="58" y="998"/>
                      <a:pt x="56" y="1026"/>
                    </a:cubicBezTo>
                    <a:cubicBezTo>
                      <a:pt x="54" y="1057"/>
                      <a:pt x="49" y="1096"/>
                      <a:pt x="46" y="1132"/>
                    </a:cubicBezTo>
                    <a:cubicBezTo>
                      <a:pt x="43" y="1169"/>
                      <a:pt x="32" y="1204"/>
                      <a:pt x="52" y="1233"/>
                    </a:cubicBezTo>
                    <a:cubicBezTo>
                      <a:pt x="101" y="1253"/>
                      <a:pt x="164" y="1257"/>
                      <a:pt x="223" y="1258"/>
                    </a:cubicBezTo>
                    <a:close/>
                    <a:moveTo>
                      <a:pt x="141" y="1279"/>
                    </a:moveTo>
                    <a:cubicBezTo>
                      <a:pt x="159" y="1281"/>
                      <a:pt x="176" y="1286"/>
                      <a:pt x="193" y="1289"/>
                    </a:cubicBezTo>
                    <a:cubicBezTo>
                      <a:pt x="203" y="1290"/>
                      <a:pt x="214" y="1288"/>
                      <a:pt x="224" y="1290"/>
                    </a:cubicBezTo>
                    <a:cubicBezTo>
                      <a:pt x="270" y="1298"/>
                      <a:pt x="315" y="1305"/>
                      <a:pt x="351" y="1312"/>
                    </a:cubicBezTo>
                    <a:cubicBezTo>
                      <a:pt x="366" y="1315"/>
                      <a:pt x="380" y="1316"/>
                      <a:pt x="395" y="1318"/>
                    </a:cubicBezTo>
                    <a:cubicBezTo>
                      <a:pt x="412" y="1321"/>
                      <a:pt x="428" y="1320"/>
                      <a:pt x="446" y="1321"/>
                    </a:cubicBezTo>
                    <a:cubicBezTo>
                      <a:pt x="471" y="1322"/>
                      <a:pt x="495" y="1328"/>
                      <a:pt x="519" y="1332"/>
                    </a:cubicBezTo>
                    <a:cubicBezTo>
                      <a:pt x="538" y="1335"/>
                      <a:pt x="556" y="1335"/>
                      <a:pt x="575" y="1336"/>
                    </a:cubicBezTo>
                    <a:cubicBezTo>
                      <a:pt x="590" y="1337"/>
                      <a:pt x="605" y="1341"/>
                      <a:pt x="620" y="1342"/>
                    </a:cubicBezTo>
                    <a:cubicBezTo>
                      <a:pt x="644" y="1343"/>
                      <a:pt x="673" y="1337"/>
                      <a:pt x="694" y="1339"/>
                    </a:cubicBezTo>
                    <a:cubicBezTo>
                      <a:pt x="710" y="1340"/>
                      <a:pt x="725" y="1350"/>
                      <a:pt x="739" y="1350"/>
                    </a:cubicBezTo>
                    <a:cubicBezTo>
                      <a:pt x="742" y="1350"/>
                      <a:pt x="750" y="1346"/>
                      <a:pt x="761" y="1343"/>
                    </a:cubicBezTo>
                    <a:cubicBezTo>
                      <a:pt x="769" y="1342"/>
                      <a:pt x="777" y="1342"/>
                      <a:pt x="784" y="1340"/>
                    </a:cubicBezTo>
                    <a:cubicBezTo>
                      <a:pt x="818" y="1331"/>
                      <a:pt x="842" y="1280"/>
                      <a:pt x="848" y="1242"/>
                    </a:cubicBezTo>
                    <a:cubicBezTo>
                      <a:pt x="864" y="1143"/>
                      <a:pt x="867" y="1044"/>
                      <a:pt x="879" y="932"/>
                    </a:cubicBezTo>
                    <a:cubicBezTo>
                      <a:pt x="888" y="841"/>
                      <a:pt x="890" y="780"/>
                      <a:pt x="903" y="701"/>
                    </a:cubicBezTo>
                    <a:cubicBezTo>
                      <a:pt x="909" y="661"/>
                      <a:pt x="911" y="622"/>
                      <a:pt x="917" y="583"/>
                    </a:cubicBezTo>
                    <a:cubicBezTo>
                      <a:pt x="926" y="517"/>
                      <a:pt x="928" y="449"/>
                      <a:pt x="936" y="385"/>
                    </a:cubicBezTo>
                    <a:cubicBezTo>
                      <a:pt x="939" y="362"/>
                      <a:pt x="943" y="337"/>
                      <a:pt x="947" y="319"/>
                    </a:cubicBezTo>
                    <a:cubicBezTo>
                      <a:pt x="949" y="312"/>
                      <a:pt x="950" y="302"/>
                      <a:pt x="952" y="294"/>
                    </a:cubicBezTo>
                    <a:cubicBezTo>
                      <a:pt x="956" y="270"/>
                      <a:pt x="960" y="239"/>
                      <a:pt x="964" y="213"/>
                    </a:cubicBezTo>
                    <a:cubicBezTo>
                      <a:pt x="966" y="204"/>
                      <a:pt x="969" y="197"/>
                      <a:pt x="970" y="189"/>
                    </a:cubicBezTo>
                    <a:cubicBezTo>
                      <a:pt x="973" y="157"/>
                      <a:pt x="960" y="134"/>
                      <a:pt x="945" y="120"/>
                    </a:cubicBezTo>
                    <a:cubicBezTo>
                      <a:pt x="944" y="119"/>
                      <a:pt x="944" y="119"/>
                      <a:pt x="943" y="119"/>
                    </a:cubicBezTo>
                    <a:cubicBezTo>
                      <a:pt x="943" y="121"/>
                      <a:pt x="943" y="122"/>
                      <a:pt x="942" y="123"/>
                    </a:cubicBezTo>
                    <a:cubicBezTo>
                      <a:pt x="935" y="129"/>
                      <a:pt x="941" y="142"/>
                      <a:pt x="940" y="151"/>
                    </a:cubicBezTo>
                    <a:cubicBezTo>
                      <a:pt x="939" y="168"/>
                      <a:pt x="934" y="184"/>
                      <a:pt x="933" y="199"/>
                    </a:cubicBezTo>
                    <a:cubicBezTo>
                      <a:pt x="931" y="239"/>
                      <a:pt x="928" y="283"/>
                      <a:pt x="924" y="323"/>
                    </a:cubicBezTo>
                    <a:cubicBezTo>
                      <a:pt x="920" y="357"/>
                      <a:pt x="916" y="395"/>
                      <a:pt x="912" y="422"/>
                    </a:cubicBezTo>
                    <a:cubicBezTo>
                      <a:pt x="907" y="460"/>
                      <a:pt x="905" y="495"/>
                      <a:pt x="897" y="527"/>
                    </a:cubicBezTo>
                    <a:cubicBezTo>
                      <a:pt x="894" y="593"/>
                      <a:pt x="884" y="644"/>
                      <a:pt x="877" y="702"/>
                    </a:cubicBezTo>
                    <a:cubicBezTo>
                      <a:pt x="872" y="750"/>
                      <a:pt x="873" y="800"/>
                      <a:pt x="859" y="852"/>
                    </a:cubicBezTo>
                    <a:cubicBezTo>
                      <a:pt x="860" y="880"/>
                      <a:pt x="857" y="906"/>
                      <a:pt x="854" y="932"/>
                    </a:cubicBezTo>
                    <a:cubicBezTo>
                      <a:pt x="844" y="999"/>
                      <a:pt x="843" y="1076"/>
                      <a:pt x="834" y="1143"/>
                    </a:cubicBezTo>
                    <a:cubicBezTo>
                      <a:pt x="831" y="1165"/>
                      <a:pt x="825" y="1187"/>
                      <a:pt x="827" y="1209"/>
                    </a:cubicBezTo>
                    <a:cubicBezTo>
                      <a:pt x="823" y="1207"/>
                      <a:pt x="823" y="1219"/>
                      <a:pt x="820" y="1223"/>
                    </a:cubicBezTo>
                    <a:cubicBezTo>
                      <a:pt x="821" y="1232"/>
                      <a:pt x="812" y="1245"/>
                      <a:pt x="814" y="1255"/>
                    </a:cubicBezTo>
                    <a:cubicBezTo>
                      <a:pt x="807" y="1267"/>
                      <a:pt x="803" y="1283"/>
                      <a:pt x="799" y="1298"/>
                    </a:cubicBezTo>
                    <a:cubicBezTo>
                      <a:pt x="783" y="1312"/>
                      <a:pt x="757" y="1335"/>
                      <a:pt x="732" y="1335"/>
                    </a:cubicBezTo>
                    <a:cubicBezTo>
                      <a:pt x="728" y="1335"/>
                      <a:pt x="723" y="1331"/>
                      <a:pt x="718" y="1331"/>
                    </a:cubicBezTo>
                    <a:cubicBezTo>
                      <a:pt x="712" y="1330"/>
                      <a:pt x="706" y="1333"/>
                      <a:pt x="701" y="1332"/>
                    </a:cubicBezTo>
                    <a:cubicBezTo>
                      <a:pt x="696" y="1331"/>
                      <a:pt x="692" y="1326"/>
                      <a:pt x="687" y="1325"/>
                    </a:cubicBezTo>
                    <a:cubicBezTo>
                      <a:pt x="680" y="1323"/>
                      <a:pt x="671" y="1324"/>
                      <a:pt x="662" y="1322"/>
                    </a:cubicBezTo>
                    <a:cubicBezTo>
                      <a:pt x="655" y="1321"/>
                      <a:pt x="649" y="1318"/>
                      <a:pt x="642" y="1317"/>
                    </a:cubicBezTo>
                    <a:cubicBezTo>
                      <a:pt x="636" y="1316"/>
                      <a:pt x="628" y="1317"/>
                      <a:pt x="621" y="1317"/>
                    </a:cubicBezTo>
                    <a:cubicBezTo>
                      <a:pt x="601" y="1315"/>
                      <a:pt x="579" y="1307"/>
                      <a:pt x="557" y="1305"/>
                    </a:cubicBezTo>
                    <a:cubicBezTo>
                      <a:pt x="534" y="1304"/>
                      <a:pt x="511" y="1302"/>
                      <a:pt x="490" y="1300"/>
                    </a:cubicBezTo>
                    <a:cubicBezTo>
                      <a:pt x="475" y="1299"/>
                      <a:pt x="457" y="1295"/>
                      <a:pt x="448" y="1301"/>
                    </a:cubicBezTo>
                    <a:cubicBezTo>
                      <a:pt x="439" y="1294"/>
                      <a:pt x="426" y="1294"/>
                      <a:pt x="414" y="1293"/>
                    </a:cubicBezTo>
                    <a:cubicBezTo>
                      <a:pt x="402" y="1291"/>
                      <a:pt x="389" y="1290"/>
                      <a:pt x="376" y="1289"/>
                    </a:cubicBezTo>
                    <a:cubicBezTo>
                      <a:pt x="352" y="1286"/>
                      <a:pt x="328" y="1278"/>
                      <a:pt x="304" y="1277"/>
                    </a:cubicBezTo>
                    <a:cubicBezTo>
                      <a:pt x="259" y="1276"/>
                      <a:pt x="201" y="1270"/>
                      <a:pt x="162" y="1266"/>
                    </a:cubicBezTo>
                    <a:cubicBezTo>
                      <a:pt x="150" y="1265"/>
                      <a:pt x="137" y="1265"/>
                      <a:pt x="126" y="1263"/>
                    </a:cubicBezTo>
                    <a:cubicBezTo>
                      <a:pt x="95" y="1258"/>
                      <a:pt x="77" y="1265"/>
                      <a:pt x="57" y="1261"/>
                    </a:cubicBezTo>
                    <a:cubicBezTo>
                      <a:pt x="54" y="1256"/>
                      <a:pt x="49" y="1254"/>
                      <a:pt x="43" y="1252"/>
                    </a:cubicBezTo>
                    <a:cubicBezTo>
                      <a:pt x="29" y="1232"/>
                      <a:pt x="24" y="1208"/>
                      <a:pt x="28" y="1182"/>
                    </a:cubicBezTo>
                    <a:cubicBezTo>
                      <a:pt x="21" y="1202"/>
                      <a:pt x="20" y="1234"/>
                      <a:pt x="31" y="1259"/>
                    </a:cubicBezTo>
                    <a:cubicBezTo>
                      <a:pt x="67" y="1272"/>
                      <a:pt x="103" y="1275"/>
                      <a:pt x="141" y="127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7" name="Freeform 172"/>
              <p:cNvSpPr>
                <a:spLocks noEditPoints="1" noChangeArrowheads="1"/>
              </p:cNvSpPr>
              <p:nvPr/>
            </p:nvSpPr>
            <p:spPr bwMode="auto">
              <a:xfrm>
                <a:off x="241300" y="17463"/>
                <a:ext cx="217488" cy="60325"/>
              </a:xfrm>
              <a:custGeom>
                <a:avLst/>
                <a:gdLst>
                  <a:gd name="T0" fmla="*/ 134072929 w 336"/>
                  <a:gd name="T1" fmla="*/ 35483799 h 95"/>
                  <a:gd name="T2" fmla="*/ 93851257 w 336"/>
                  <a:gd name="T3" fmla="*/ 31451550 h 95"/>
                  <a:gd name="T4" fmla="*/ 50696714 w 336"/>
                  <a:gd name="T5" fmla="*/ 30645100 h 95"/>
                  <a:gd name="T6" fmla="*/ 26814458 w 336"/>
                  <a:gd name="T7" fmla="*/ 28225751 h 95"/>
                  <a:gd name="T8" fmla="*/ 13826023 w 336"/>
                  <a:gd name="T9" fmla="*/ 28628976 h 95"/>
                  <a:gd name="T10" fmla="*/ 3351645 w 336"/>
                  <a:gd name="T11" fmla="*/ 22580603 h 95"/>
                  <a:gd name="T12" fmla="*/ 1675823 w 336"/>
                  <a:gd name="T13" fmla="*/ 8467725 h 95"/>
                  <a:gd name="T14" fmla="*/ 34355981 w 336"/>
                  <a:gd name="T15" fmla="*/ 5241926 h 95"/>
                  <a:gd name="T16" fmla="*/ 80025219 w 336"/>
                  <a:gd name="T17" fmla="*/ 8064500 h 95"/>
                  <a:gd name="T18" fmla="*/ 114800004 w 336"/>
                  <a:gd name="T19" fmla="*/ 10080624 h 95"/>
                  <a:gd name="T20" fmla="*/ 139519836 w 336"/>
                  <a:gd name="T21" fmla="*/ 20967703 h 95"/>
                  <a:gd name="T22" fmla="*/ 139938630 w 336"/>
                  <a:gd name="T23" fmla="*/ 27822526 h 95"/>
                  <a:gd name="T24" fmla="*/ 134072929 w 336"/>
                  <a:gd name="T25" fmla="*/ 35483799 h 95"/>
                  <a:gd name="T26" fmla="*/ 7960319 w 336"/>
                  <a:gd name="T27" fmla="*/ 18145124 h 95"/>
                  <a:gd name="T28" fmla="*/ 13826023 w 336"/>
                  <a:gd name="T29" fmla="*/ 16532225 h 95"/>
                  <a:gd name="T30" fmla="*/ 14664258 w 336"/>
                  <a:gd name="T31" fmla="*/ 10080624 h 95"/>
                  <a:gd name="T32" fmla="*/ 7960319 w 336"/>
                  <a:gd name="T33" fmla="*/ 18145124 h 95"/>
                  <a:gd name="T34" fmla="*/ 20948752 w 336"/>
                  <a:gd name="T35" fmla="*/ 17338674 h 95"/>
                  <a:gd name="T36" fmla="*/ 22624579 w 336"/>
                  <a:gd name="T37" fmla="*/ 10080624 h 95"/>
                  <a:gd name="T38" fmla="*/ 18015902 w 336"/>
                  <a:gd name="T39" fmla="*/ 9677399 h 95"/>
                  <a:gd name="T40" fmla="*/ 20948752 w 336"/>
                  <a:gd name="T41" fmla="*/ 17338674 h 95"/>
                  <a:gd name="T42" fmla="*/ 26814458 w 336"/>
                  <a:gd name="T43" fmla="*/ 10887076 h 95"/>
                  <a:gd name="T44" fmla="*/ 27233899 w 336"/>
                  <a:gd name="T45" fmla="*/ 17338674 h 95"/>
                  <a:gd name="T46" fmla="*/ 33937188 w 336"/>
                  <a:gd name="T47" fmla="*/ 16532225 h 95"/>
                  <a:gd name="T48" fmla="*/ 33099600 w 336"/>
                  <a:gd name="T49" fmla="*/ 11290301 h 95"/>
                  <a:gd name="T50" fmla="*/ 26814458 w 336"/>
                  <a:gd name="T51" fmla="*/ 10887076 h 95"/>
                  <a:gd name="T52" fmla="*/ 37288832 w 336"/>
                  <a:gd name="T53" fmla="*/ 11693526 h 95"/>
                  <a:gd name="T54" fmla="*/ 38545860 w 336"/>
                  <a:gd name="T55" fmla="*/ 18145124 h 95"/>
                  <a:gd name="T56" fmla="*/ 47344422 w 336"/>
                  <a:gd name="T57" fmla="*/ 19758024 h 95"/>
                  <a:gd name="T58" fmla="*/ 48601450 w 336"/>
                  <a:gd name="T59" fmla="*/ 12499976 h 95"/>
                  <a:gd name="T60" fmla="*/ 37288832 w 336"/>
                  <a:gd name="T61" fmla="*/ 11693526 h 95"/>
                  <a:gd name="T62" fmla="*/ 79186984 w 336"/>
                  <a:gd name="T63" fmla="*/ 12499976 h 95"/>
                  <a:gd name="T64" fmla="*/ 79605778 w 336"/>
                  <a:gd name="T65" fmla="*/ 22983828 h 95"/>
                  <a:gd name="T66" fmla="*/ 85890940 w 336"/>
                  <a:gd name="T67" fmla="*/ 11290301 h 95"/>
                  <a:gd name="T68" fmla="*/ 79186984 w 336"/>
                  <a:gd name="T69" fmla="*/ 12499976 h 95"/>
                  <a:gd name="T70" fmla="*/ 91337200 w 336"/>
                  <a:gd name="T71" fmla="*/ 24193502 h 95"/>
                  <a:gd name="T72" fmla="*/ 98878723 w 336"/>
                  <a:gd name="T73" fmla="*/ 24999952 h 95"/>
                  <a:gd name="T74" fmla="*/ 97202901 w 336"/>
                  <a:gd name="T75" fmla="*/ 11693526 h 95"/>
                  <a:gd name="T76" fmla="*/ 88823790 w 336"/>
                  <a:gd name="T77" fmla="*/ 11290301 h 95"/>
                  <a:gd name="T78" fmla="*/ 91337200 w 336"/>
                  <a:gd name="T79" fmla="*/ 24193502 h 95"/>
                  <a:gd name="T80" fmla="*/ 65360966 w 336"/>
                  <a:gd name="T81" fmla="*/ 12903201 h 95"/>
                  <a:gd name="T82" fmla="*/ 67455582 w 336"/>
                  <a:gd name="T83" fmla="*/ 22177378 h 95"/>
                  <a:gd name="T84" fmla="*/ 73740077 w 336"/>
                  <a:gd name="T85" fmla="*/ 22580603 h 95"/>
                  <a:gd name="T86" fmla="*/ 74997105 w 336"/>
                  <a:gd name="T87" fmla="*/ 11693526 h 95"/>
                  <a:gd name="T88" fmla="*/ 65360966 w 336"/>
                  <a:gd name="T89" fmla="*/ 12903201 h 95"/>
                  <a:gd name="T90" fmla="*/ 105582659 w 336"/>
                  <a:gd name="T91" fmla="*/ 25806402 h 95"/>
                  <a:gd name="T92" fmla="*/ 110610125 w 336"/>
                  <a:gd name="T93" fmla="*/ 25806402 h 95"/>
                  <a:gd name="T94" fmla="*/ 114381210 w 336"/>
                  <a:gd name="T95" fmla="*/ 14112875 h 95"/>
                  <a:gd name="T96" fmla="*/ 100555192 w 336"/>
                  <a:gd name="T97" fmla="*/ 11693526 h 95"/>
                  <a:gd name="T98" fmla="*/ 105582659 w 336"/>
                  <a:gd name="T99" fmla="*/ 25806402 h 95"/>
                  <a:gd name="T100" fmla="*/ 52791329 w 336"/>
                  <a:gd name="T101" fmla="*/ 20161248 h 95"/>
                  <a:gd name="T102" fmla="*/ 62428116 w 336"/>
                  <a:gd name="T103" fmla="*/ 21370928 h 95"/>
                  <a:gd name="T104" fmla="*/ 62008675 w 336"/>
                  <a:gd name="T105" fmla="*/ 12903201 h 95"/>
                  <a:gd name="T106" fmla="*/ 52791329 w 336"/>
                  <a:gd name="T107" fmla="*/ 12903201 h 95"/>
                  <a:gd name="T108" fmla="*/ 52791329 w 336"/>
                  <a:gd name="T109" fmla="*/ 20161248 h 95"/>
                  <a:gd name="T110" fmla="*/ 117732854 w 336"/>
                  <a:gd name="T111" fmla="*/ 25806402 h 95"/>
                  <a:gd name="T112" fmla="*/ 123598555 w 336"/>
                  <a:gd name="T113" fmla="*/ 26612851 h 95"/>
                  <a:gd name="T114" fmla="*/ 125274378 w 336"/>
                  <a:gd name="T115" fmla="*/ 14516100 h 95"/>
                  <a:gd name="T116" fmla="*/ 117732854 w 336"/>
                  <a:gd name="T117" fmla="*/ 14112875 h 95"/>
                  <a:gd name="T118" fmla="*/ 117732854 w 336"/>
                  <a:gd name="T119" fmla="*/ 25806402 h 95"/>
                  <a:gd name="T120" fmla="*/ 129883697 w 336"/>
                  <a:gd name="T121" fmla="*/ 26612851 h 95"/>
                  <a:gd name="T122" fmla="*/ 127788434 w 336"/>
                  <a:gd name="T123" fmla="*/ 15725775 h 95"/>
                  <a:gd name="T124" fmla="*/ 129883697 w 336"/>
                  <a:gd name="T125" fmla="*/ 26612851 h 95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336"/>
                  <a:gd name="T190" fmla="*/ 0 h 95"/>
                  <a:gd name="T191" fmla="*/ 336 w 336"/>
                  <a:gd name="T192" fmla="*/ 95 h 95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336" h="95">
                    <a:moveTo>
                      <a:pt x="320" y="88"/>
                    </a:moveTo>
                    <a:cubicBezTo>
                      <a:pt x="289" y="95"/>
                      <a:pt x="258" y="80"/>
                      <a:pt x="224" y="78"/>
                    </a:cubicBezTo>
                    <a:cubicBezTo>
                      <a:pt x="192" y="76"/>
                      <a:pt x="158" y="81"/>
                      <a:pt x="121" y="76"/>
                    </a:cubicBezTo>
                    <a:cubicBezTo>
                      <a:pt x="102" y="73"/>
                      <a:pt x="83" y="69"/>
                      <a:pt x="64" y="70"/>
                    </a:cubicBezTo>
                    <a:cubicBezTo>
                      <a:pt x="56" y="70"/>
                      <a:pt x="46" y="72"/>
                      <a:pt x="33" y="71"/>
                    </a:cubicBezTo>
                    <a:cubicBezTo>
                      <a:pt x="22" y="66"/>
                      <a:pt x="17" y="61"/>
                      <a:pt x="8" y="56"/>
                    </a:cubicBezTo>
                    <a:cubicBezTo>
                      <a:pt x="6" y="45"/>
                      <a:pt x="0" y="35"/>
                      <a:pt x="4" y="21"/>
                    </a:cubicBezTo>
                    <a:cubicBezTo>
                      <a:pt x="22" y="0"/>
                      <a:pt x="54" y="17"/>
                      <a:pt x="82" y="13"/>
                    </a:cubicBezTo>
                    <a:cubicBezTo>
                      <a:pt x="115" y="21"/>
                      <a:pt x="153" y="22"/>
                      <a:pt x="191" y="20"/>
                    </a:cubicBezTo>
                    <a:cubicBezTo>
                      <a:pt x="223" y="18"/>
                      <a:pt x="247" y="22"/>
                      <a:pt x="274" y="25"/>
                    </a:cubicBezTo>
                    <a:cubicBezTo>
                      <a:pt x="302" y="28"/>
                      <a:pt x="323" y="31"/>
                      <a:pt x="333" y="52"/>
                    </a:cubicBezTo>
                    <a:cubicBezTo>
                      <a:pt x="336" y="59"/>
                      <a:pt x="333" y="64"/>
                      <a:pt x="334" y="69"/>
                    </a:cubicBezTo>
                    <a:cubicBezTo>
                      <a:pt x="329" y="78"/>
                      <a:pt x="322" y="78"/>
                      <a:pt x="320" y="88"/>
                    </a:cubicBezTo>
                    <a:close/>
                    <a:moveTo>
                      <a:pt x="19" y="45"/>
                    </a:moveTo>
                    <a:cubicBezTo>
                      <a:pt x="26" y="41"/>
                      <a:pt x="28" y="45"/>
                      <a:pt x="33" y="41"/>
                    </a:cubicBezTo>
                    <a:cubicBezTo>
                      <a:pt x="32" y="36"/>
                      <a:pt x="34" y="31"/>
                      <a:pt x="35" y="25"/>
                    </a:cubicBezTo>
                    <a:cubicBezTo>
                      <a:pt x="22" y="21"/>
                      <a:pt x="9" y="33"/>
                      <a:pt x="19" y="45"/>
                    </a:cubicBezTo>
                    <a:close/>
                    <a:moveTo>
                      <a:pt x="50" y="43"/>
                    </a:moveTo>
                    <a:cubicBezTo>
                      <a:pt x="54" y="37"/>
                      <a:pt x="54" y="34"/>
                      <a:pt x="54" y="25"/>
                    </a:cubicBezTo>
                    <a:cubicBezTo>
                      <a:pt x="49" y="26"/>
                      <a:pt x="48" y="23"/>
                      <a:pt x="43" y="24"/>
                    </a:cubicBezTo>
                    <a:cubicBezTo>
                      <a:pt x="40" y="31"/>
                      <a:pt x="43" y="42"/>
                      <a:pt x="50" y="43"/>
                    </a:cubicBezTo>
                    <a:close/>
                    <a:moveTo>
                      <a:pt x="64" y="27"/>
                    </a:moveTo>
                    <a:cubicBezTo>
                      <a:pt x="62" y="31"/>
                      <a:pt x="65" y="41"/>
                      <a:pt x="65" y="43"/>
                    </a:cubicBezTo>
                    <a:cubicBezTo>
                      <a:pt x="71" y="40"/>
                      <a:pt x="78" y="45"/>
                      <a:pt x="81" y="41"/>
                    </a:cubicBezTo>
                    <a:cubicBezTo>
                      <a:pt x="79" y="37"/>
                      <a:pt x="82" y="33"/>
                      <a:pt x="79" y="28"/>
                    </a:cubicBezTo>
                    <a:cubicBezTo>
                      <a:pt x="75" y="27"/>
                      <a:pt x="67" y="25"/>
                      <a:pt x="64" y="27"/>
                    </a:cubicBezTo>
                    <a:close/>
                    <a:moveTo>
                      <a:pt x="89" y="29"/>
                    </a:moveTo>
                    <a:cubicBezTo>
                      <a:pt x="87" y="33"/>
                      <a:pt x="94" y="38"/>
                      <a:pt x="92" y="45"/>
                    </a:cubicBezTo>
                    <a:cubicBezTo>
                      <a:pt x="99" y="47"/>
                      <a:pt x="103" y="50"/>
                      <a:pt x="113" y="49"/>
                    </a:cubicBezTo>
                    <a:cubicBezTo>
                      <a:pt x="113" y="42"/>
                      <a:pt x="117" y="39"/>
                      <a:pt x="116" y="31"/>
                    </a:cubicBezTo>
                    <a:cubicBezTo>
                      <a:pt x="106" y="32"/>
                      <a:pt x="95" y="28"/>
                      <a:pt x="89" y="29"/>
                    </a:cubicBezTo>
                    <a:close/>
                    <a:moveTo>
                      <a:pt x="189" y="31"/>
                    </a:moveTo>
                    <a:cubicBezTo>
                      <a:pt x="189" y="42"/>
                      <a:pt x="191" y="48"/>
                      <a:pt x="190" y="57"/>
                    </a:cubicBezTo>
                    <a:cubicBezTo>
                      <a:pt x="208" y="69"/>
                      <a:pt x="206" y="43"/>
                      <a:pt x="205" y="28"/>
                    </a:cubicBezTo>
                    <a:cubicBezTo>
                      <a:pt x="200" y="31"/>
                      <a:pt x="191" y="29"/>
                      <a:pt x="189" y="31"/>
                    </a:cubicBezTo>
                    <a:close/>
                    <a:moveTo>
                      <a:pt x="218" y="60"/>
                    </a:moveTo>
                    <a:cubicBezTo>
                      <a:pt x="224" y="62"/>
                      <a:pt x="228" y="60"/>
                      <a:pt x="236" y="62"/>
                    </a:cubicBezTo>
                    <a:cubicBezTo>
                      <a:pt x="235" y="54"/>
                      <a:pt x="233" y="37"/>
                      <a:pt x="232" y="29"/>
                    </a:cubicBezTo>
                    <a:cubicBezTo>
                      <a:pt x="225" y="30"/>
                      <a:pt x="218" y="29"/>
                      <a:pt x="212" y="28"/>
                    </a:cubicBezTo>
                    <a:cubicBezTo>
                      <a:pt x="214" y="39"/>
                      <a:pt x="216" y="49"/>
                      <a:pt x="218" y="60"/>
                    </a:cubicBezTo>
                    <a:close/>
                    <a:moveTo>
                      <a:pt x="156" y="32"/>
                    </a:moveTo>
                    <a:cubicBezTo>
                      <a:pt x="157" y="40"/>
                      <a:pt x="159" y="48"/>
                      <a:pt x="161" y="55"/>
                    </a:cubicBezTo>
                    <a:cubicBezTo>
                      <a:pt x="163" y="56"/>
                      <a:pt x="169" y="56"/>
                      <a:pt x="176" y="56"/>
                    </a:cubicBezTo>
                    <a:cubicBezTo>
                      <a:pt x="179" y="51"/>
                      <a:pt x="183" y="39"/>
                      <a:pt x="179" y="29"/>
                    </a:cubicBezTo>
                    <a:cubicBezTo>
                      <a:pt x="171" y="31"/>
                      <a:pt x="163" y="34"/>
                      <a:pt x="156" y="32"/>
                    </a:cubicBezTo>
                    <a:close/>
                    <a:moveTo>
                      <a:pt x="252" y="64"/>
                    </a:moveTo>
                    <a:cubicBezTo>
                      <a:pt x="255" y="60"/>
                      <a:pt x="259" y="66"/>
                      <a:pt x="264" y="64"/>
                    </a:cubicBezTo>
                    <a:cubicBezTo>
                      <a:pt x="270" y="57"/>
                      <a:pt x="273" y="48"/>
                      <a:pt x="273" y="35"/>
                    </a:cubicBezTo>
                    <a:cubicBezTo>
                      <a:pt x="262" y="32"/>
                      <a:pt x="255" y="32"/>
                      <a:pt x="240" y="29"/>
                    </a:cubicBezTo>
                    <a:cubicBezTo>
                      <a:pt x="243" y="42"/>
                      <a:pt x="248" y="58"/>
                      <a:pt x="252" y="64"/>
                    </a:cubicBezTo>
                    <a:close/>
                    <a:moveTo>
                      <a:pt x="126" y="50"/>
                    </a:moveTo>
                    <a:cubicBezTo>
                      <a:pt x="131" y="51"/>
                      <a:pt x="145" y="51"/>
                      <a:pt x="149" y="53"/>
                    </a:cubicBezTo>
                    <a:cubicBezTo>
                      <a:pt x="148" y="47"/>
                      <a:pt x="148" y="42"/>
                      <a:pt x="148" y="32"/>
                    </a:cubicBezTo>
                    <a:cubicBezTo>
                      <a:pt x="138" y="32"/>
                      <a:pt x="135" y="33"/>
                      <a:pt x="126" y="32"/>
                    </a:cubicBezTo>
                    <a:cubicBezTo>
                      <a:pt x="125" y="41"/>
                      <a:pt x="128" y="44"/>
                      <a:pt x="126" y="50"/>
                    </a:cubicBezTo>
                    <a:close/>
                    <a:moveTo>
                      <a:pt x="281" y="64"/>
                    </a:moveTo>
                    <a:cubicBezTo>
                      <a:pt x="287" y="66"/>
                      <a:pt x="288" y="64"/>
                      <a:pt x="295" y="66"/>
                    </a:cubicBezTo>
                    <a:cubicBezTo>
                      <a:pt x="299" y="57"/>
                      <a:pt x="299" y="51"/>
                      <a:pt x="299" y="36"/>
                    </a:cubicBezTo>
                    <a:cubicBezTo>
                      <a:pt x="292" y="34"/>
                      <a:pt x="287" y="37"/>
                      <a:pt x="281" y="35"/>
                    </a:cubicBezTo>
                    <a:cubicBezTo>
                      <a:pt x="282" y="46"/>
                      <a:pt x="279" y="57"/>
                      <a:pt x="281" y="64"/>
                    </a:cubicBezTo>
                    <a:close/>
                    <a:moveTo>
                      <a:pt x="310" y="66"/>
                    </a:moveTo>
                    <a:cubicBezTo>
                      <a:pt x="322" y="57"/>
                      <a:pt x="315" y="45"/>
                      <a:pt x="305" y="39"/>
                    </a:cubicBezTo>
                    <a:cubicBezTo>
                      <a:pt x="308" y="46"/>
                      <a:pt x="305" y="60"/>
                      <a:pt x="310" y="6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8" name="Freeform 173"/>
              <p:cNvSpPr>
                <a:spLocks noEditPoints="1" noChangeArrowheads="1"/>
              </p:cNvSpPr>
              <p:nvPr/>
            </p:nvSpPr>
            <p:spPr bwMode="auto">
              <a:xfrm>
                <a:off x="71438" y="374650"/>
                <a:ext cx="92075" cy="63500"/>
              </a:xfrm>
              <a:custGeom>
                <a:avLst/>
                <a:gdLst>
                  <a:gd name="T0" fmla="*/ 58873645 w 144"/>
                  <a:gd name="T1" fmla="*/ 13435435 h 98"/>
                  <a:gd name="T2" fmla="*/ 53558874 w 144"/>
                  <a:gd name="T3" fmla="*/ 39465896 h 98"/>
                  <a:gd name="T4" fmla="*/ 47834880 w 144"/>
                  <a:gd name="T5" fmla="*/ 41145405 h 98"/>
                  <a:gd name="T6" fmla="*/ 17989150 w 144"/>
                  <a:gd name="T7" fmla="*/ 35267770 h 98"/>
                  <a:gd name="T8" fmla="*/ 3679803 w 144"/>
                  <a:gd name="T9" fmla="*/ 34847892 h 98"/>
                  <a:gd name="T10" fmla="*/ 2861998 w 144"/>
                  <a:gd name="T11" fmla="*/ 17213683 h 98"/>
                  <a:gd name="T12" fmla="*/ 7358966 w 144"/>
                  <a:gd name="T13" fmla="*/ 2939143 h 98"/>
                  <a:gd name="T14" fmla="*/ 39248880 w 144"/>
                  <a:gd name="T15" fmla="*/ 4618653 h 98"/>
                  <a:gd name="T16" fmla="*/ 51923264 w 144"/>
                  <a:gd name="T17" fmla="*/ 5877638 h 98"/>
                  <a:gd name="T18" fmla="*/ 58873645 w 144"/>
                  <a:gd name="T19" fmla="*/ 13435435 h 98"/>
                  <a:gd name="T20" fmla="*/ 11856574 w 144"/>
                  <a:gd name="T21" fmla="*/ 7137271 h 98"/>
                  <a:gd name="T22" fmla="*/ 6132579 w 144"/>
                  <a:gd name="T23" fmla="*/ 26450344 h 98"/>
                  <a:gd name="T24" fmla="*/ 49061268 w 144"/>
                  <a:gd name="T25" fmla="*/ 34847892 h 98"/>
                  <a:gd name="T26" fmla="*/ 51923264 w 144"/>
                  <a:gd name="T27" fmla="*/ 11755925 h 98"/>
                  <a:gd name="T28" fmla="*/ 11856574 w 144"/>
                  <a:gd name="T29" fmla="*/ 7137271 h 98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144"/>
                  <a:gd name="T46" fmla="*/ 0 h 98"/>
                  <a:gd name="T47" fmla="*/ 144 w 144"/>
                  <a:gd name="T48" fmla="*/ 98 h 98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144" h="98">
                    <a:moveTo>
                      <a:pt x="144" y="32"/>
                    </a:moveTo>
                    <a:cubicBezTo>
                      <a:pt x="132" y="53"/>
                      <a:pt x="137" y="75"/>
                      <a:pt x="131" y="94"/>
                    </a:cubicBezTo>
                    <a:cubicBezTo>
                      <a:pt x="126" y="95"/>
                      <a:pt x="121" y="96"/>
                      <a:pt x="117" y="98"/>
                    </a:cubicBezTo>
                    <a:cubicBezTo>
                      <a:pt x="93" y="94"/>
                      <a:pt x="69" y="86"/>
                      <a:pt x="44" y="84"/>
                    </a:cubicBezTo>
                    <a:cubicBezTo>
                      <a:pt x="30" y="83"/>
                      <a:pt x="19" y="89"/>
                      <a:pt x="9" y="83"/>
                    </a:cubicBezTo>
                    <a:cubicBezTo>
                      <a:pt x="0" y="71"/>
                      <a:pt x="5" y="55"/>
                      <a:pt x="7" y="41"/>
                    </a:cubicBezTo>
                    <a:cubicBezTo>
                      <a:pt x="8" y="26"/>
                      <a:pt x="2" y="12"/>
                      <a:pt x="18" y="7"/>
                    </a:cubicBezTo>
                    <a:cubicBezTo>
                      <a:pt x="40" y="0"/>
                      <a:pt x="70" y="11"/>
                      <a:pt x="96" y="11"/>
                    </a:cubicBezTo>
                    <a:cubicBezTo>
                      <a:pt x="108" y="11"/>
                      <a:pt x="116" y="13"/>
                      <a:pt x="127" y="14"/>
                    </a:cubicBezTo>
                    <a:cubicBezTo>
                      <a:pt x="131" y="21"/>
                      <a:pt x="140" y="25"/>
                      <a:pt x="144" y="32"/>
                    </a:cubicBezTo>
                    <a:close/>
                    <a:moveTo>
                      <a:pt x="29" y="17"/>
                    </a:moveTo>
                    <a:cubicBezTo>
                      <a:pt x="18" y="26"/>
                      <a:pt x="16" y="42"/>
                      <a:pt x="15" y="63"/>
                    </a:cubicBezTo>
                    <a:cubicBezTo>
                      <a:pt x="40" y="76"/>
                      <a:pt x="88" y="79"/>
                      <a:pt x="120" y="83"/>
                    </a:cubicBezTo>
                    <a:cubicBezTo>
                      <a:pt x="128" y="67"/>
                      <a:pt x="128" y="46"/>
                      <a:pt x="127" y="28"/>
                    </a:cubicBezTo>
                    <a:cubicBezTo>
                      <a:pt x="91" y="26"/>
                      <a:pt x="68" y="19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9" name="Freeform 174"/>
              <p:cNvSpPr>
                <a:spLocks noEditPoints="1" noChangeArrowheads="1"/>
              </p:cNvSpPr>
              <p:nvPr/>
            </p:nvSpPr>
            <p:spPr bwMode="auto">
              <a:xfrm>
                <a:off x="171450" y="381000"/>
                <a:ext cx="95250" cy="65088"/>
              </a:xfrm>
              <a:custGeom>
                <a:avLst/>
                <a:gdLst>
                  <a:gd name="T0" fmla="*/ 60889676 w 149"/>
                  <a:gd name="T1" fmla="*/ 13289553 h 101"/>
                  <a:gd name="T2" fmla="*/ 55168286 w 149"/>
                  <a:gd name="T3" fmla="*/ 39868654 h 101"/>
                  <a:gd name="T4" fmla="*/ 6129881 w 149"/>
                  <a:gd name="T5" fmla="*/ 39037976 h 101"/>
                  <a:gd name="T6" fmla="*/ 2043080 w 149"/>
                  <a:gd name="T7" fmla="*/ 15781585 h 101"/>
                  <a:gd name="T8" fmla="*/ 44952248 w 149"/>
                  <a:gd name="T9" fmla="*/ 8306131 h 101"/>
                  <a:gd name="T10" fmla="*/ 60889676 w 149"/>
                  <a:gd name="T11" fmla="*/ 13289553 h 101"/>
                  <a:gd name="T12" fmla="*/ 8172961 w 149"/>
                  <a:gd name="T13" fmla="*/ 33223880 h 101"/>
                  <a:gd name="T14" fmla="*/ 33918585 w 149"/>
                  <a:gd name="T15" fmla="*/ 35300251 h 101"/>
                  <a:gd name="T16" fmla="*/ 53942822 w 149"/>
                  <a:gd name="T17" fmla="*/ 31562525 h 101"/>
                  <a:gd name="T18" fmla="*/ 54759798 w 149"/>
                  <a:gd name="T19" fmla="*/ 15781585 h 101"/>
                  <a:gd name="T20" fmla="*/ 53942822 w 149"/>
                  <a:gd name="T21" fmla="*/ 14535247 h 101"/>
                  <a:gd name="T22" fmla="*/ 40865440 w 149"/>
                  <a:gd name="T23" fmla="*/ 13289553 h 101"/>
                  <a:gd name="T24" fmla="*/ 48221431 w 149"/>
                  <a:gd name="T25" fmla="*/ 23256397 h 101"/>
                  <a:gd name="T26" fmla="*/ 44543760 w 149"/>
                  <a:gd name="T27" fmla="*/ 26579106 h 101"/>
                  <a:gd name="T28" fmla="*/ 50264511 w 149"/>
                  <a:gd name="T29" fmla="*/ 31562525 h 101"/>
                  <a:gd name="T30" fmla="*/ 41683055 w 149"/>
                  <a:gd name="T31" fmla="*/ 30316831 h 101"/>
                  <a:gd name="T32" fmla="*/ 35961665 w 149"/>
                  <a:gd name="T33" fmla="*/ 30731848 h 101"/>
                  <a:gd name="T34" fmla="*/ 39230848 w 149"/>
                  <a:gd name="T35" fmla="*/ 12874536 h 101"/>
                  <a:gd name="T36" fmla="*/ 8172961 w 149"/>
                  <a:gd name="T37" fmla="*/ 33223880 h 101"/>
                  <a:gd name="T38" fmla="*/ 39639336 w 149"/>
                  <a:gd name="T39" fmla="*/ 18688633 h 101"/>
                  <a:gd name="T40" fmla="*/ 39639336 w 149"/>
                  <a:gd name="T41" fmla="*/ 21595686 h 101"/>
                  <a:gd name="T42" fmla="*/ 43317657 w 149"/>
                  <a:gd name="T43" fmla="*/ 18688633 h 101"/>
                  <a:gd name="T44" fmla="*/ 39639336 w 149"/>
                  <a:gd name="T45" fmla="*/ 18688633 h 10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9"/>
                  <a:gd name="T70" fmla="*/ 0 h 101"/>
                  <a:gd name="T71" fmla="*/ 149 w 149"/>
                  <a:gd name="T72" fmla="*/ 101 h 10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9" h="101">
                    <a:moveTo>
                      <a:pt x="149" y="32"/>
                    </a:moveTo>
                    <a:cubicBezTo>
                      <a:pt x="141" y="56"/>
                      <a:pt x="149" y="80"/>
                      <a:pt x="135" y="96"/>
                    </a:cubicBezTo>
                    <a:cubicBezTo>
                      <a:pt x="105" y="101"/>
                      <a:pt x="52" y="90"/>
                      <a:pt x="15" y="94"/>
                    </a:cubicBezTo>
                    <a:cubicBezTo>
                      <a:pt x="2" y="81"/>
                      <a:pt x="2" y="57"/>
                      <a:pt x="5" y="38"/>
                    </a:cubicBezTo>
                    <a:cubicBezTo>
                      <a:pt x="11" y="0"/>
                      <a:pt x="80" y="15"/>
                      <a:pt x="110" y="20"/>
                    </a:cubicBezTo>
                    <a:cubicBezTo>
                      <a:pt x="126" y="22"/>
                      <a:pt x="140" y="21"/>
                      <a:pt x="149" y="32"/>
                    </a:cubicBezTo>
                    <a:close/>
                    <a:moveTo>
                      <a:pt x="20" y="80"/>
                    </a:moveTo>
                    <a:cubicBezTo>
                      <a:pt x="36" y="76"/>
                      <a:pt x="59" y="84"/>
                      <a:pt x="83" y="85"/>
                    </a:cubicBezTo>
                    <a:cubicBezTo>
                      <a:pt x="99" y="86"/>
                      <a:pt x="127" y="88"/>
                      <a:pt x="132" y="76"/>
                    </a:cubicBezTo>
                    <a:cubicBezTo>
                      <a:pt x="138" y="63"/>
                      <a:pt x="129" y="52"/>
                      <a:pt x="134" y="38"/>
                    </a:cubicBezTo>
                    <a:cubicBezTo>
                      <a:pt x="131" y="38"/>
                      <a:pt x="131" y="37"/>
                      <a:pt x="132" y="35"/>
                    </a:cubicBezTo>
                    <a:cubicBezTo>
                      <a:pt x="123" y="33"/>
                      <a:pt x="109" y="30"/>
                      <a:pt x="100" y="32"/>
                    </a:cubicBezTo>
                    <a:cubicBezTo>
                      <a:pt x="111" y="35"/>
                      <a:pt x="120" y="41"/>
                      <a:pt x="118" y="56"/>
                    </a:cubicBezTo>
                    <a:cubicBezTo>
                      <a:pt x="115" y="58"/>
                      <a:pt x="110" y="60"/>
                      <a:pt x="109" y="64"/>
                    </a:cubicBezTo>
                    <a:cubicBezTo>
                      <a:pt x="114" y="67"/>
                      <a:pt x="123" y="67"/>
                      <a:pt x="123" y="76"/>
                    </a:cubicBezTo>
                    <a:cubicBezTo>
                      <a:pt x="115" y="78"/>
                      <a:pt x="110" y="76"/>
                      <a:pt x="102" y="73"/>
                    </a:cubicBezTo>
                    <a:cubicBezTo>
                      <a:pt x="98" y="76"/>
                      <a:pt x="92" y="81"/>
                      <a:pt x="88" y="74"/>
                    </a:cubicBezTo>
                    <a:cubicBezTo>
                      <a:pt x="92" y="61"/>
                      <a:pt x="85" y="39"/>
                      <a:pt x="96" y="31"/>
                    </a:cubicBezTo>
                    <a:cubicBezTo>
                      <a:pt x="58" y="18"/>
                      <a:pt x="0" y="24"/>
                      <a:pt x="20" y="80"/>
                    </a:cubicBezTo>
                    <a:close/>
                    <a:moveTo>
                      <a:pt x="97" y="45"/>
                    </a:moveTo>
                    <a:cubicBezTo>
                      <a:pt x="97" y="47"/>
                      <a:pt x="97" y="49"/>
                      <a:pt x="97" y="52"/>
                    </a:cubicBezTo>
                    <a:cubicBezTo>
                      <a:pt x="102" y="51"/>
                      <a:pt x="107" y="51"/>
                      <a:pt x="106" y="45"/>
                    </a:cubicBezTo>
                    <a:cubicBezTo>
                      <a:pt x="102" y="43"/>
                      <a:pt x="102" y="43"/>
                      <a:pt x="97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0" name="Freeform 175"/>
              <p:cNvSpPr>
                <a:spLocks noChangeArrowheads="1"/>
              </p:cNvSpPr>
              <p:nvPr/>
            </p:nvSpPr>
            <p:spPr bwMode="auto">
              <a:xfrm>
                <a:off x="123825" y="393700"/>
                <a:ext cx="26988" cy="31750"/>
              </a:xfrm>
              <a:custGeom>
                <a:avLst/>
                <a:gdLst>
                  <a:gd name="T0" fmla="*/ 12999429 w 43"/>
                  <a:gd name="T1" fmla="*/ 8467725 h 50"/>
                  <a:gd name="T2" fmla="*/ 8272135 w 43"/>
                  <a:gd name="T3" fmla="*/ 6451601 h 50"/>
                  <a:gd name="T4" fmla="*/ 4727293 w 43"/>
                  <a:gd name="T5" fmla="*/ 11290302 h 50"/>
                  <a:gd name="T6" fmla="*/ 12999429 w 43"/>
                  <a:gd name="T7" fmla="*/ 14112876 h 50"/>
                  <a:gd name="T8" fmla="*/ 13787102 w 43"/>
                  <a:gd name="T9" fmla="*/ 15322550 h 50"/>
                  <a:gd name="T10" fmla="*/ 3938993 w 43"/>
                  <a:gd name="T11" fmla="*/ 17741900 h 50"/>
                  <a:gd name="T12" fmla="*/ 1181823 w 43"/>
                  <a:gd name="T13" fmla="*/ 5241926 h 50"/>
                  <a:gd name="T14" fmla="*/ 12999429 w 43"/>
                  <a:gd name="T15" fmla="*/ 8467725 h 5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3"/>
                  <a:gd name="T25" fmla="*/ 0 h 50"/>
                  <a:gd name="T26" fmla="*/ 43 w 43"/>
                  <a:gd name="T27" fmla="*/ 50 h 50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3" h="50">
                    <a:moveTo>
                      <a:pt x="33" y="21"/>
                    </a:moveTo>
                    <a:cubicBezTo>
                      <a:pt x="27" y="22"/>
                      <a:pt x="27" y="15"/>
                      <a:pt x="21" y="16"/>
                    </a:cubicBezTo>
                    <a:cubicBezTo>
                      <a:pt x="14" y="16"/>
                      <a:pt x="11" y="20"/>
                      <a:pt x="12" y="28"/>
                    </a:cubicBezTo>
                    <a:cubicBezTo>
                      <a:pt x="15" y="31"/>
                      <a:pt x="27" y="35"/>
                      <a:pt x="33" y="35"/>
                    </a:cubicBezTo>
                    <a:cubicBezTo>
                      <a:pt x="33" y="37"/>
                      <a:pt x="34" y="38"/>
                      <a:pt x="35" y="38"/>
                    </a:cubicBezTo>
                    <a:cubicBezTo>
                      <a:pt x="31" y="50"/>
                      <a:pt x="14" y="43"/>
                      <a:pt x="10" y="44"/>
                    </a:cubicBezTo>
                    <a:cubicBezTo>
                      <a:pt x="3" y="37"/>
                      <a:pt x="0" y="25"/>
                      <a:pt x="3" y="13"/>
                    </a:cubicBezTo>
                    <a:cubicBezTo>
                      <a:pt x="11" y="0"/>
                      <a:pt x="43" y="1"/>
                      <a:pt x="33" y="2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1" name="Freeform 176"/>
              <p:cNvSpPr>
                <a:spLocks noChangeArrowheads="1"/>
              </p:cNvSpPr>
              <p:nvPr/>
            </p:nvSpPr>
            <p:spPr bwMode="auto">
              <a:xfrm>
                <a:off x="185738" y="396875"/>
                <a:ext cx="36513" cy="36513"/>
              </a:xfrm>
              <a:custGeom>
                <a:avLst/>
                <a:gdLst>
                  <a:gd name="T0" fmla="*/ 9777660 w 56"/>
                  <a:gd name="T1" fmla="*/ 10202775 h 56"/>
                  <a:gd name="T2" fmla="*/ 4251157 w 56"/>
                  <a:gd name="T3" fmla="*/ 20831318 h 56"/>
                  <a:gd name="T4" fmla="*/ 850231 w 56"/>
                  <a:gd name="T5" fmla="*/ 19555971 h 56"/>
                  <a:gd name="T6" fmla="*/ 0 w 56"/>
                  <a:gd name="T7" fmla="*/ 17855509 h 56"/>
                  <a:gd name="T8" fmla="*/ 8927429 w 56"/>
                  <a:gd name="T9" fmla="*/ 1700463 h 56"/>
                  <a:gd name="T10" fmla="*/ 14454585 w 56"/>
                  <a:gd name="T11" fmla="*/ 11478124 h 56"/>
                  <a:gd name="T12" fmla="*/ 20406202 w 56"/>
                  <a:gd name="T13" fmla="*/ 4676272 h 56"/>
                  <a:gd name="T14" fmla="*/ 23382016 w 56"/>
                  <a:gd name="T15" fmla="*/ 23807132 h 56"/>
                  <a:gd name="T16" fmla="*/ 19555971 w 56"/>
                  <a:gd name="T17" fmla="*/ 23807132 h 56"/>
                  <a:gd name="T18" fmla="*/ 18705740 w 56"/>
                  <a:gd name="T19" fmla="*/ 12754123 h 56"/>
                  <a:gd name="T20" fmla="*/ 11903892 w 56"/>
                  <a:gd name="T21" fmla="*/ 19555971 h 56"/>
                  <a:gd name="T22" fmla="*/ 9777660 w 56"/>
                  <a:gd name="T23" fmla="*/ 10202775 h 5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6"/>
                  <a:gd name="T37" fmla="*/ 0 h 56"/>
                  <a:gd name="T38" fmla="*/ 56 w 56"/>
                  <a:gd name="T39" fmla="*/ 56 h 5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6" h="56">
                    <a:moveTo>
                      <a:pt x="23" y="24"/>
                    </a:moveTo>
                    <a:cubicBezTo>
                      <a:pt x="16" y="30"/>
                      <a:pt x="16" y="43"/>
                      <a:pt x="10" y="49"/>
                    </a:cubicBezTo>
                    <a:cubicBezTo>
                      <a:pt x="7" y="49"/>
                      <a:pt x="4" y="47"/>
                      <a:pt x="2" y="46"/>
                    </a:cubicBezTo>
                    <a:cubicBezTo>
                      <a:pt x="2" y="44"/>
                      <a:pt x="2" y="42"/>
                      <a:pt x="0" y="42"/>
                    </a:cubicBezTo>
                    <a:cubicBezTo>
                      <a:pt x="11" y="33"/>
                      <a:pt x="14" y="17"/>
                      <a:pt x="21" y="4"/>
                    </a:cubicBezTo>
                    <a:cubicBezTo>
                      <a:pt x="37" y="0"/>
                      <a:pt x="27" y="22"/>
                      <a:pt x="34" y="27"/>
                    </a:cubicBezTo>
                    <a:cubicBezTo>
                      <a:pt x="38" y="21"/>
                      <a:pt x="40" y="14"/>
                      <a:pt x="48" y="11"/>
                    </a:cubicBezTo>
                    <a:cubicBezTo>
                      <a:pt x="56" y="21"/>
                      <a:pt x="55" y="39"/>
                      <a:pt x="55" y="56"/>
                    </a:cubicBezTo>
                    <a:cubicBezTo>
                      <a:pt x="52" y="56"/>
                      <a:pt x="49" y="56"/>
                      <a:pt x="46" y="56"/>
                    </a:cubicBezTo>
                    <a:cubicBezTo>
                      <a:pt x="47" y="49"/>
                      <a:pt x="45" y="41"/>
                      <a:pt x="44" y="30"/>
                    </a:cubicBezTo>
                    <a:cubicBezTo>
                      <a:pt x="39" y="35"/>
                      <a:pt x="37" y="49"/>
                      <a:pt x="28" y="46"/>
                    </a:cubicBezTo>
                    <a:cubicBezTo>
                      <a:pt x="22" y="39"/>
                      <a:pt x="24" y="34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2" name="Freeform 177"/>
              <p:cNvSpPr>
                <a:spLocks noEditPoints="1" noChangeArrowheads="1"/>
              </p:cNvSpPr>
              <p:nvPr/>
            </p:nvSpPr>
            <p:spPr bwMode="auto">
              <a:xfrm>
                <a:off x="358775" y="400050"/>
                <a:ext cx="98425" cy="65088"/>
              </a:xfrm>
              <a:custGeom>
                <a:avLst/>
                <a:gdLst>
                  <a:gd name="T0" fmla="*/ 62903220 w 153"/>
                  <a:gd name="T1" fmla="*/ 10179890 h 102"/>
                  <a:gd name="T2" fmla="*/ 61661650 w 153"/>
                  <a:gd name="T3" fmla="*/ 37054853 h 102"/>
                  <a:gd name="T4" fmla="*/ 48005026 w 153"/>
                  <a:gd name="T5" fmla="*/ 41533799 h 102"/>
                  <a:gd name="T6" fmla="*/ 10346203 w 153"/>
                  <a:gd name="T7" fmla="*/ 39090447 h 102"/>
                  <a:gd name="T8" fmla="*/ 3310425 w 153"/>
                  <a:gd name="T9" fmla="*/ 8143657 h 102"/>
                  <a:gd name="T10" fmla="*/ 49660238 w 153"/>
                  <a:gd name="T11" fmla="*/ 7329420 h 102"/>
                  <a:gd name="T12" fmla="*/ 54626517 w 153"/>
                  <a:gd name="T13" fmla="*/ 6922301 h 102"/>
                  <a:gd name="T14" fmla="*/ 62903220 w 153"/>
                  <a:gd name="T15" fmla="*/ 10179890 h 102"/>
                  <a:gd name="T16" fmla="*/ 24002191 w 153"/>
                  <a:gd name="T17" fmla="*/ 20359781 h 102"/>
                  <a:gd name="T18" fmla="*/ 17794981 w 153"/>
                  <a:gd name="T19" fmla="*/ 19952662 h 102"/>
                  <a:gd name="T20" fmla="*/ 14898199 w 153"/>
                  <a:gd name="T21" fmla="*/ 28503441 h 102"/>
                  <a:gd name="T22" fmla="*/ 12001417 w 153"/>
                  <a:gd name="T23" fmla="*/ 26060727 h 102"/>
                  <a:gd name="T24" fmla="*/ 18208623 w 153"/>
                  <a:gd name="T25" fmla="*/ 10179890 h 102"/>
                  <a:gd name="T26" fmla="*/ 21933337 w 153"/>
                  <a:gd name="T27" fmla="*/ 14251720 h 102"/>
                  <a:gd name="T28" fmla="*/ 24002191 w 153"/>
                  <a:gd name="T29" fmla="*/ 8550776 h 102"/>
                  <a:gd name="T30" fmla="*/ 7863063 w 153"/>
                  <a:gd name="T31" fmla="*/ 13030363 h 102"/>
                  <a:gd name="T32" fmla="*/ 8690348 w 153"/>
                  <a:gd name="T33" fmla="*/ 30539673 h 102"/>
                  <a:gd name="T34" fmla="*/ 52557019 w 153"/>
                  <a:gd name="T35" fmla="*/ 35832858 h 102"/>
                  <a:gd name="T36" fmla="*/ 56695371 w 153"/>
                  <a:gd name="T37" fmla="*/ 32983025 h 102"/>
                  <a:gd name="T38" fmla="*/ 58350583 w 153"/>
                  <a:gd name="T39" fmla="*/ 14251720 h 102"/>
                  <a:gd name="T40" fmla="*/ 27726900 w 153"/>
                  <a:gd name="T41" fmla="*/ 9772771 h 102"/>
                  <a:gd name="T42" fmla="*/ 31865252 w 153"/>
                  <a:gd name="T43" fmla="*/ 28910559 h 102"/>
                  <a:gd name="T44" fmla="*/ 28140543 w 153"/>
                  <a:gd name="T45" fmla="*/ 30539673 h 102"/>
                  <a:gd name="T46" fmla="*/ 23588549 w 153"/>
                  <a:gd name="T47" fmla="*/ 19952662 h 102"/>
                  <a:gd name="T48" fmla="*/ 24002191 w 153"/>
                  <a:gd name="T49" fmla="*/ 20359781 h 10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53"/>
                  <a:gd name="T76" fmla="*/ 0 h 102"/>
                  <a:gd name="T77" fmla="*/ 153 w 153"/>
                  <a:gd name="T78" fmla="*/ 102 h 102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53" h="102">
                    <a:moveTo>
                      <a:pt x="152" y="25"/>
                    </a:moveTo>
                    <a:cubicBezTo>
                      <a:pt x="150" y="43"/>
                      <a:pt x="153" y="78"/>
                      <a:pt x="149" y="91"/>
                    </a:cubicBezTo>
                    <a:cubicBezTo>
                      <a:pt x="140" y="102"/>
                      <a:pt x="128" y="101"/>
                      <a:pt x="116" y="102"/>
                    </a:cubicBezTo>
                    <a:cubicBezTo>
                      <a:pt x="90" y="96"/>
                      <a:pt x="49" y="93"/>
                      <a:pt x="25" y="96"/>
                    </a:cubicBezTo>
                    <a:cubicBezTo>
                      <a:pt x="0" y="84"/>
                      <a:pt x="6" y="49"/>
                      <a:pt x="8" y="20"/>
                    </a:cubicBezTo>
                    <a:cubicBezTo>
                      <a:pt x="38" y="0"/>
                      <a:pt x="86" y="16"/>
                      <a:pt x="120" y="18"/>
                    </a:cubicBezTo>
                    <a:cubicBezTo>
                      <a:pt x="125" y="18"/>
                      <a:pt x="129" y="16"/>
                      <a:pt x="132" y="17"/>
                    </a:cubicBezTo>
                    <a:cubicBezTo>
                      <a:pt x="140" y="19"/>
                      <a:pt x="145" y="26"/>
                      <a:pt x="152" y="25"/>
                    </a:cubicBezTo>
                    <a:close/>
                    <a:moveTo>
                      <a:pt x="58" y="50"/>
                    </a:moveTo>
                    <a:cubicBezTo>
                      <a:pt x="52" y="53"/>
                      <a:pt x="49" y="53"/>
                      <a:pt x="43" y="49"/>
                    </a:cubicBezTo>
                    <a:cubicBezTo>
                      <a:pt x="43" y="58"/>
                      <a:pt x="44" y="68"/>
                      <a:pt x="36" y="70"/>
                    </a:cubicBezTo>
                    <a:cubicBezTo>
                      <a:pt x="31" y="70"/>
                      <a:pt x="29" y="68"/>
                      <a:pt x="29" y="64"/>
                    </a:cubicBezTo>
                    <a:cubicBezTo>
                      <a:pt x="37" y="54"/>
                      <a:pt x="32" y="31"/>
                      <a:pt x="44" y="25"/>
                    </a:cubicBezTo>
                    <a:cubicBezTo>
                      <a:pt x="50" y="25"/>
                      <a:pt x="48" y="33"/>
                      <a:pt x="53" y="35"/>
                    </a:cubicBezTo>
                    <a:cubicBezTo>
                      <a:pt x="55" y="31"/>
                      <a:pt x="61" y="24"/>
                      <a:pt x="58" y="21"/>
                    </a:cubicBezTo>
                    <a:cubicBezTo>
                      <a:pt x="46" y="22"/>
                      <a:pt x="27" y="23"/>
                      <a:pt x="19" y="32"/>
                    </a:cubicBezTo>
                    <a:cubicBezTo>
                      <a:pt x="18" y="47"/>
                      <a:pt x="17" y="67"/>
                      <a:pt x="21" y="75"/>
                    </a:cubicBezTo>
                    <a:cubicBezTo>
                      <a:pt x="46" y="87"/>
                      <a:pt x="98" y="83"/>
                      <a:pt x="127" y="88"/>
                    </a:cubicBezTo>
                    <a:cubicBezTo>
                      <a:pt x="128" y="84"/>
                      <a:pt x="133" y="83"/>
                      <a:pt x="137" y="81"/>
                    </a:cubicBezTo>
                    <a:cubicBezTo>
                      <a:pt x="140" y="63"/>
                      <a:pt x="139" y="52"/>
                      <a:pt x="141" y="35"/>
                    </a:cubicBezTo>
                    <a:cubicBezTo>
                      <a:pt x="115" y="31"/>
                      <a:pt x="90" y="22"/>
                      <a:pt x="67" y="24"/>
                    </a:cubicBezTo>
                    <a:cubicBezTo>
                      <a:pt x="69" y="34"/>
                      <a:pt x="69" y="58"/>
                      <a:pt x="77" y="71"/>
                    </a:cubicBezTo>
                    <a:cubicBezTo>
                      <a:pt x="76" y="74"/>
                      <a:pt x="71" y="74"/>
                      <a:pt x="68" y="75"/>
                    </a:cubicBezTo>
                    <a:cubicBezTo>
                      <a:pt x="65" y="66"/>
                      <a:pt x="60" y="51"/>
                      <a:pt x="57" y="49"/>
                    </a:cubicBezTo>
                    <a:cubicBezTo>
                      <a:pt x="58" y="49"/>
                      <a:pt x="59" y="49"/>
                      <a:pt x="58" y="5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3" name="Freeform 178"/>
              <p:cNvSpPr>
                <a:spLocks noChangeArrowheads="1"/>
              </p:cNvSpPr>
              <p:nvPr/>
            </p:nvSpPr>
            <p:spPr bwMode="auto">
              <a:xfrm>
                <a:off x="512763" y="406400"/>
                <a:ext cx="6350" cy="9525"/>
              </a:xfrm>
              <a:custGeom>
                <a:avLst/>
                <a:gdLst>
                  <a:gd name="T0" fmla="*/ 4032250 w 10"/>
                  <a:gd name="T1" fmla="*/ 0 h 14"/>
                  <a:gd name="T2" fmla="*/ 4032250 w 10"/>
                  <a:gd name="T3" fmla="*/ 6480403 h 14"/>
                  <a:gd name="T4" fmla="*/ 0 w 10"/>
                  <a:gd name="T5" fmla="*/ 1388609 h 14"/>
                  <a:gd name="T6" fmla="*/ 4032250 w 10"/>
                  <a:gd name="T7" fmla="*/ 0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4"/>
                  <a:gd name="T14" fmla="*/ 10 w 10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4">
                    <a:moveTo>
                      <a:pt x="10" y="0"/>
                    </a:moveTo>
                    <a:cubicBezTo>
                      <a:pt x="10" y="5"/>
                      <a:pt x="10" y="9"/>
                      <a:pt x="10" y="14"/>
                    </a:cubicBezTo>
                    <a:cubicBezTo>
                      <a:pt x="2" y="13"/>
                      <a:pt x="4" y="5"/>
                      <a:pt x="0" y="3"/>
                    </a:cubicBezTo>
                    <a:cubicBezTo>
                      <a:pt x="1" y="0"/>
                      <a:pt x="7" y="2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4" name="Freeform 179"/>
              <p:cNvSpPr>
                <a:spLocks noEditPoints="1" noChangeArrowheads="1"/>
              </p:cNvSpPr>
              <p:nvPr/>
            </p:nvSpPr>
            <p:spPr bwMode="auto">
              <a:xfrm>
                <a:off x="457200" y="414338"/>
                <a:ext cx="93663" cy="66675"/>
              </a:xfrm>
              <a:custGeom>
                <a:avLst/>
                <a:gdLst>
                  <a:gd name="T0" fmla="*/ 55971979 w 146"/>
                  <a:gd name="T1" fmla="*/ 2016125 h 105"/>
                  <a:gd name="T2" fmla="*/ 58029357 w 146"/>
                  <a:gd name="T3" fmla="*/ 34677350 h 105"/>
                  <a:gd name="T4" fmla="*/ 27162910 w 146"/>
                  <a:gd name="T5" fmla="*/ 37903149 h 105"/>
                  <a:gd name="T6" fmla="*/ 5350339 w 146"/>
                  <a:gd name="T7" fmla="*/ 32258001 h 105"/>
                  <a:gd name="T8" fmla="*/ 7407716 w 146"/>
                  <a:gd name="T9" fmla="*/ 0 h 105"/>
                  <a:gd name="T10" fmla="*/ 55971979 w 146"/>
                  <a:gd name="T11" fmla="*/ 2016125 h 105"/>
                  <a:gd name="T12" fmla="*/ 10288815 w 146"/>
                  <a:gd name="T13" fmla="*/ 6451601 h 105"/>
                  <a:gd name="T14" fmla="*/ 8231437 w 146"/>
                  <a:gd name="T15" fmla="*/ 27016077 h 105"/>
                  <a:gd name="T16" fmla="*/ 48563624 w 146"/>
                  <a:gd name="T17" fmla="*/ 33870900 h 105"/>
                  <a:gd name="T18" fmla="*/ 53502741 w 146"/>
                  <a:gd name="T19" fmla="*/ 9274175 h 105"/>
                  <a:gd name="T20" fmla="*/ 10288815 w 146"/>
                  <a:gd name="T21" fmla="*/ 6451601 h 10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6"/>
                  <a:gd name="T34" fmla="*/ 0 h 105"/>
                  <a:gd name="T35" fmla="*/ 146 w 146"/>
                  <a:gd name="T36" fmla="*/ 105 h 10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6" h="105">
                    <a:moveTo>
                      <a:pt x="136" y="5"/>
                    </a:moveTo>
                    <a:cubicBezTo>
                      <a:pt x="146" y="22"/>
                      <a:pt x="144" y="60"/>
                      <a:pt x="141" y="86"/>
                    </a:cubicBezTo>
                    <a:cubicBezTo>
                      <a:pt x="127" y="105"/>
                      <a:pt x="94" y="90"/>
                      <a:pt x="66" y="94"/>
                    </a:cubicBezTo>
                    <a:cubicBezTo>
                      <a:pt x="51" y="87"/>
                      <a:pt x="34" y="84"/>
                      <a:pt x="13" y="80"/>
                    </a:cubicBezTo>
                    <a:cubicBezTo>
                      <a:pt x="0" y="55"/>
                      <a:pt x="7" y="18"/>
                      <a:pt x="18" y="0"/>
                    </a:cubicBezTo>
                    <a:cubicBezTo>
                      <a:pt x="51" y="1"/>
                      <a:pt x="101" y="6"/>
                      <a:pt x="136" y="5"/>
                    </a:cubicBezTo>
                    <a:close/>
                    <a:moveTo>
                      <a:pt x="25" y="16"/>
                    </a:moveTo>
                    <a:cubicBezTo>
                      <a:pt x="16" y="31"/>
                      <a:pt x="16" y="53"/>
                      <a:pt x="20" y="67"/>
                    </a:cubicBezTo>
                    <a:cubicBezTo>
                      <a:pt x="52" y="77"/>
                      <a:pt x="79" y="83"/>
                      <a:pt x="118" y="84"/>
                    </a:cubicBezTo>
                    <a:cubicBezTo>
                      <a:pt x="137" y="76"/>
                      <a:pt x="129" y="49"/>
                      <a:pt x="130" y="23"/>
                    </a:cubicBezTo>
                    <a:cubicBezTo>
                      <a:pt x="95" y="14"/>
                      <a:pt x="56" y="9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5" name="Freeform 180"/>
              <p:cNvSpPr>
                <a:spLocks noChangeArrowheads="1"/>
              </p:cNvSpPr>
              <p:nvPr/>
            </p:nvSpPr>
            <p:spPr bwMode="auto">
              <a:xfrm>
                <a:off x="415925" y="417513"/>
                <a:ext cx="23813" cy="31750"/>
              </a:xfrm>
              <a:custGeom>
                <a:avLst/>
                <a:gdLst>
                  <a:gd name="T0" fmla="*/ 9940961 w 37"/>
                  <a:gd name="T1" fmla="*/ 3062552 h 48"/>
                  <a:gd name="T2" fmla="*/ 9527129 w 37"/>
                  <a:gd name="T3" fmla="*/ 10063426 h 48"/>
                  <a:gd name="T4" fmla="*/ 15325917 w 37"/>
                  <a:gd name="T5" fmla="*/ 11375762 h 48"/>
                  <a:gd name="T6" fmla="*/ 15325917 w 37"/>
                  <a:gd name="T7" fmla="*/ 14876198 h 48"/>
                  <a:gd name="T8" fmla="*/ 9527129 w 37"/>
                  <a:gd name="T9" fmla="*/ 16188531 h 48"/>
                  <a:gd name="T10" fmla="*/ 7041568 w 37"/>
                  <a:gd name="T11" fmla="*/ 21001301 h 48"/>
                  <a:gd name="T12" fmla="*/ 4556649 w 37"/>
                  <a:gd name="T13" fmla="*/ 16188531 h 48"/>
                  <a:gd name="T14" fmla="*/ 0 w 37"/>
                  <a:gd name="T15" fmla="*/ 12250871 h 48"/>
                  <a:gd name="T16" fmla="*/ 4556649 w 37"/>
                  <a:gd name="T17" fmla="*/ 11375762 h 48"/>
                  <a:gd name="T18" fmla="*/ 9940961 w 37"/>
                  <a:gd name="T19" fmla="*/ 3062552 h 4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37"/>
                  <a:gd name="T31" fmla="*/ 0 h 48"/>
                  <a:gd name="T32" fmla="*/ 37 w 37"/>
                  <a:gd name="T33" fmla="*/ 48 h 48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37" h="48">
                    <a:moveTo>
                      <a:pt x="24" y="7"/>
                    </a:moveTo>
                    <a:cubicBezTo>
                      <a:pt x="24" y="13"/>
                      <a:pt x="24" y="19"/>
                      <a:pt x="23" y="23"/>
                    </a:cubicBezTo>
                    <a:cubicBezTo>
                      <a:pt x="27" y="26"/>
                      <a:pt x="32" y="21"/>
                      <a:pt x="37" y="26"/>
                    </a:cubicBezTo>
                    <a:cubicBezTo>
                      <a:pt x="37" y="28"/>
                      <a:pt x="37" y="31"/>
                      <a:pt x="37" y="34"/>
                    </a:cubicBezTo>
                    <a:cubicBezTo>
                      <a:pt x="32" y="36"/>
                      <a:pt x="28" y="38"/>
                      <a:pt x="23" y="37"/>
                    </a:cubicBezTo>
                    <a:cubicBezTo>
                      <a:pt x="20" y="40"/>
                      <a:pt x="20" y="45"/>
                      <a:pt x="17" y="48"/>
                    </a:cubicBezTo>
                    <a:cubicBezTo>
                      <a:pt x="11" y="46"/>
                      <a:pt x="9" y="40"/>
                      <a:pt x="11" y="37"/>
                    </a:cubicBezTo>
                    <a:cubicBezTo>
                      <a:pt x="8" y="34"/>
                      <a:pt x="1" y="34"/>
                      <a:pt x="0" y="28"/>
                    </a:cubicBezTo>
                    <a:cubicBezTo>
                      <a:pt x="2" y="26"/>
                      <a:pt x="9" y="28"/>
                      <a:pt x="11" y="26"/>
                    </a:cubicBezTo>
                    <a:cubicBezTo>
                      <a:pt x="9" y="13"/>
                      <a:pt x="14" y="0"/>
                      <a:pt x="24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6" name="Freeform 181"/>
              <p:cNvSpPr>
                <a:spLocks noChangeArrowheads="1"/>
              </p:cNvSpPr>
              <p:nvPr/>
            </p:nvSpPr>
            <p:spPr bwMode="auto">
              <a:xfrm>
                <a:off x="485775" y="420688"/>
                <a:ext cx="33338" cy="46038"/>
              </a:xfrm>
              <a:custGeom>
                <a:avLst/>
                <a:gdLst>
                  <a:gd name="T0" fmla="*/ 21783715 w 50"/>
                  <a:gd name="T1" fmla="*/ 10630303 h 72"/>
                  <a:gd name="T2" fmla="*/ 11558953 w 50"/>
                  <a:gd name="T3" fmla="*/ 11038890 h 72"/>
                  <a:gd name="T4" fmla="*/ 7557725 w 50"/>
                  <a:gd name="T5" fmla="*/ 16762945 h 72"/>
                  <a:gd name="T6" fmla="*/ 20894924 w 50"/>
                  <a:gd name="T7" fmla="*/ 19624973 h 72"/>
                  <a:gd name="T8" fmla="*/ 3111769 w 50"/>
                  <a:gd name="T9" fmla="*/ 22077779 h 72"/>
                  <a:gd name="T10" fmla="*/ 4890018 w 50"/>
                  <a:gd name="T11" fmla="*/ 8176859 h 72"/>
                  <a:gd name="T12" fmla="*/ 21783715 w 50"/>
                  <a:gd name="T13" fmla="*/ 10630303 h 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0"/>
                  <a:gd name="T22" fmla="*/ 0 h 72"/>
                  <a:gd name="T23" fmla="*/ 50 w 50"/>
                  <a:gd name="T24" fmla="*/ 72 h 7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0" h="72">
                    <a:moveTo>
                      <a:pt x="49" y="26"/>
                    </a:moveTo>
                    <a:cubicBezTo>
                      <a:pt x="42" y="31"/>
                      <a:pt x="34" y="28"/>
                      <a:pt x="26" y="27"/>
                    </a:cubicBezTo>
                    <a:cubicBezTo>
                      <a:pt x="21" y="30"/>
                      <a:pt x="19" y="36"/>
                      <a:pt x="17" y="41"/>
                    </a:cubicBezTo>
                    <a:cubicBezTo>
                      <a:pt x="27" y="48"/>
                      <a:pt x="33" y="50"/>
                      <a:pt x="47" y="48"/>
                    </a:cubicBezTo>
                    <a:cubicBezTo>
                      <a:pt x="50" y="72"/>
                      <a:pt x="17" y="64"/>
                      <a:pt x="7" y="54"/>
                    </a:cubicBezTo>
                    <a:cubicBezTo>
                      <a:pt x="0" y="38"/>
                      <a:pt x="6" y="36"/>
                      <a:pt x="11" y="20"/>
                    </a:cubicBezTo>
                    <a:cubicBezTo>
                      <a:pt x="23" y="14"/>
                      <a:pt x="48" y="0"/>
                      <a:pt x="4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7" name="Freeform 182"/>
              <p:cNvSpPr>
                <a:spLocks noEditPoints="1" noChangeArrowheads="1"/>
              </p:cNvSpPr>
              <p:nvPr/>
            </p:nvSpPr>
            <p:spPr bwMode="auto">
              <a:xfrm>
                <a:off x="61913" y="444500"/>
                <a:ext cx="87313" cy="74613"/>
              </a:xfrm>
              <a:custGeom>
                <a:avLst/>
                <a:gdLst>
                  <a:gd name="T0" fmla="*/ 56470809 w 135"/>
                  <a:gd name="T1" fmla="*/ 10523677 h 115"/>
                  <a:gd name="T2" fmla="*/ 54797634 w 135"/>
                  <a:gd name="T3" fmla="*/ 35781151 h 115"/>
                  <a:gd name="T4" fmla="*/ 46013304 w 135"/>
                  <a:gd name="T5" fmla="*/ 48409571 h 115"/>
                  <a:gd name="T6" fmla="*/ 35974243 w 135"/>
                  <a:gd name="T7" fmla="*/ 46304836 h 115"/>
                  <a:gd name="T8" fmla="*/ 19660297 w 135"/>
                  <a:gd name="T9" fmla="*/ 41674279 h 115"/>
                  <a:gd name="T10" fmla="*/ 4601071 w 135"/>
                  <a:gd name="T11" fmla="*/ 40411698 h 115"/>
                  <a:gd name="T12" fmla="*/ 2927896 w 135"/>
                  <a:gd name="T13" fmla="*/ 7577437 h 115"/>
                  <a:gd name="T14" fmla="*/ 56470809 w 135"/>
                  <a:gd name="T15" fmla="*/ 10523677 h 115"/>
                  <a:gd name="T16" fmla="*/ 9621244 w 135"/>
                  <a:gd name="T17" fmla="*/ 10102600 h 115"/>
                  <a:gd name="T18" fmla="*/ 10875966 w 135"/>
                  <a:gd name="T19" fmla="*/ 34517921 h 115"/>
                  <a:gd name="T20" fmla="*/ 50196565 w 135"/>
                  <a:gd name="T21" fmla="*/ 37464810 h 115"/>
                  <a:gd name="T22" fmla="*/ 51451284 w 135"/>
                  <a:gd name="T23" fmla="*/ 15154226 h 115"/>
                  <a:gd name="T24" fmla="*/ 9621244 w 135"/>
                  <a:gd name="T25" fmla="*/ 10102600 h 115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35"/>
                  <a:gd name="T40" fmla="*/ 0 h 115"/>
                  <a:gd name="T41" fmla="*/ 135 w 135"/>
                  <a:gd name="T42" fmla="*/ 115 h 115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35" h="115">
                    <a:moveTo>
                      <a:pt x="135" y="25"/>
                    </a:moveTo>
                    <a:cubicBezTo>
                      <a:pt x="135" y="50"/>
                      <a:pt x="130" y="64"/>
                      <a:pt x="131" y="85"/>
                    </a:cubicBezTo>
                    <a:cubicBezTo>
                      <a:pt x="132" y="100"/>
                      <a:pt x="129" y="114"/>
                      <a:pt x="110" y="115"/>
                    </a:cubicBezTo>
                    <a:cubicBezTo>
                      <a:pt x="104" y="115"/>
                      <a:pt x="94" y="111"/>
                      <a:pt x="86" y="110"/>
                    </a:cubicBezTo>
                    <a:cubicBezTo>
                      <a:pt x="73" y="109"/>
                      <a:pt x="59" y="101"/>
                      <a:pt x="47" y="99"/>
                    </a:cubicBezTo>
                    <a:cubicBezTo>
                      <a:pt x="34" y="97"/>
                      <a:pt x="21" y="99"/>
                      <a:pt x="11" y="96"/>
                    </a:cubicBezTo>
                    <a:cubicBezTo>
                      <a:pt x="0" y="73"/>
                      <a:pt x="8" y="41"/>
                      <a:pt x="7" y="18"/>
                    </a:cubicBezTo>
                    <a:cubicBezTo>
                      <a:pt x="46" y="0"/>
                      <a:pt x="96" y="24"/>
                      <a:pt x="135" y="25"/>
                    </a:cubicBezTo>
                    <a:close/>
                    <a:moveTo>
                      <a:pt x="23" y="24"/>
                    </a:moveTo>
                    <a:cubicBezTo>
                      <a:pt x="18" y="42"/>
                      <a:pt x="10" y="78"/>
                      <a:pt x="26" y="82"/>
                    </a:cubicBezTo>
                    <a:cubicBezTo>
                      <a:pt x="55" y="86"/>
                      <a:pt x="101" y="110"/>
                      <a:pt x="120" y="89"/>
                    </a:cubicBezTo>
                    <a:cubicBezTo>
                      <a:pt x="120" y="64"/>
                      <a:pt x="124" y="61"/>
                      <a:pt x="123" y="36"/>
                    </a:cubicBezTo>
                    <a:cubicBezTo>
                      <a:pt x="92" y="35"/>
                      <a:pt x="61" y="20"/>
                      <a:pt x="23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8" name="Freeform 183"/>
              <p:cNvSpPr>
                <a:spLocks noEditPoints="1" noChangeArrowheads="1"/>
              </p:cNvSpPr>
              <p:nvPr/>
            </p:nvSpPr>
            <p:spPr bwMode="auto">
              <a:xfrm>
                <a:off x="160338" y="452438"/>
                <a:ext cx="100013" cy="80963"/>
              </a:xfrm>
              <a:custGeom>
                <a:avLst/>
                <a:gdLst>
                  <a:gd name="T0" fmla="*/ 61241931 w 156"/>
                  <a:gd name="T1" fmla="*/ 14068629 h 124"/>
                  <a:gd name="T2" fmla="*/ 46445142 w 156"/>
                  <a:gd name="T3" fmla="*/ 51583886 h 124"/>
                  <a:gd name="T4" fmla="*/ 40691181 w 156"/>
                  <a:gd name="T5" fmla="*/ 49879092 h 124"/>
                  <a:gd name="T6" fmla="*/ 23428046 w 156"/>
                  <a:gd name="T7" fmla="*/ 48173646 h 124"/>
                  <a:gd name="T8" fmla="*/ 7398397 w 156"/>
                  <a:gd name="T9" fmla="*/ 44336393 h 124"/>
                  <a:gd name="T10" fmla="*/ 6165545 w 156"/>
                  <a:gd name="T11" fmla="*/ 9805011 h 124"/>
                  <a:gd name="T12" fmla="*/ 45212289 w 156"/>
                  <a:gd name="T13" fmla="*/ 4689325 h 124"/>
                  <a:gd name="T14" fmla="*/ 61241931 w 156"/>
                  <a:gd name="T15" fmla="*/ 14068629 h 124"/>
                  <a:gd name="T16" fmla="*/ 12741400 w 156"/>
                  <a:gd name="T17" fmla="*/ 11084098 h 124"/>
                  <a:gd name="T18" fmla="*/ 10275693 w 156"/>
                  <a:gd name="T19" fmla="*/ 38367975 h 124"/>
                  <a:gd name="T20" fmla="*/ 23838997 w 156"/>
                  <a:gd name="T21" fmla="*/ 42205228 h 124"/>
                  <a:gd name="T22" fmla="*/ 47678635 w 156"/>
                  <a:gd name="T23" fmla="*/ 45615477 h 124"/>
                  <a:gd name="T24" fmla="*/ 53843536 w 156"/>
                  <a:gd name="T25" fmla="*/ 12789544 h 124"/>
                  <a:gd name="T26" fmla="*/ 12741400 w 156"/>
                  <a:gd name="T27" fmla="*/ 11084098 h 124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56"/>
                  <a:gd name="T43" fmla="*/ 0 h 124"/>
                  <a:gd name="T44" fmla="*/ 156 w 156"/>
                  <a:gd name="T45" fmla="*/ 124 h 124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56" h="124">
                    <a:moveTo>
                      <a:pt x="149" y="33"/>
                    </a:moveTo>
                    <a:cubicBezTo>
                      <a:pt x="140" y="71"/>
                      <a:pt x="156" y="124"/>
                      <a:pt x="113" y="121"/>
                    </a:cubicBezTo>
                    <a:cubicBezTo>
                      <a:pt x="109" y="121"/>
                      <a:pt x="103" y="118"/>
                      <a:pt x="99" y="117"/>
                    </a:cubicBezTo>
                    <a:cubicBezTo>
                      <a:pt x="87" y="115"/>
                      <a:pt x="72" y="115"/>
                      <a:pt x="57" y="113"/>
                    </a:cubicBezTo>
                    <a:cubicBezTo>
                      <a:pt x="42" y="110"/>
                      <a:pt x="25" y="112"/>
                      <a:pt x="18" y="104"/>
                    </a:cubicBezTo>
                    <a:cubicBezTo>
                      <a:pt x="0" y="85"/>
                      <a:pt x="16" y="52"/>
                      <a:pt x="15" y="23"/>
                    </a:cubicBezTo>
                    <a:cubicBezTo>
                      <a:pt x="38" y="0"/>
                      <a:pt x="73" y="9"/>
                      <a:pt x="110" y="11"/>
                    </a:cubicBezTo>
                    <a:cubicBezTo>
                      <a:pt x="128" y="11"/>
                      <a:pt x="141" y="19"/>
                      <a:pt x="149" y="33"/>
                    </a:cubicBezTo>
                    <a:close/>
                    <a:moveTo>
                      <a:pt x="31" y="26"/>
                    </a:moveTo>
                    <a:cubicBezTo>
                      <a:pt x="28" y="47"/>
                      <a:pt x="12" y="72"/>
                      <a:pt x="25" y="90"/>
                    </a:cubicBezTo>
                    <a:cubicBezTo>
                      <a:pt x="30" y="98"/>
                      <a:pt x="47" y="98"/>
                      <a:pt x="58" y="99"/>
                    </a:cubicBezTo>
                    <a:cubicBezTo>
                      <a:pt x="78" y="101"/>
                      <a:pt x="103" y="108"/>
                      <a:pt x="116" y="107"/>
                    </a:cubicBezTo>
                    <a:cubicBezTo>
                      <a:pt x="137" y="106"/>
                      <a:pt x="140" y="46"/>
                      <a:pt x="131" y="30"/>
                    </a:cubicBezTo>
                    <a:cubicBezTo>
                      <a:pt x="103" y="22"/>
                      <a:pt x="59" y="16"/>
                      <a:pt x="3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89" name="Freeform 184"/>
              <p:cNvSpPr>
                <a:spLocks noEditPoints="1" noChangeArrowheads="1"/>
              </p:cNvSpPr>
              <p:nvPr/>
            </p:nvSpPr>
            <p:spPr bwMode="auto">
              <a:xfrm>
                <a:off x="254000" y="468313"/>
                <a:ext cx="88900" cy="71438"/>
              </a:xfrm>
              <a:custGeom>
                <a:avLst/>
                <a:gdLst>
                  <a:gd name="T0" fmla="*/ 57687659 w 137"/>
                  <a:gd name="T1" fmla="*/ 7455939 h 111"/>
                  <a:gd name="T2" fmla="*/ 53898055 w 137"/>
                  <a:gd name="T3" fmla="*/ 41834349 h 111"/>
                  <a:gd name="T4" fmla="*/ 47581615 w 137"/>
                  <a:gd name="T5" fmla="*/ 45976475 h 111"/>
                  <a:gd name="T6" fmla="*/ 5053023 w 137"/>
                  <a:gd name="T7" fmla="*/ 39349466 h 111"/>
                  <a:gd name="T8" fmla="*/ 5895303 w 137"/>
                  <a:gd name="T9" fmla="*/ 5798707 h 111"/>
                  <a:gd name="T10" fmla="*/ 12211096 w 137"/>
                  <a:gd name="T11" fmla="*/ 0 h 111"/>
                  <a:gd name="T12" fmla="*/ 57687659 w 137"/>
                  <a:gd name="T13" fmla="*/ 7455939 h 111"/>
                  <a:gd name="T14" fmla="*/ 13895653 w 137"/>
                  <a:gd name="T15" fmla="*/ 7041470 h 111"/>
                  <a:gd name="T16" fmla="*/ 8000350 w 137"/>
                  <a:gd name="T17" fmla="*/ 33550117 h 111"/>
                  <a:gd name="T18" fmla="*/ 48845033 w 137"/>
                  <a:gd name="T19" fmla="*/ 38520528 h 111"/>
                  <a:gd name="T20" fmla="*/ 50529590 w 137"/>
                  <a:gd name="T21" fmla="*/ 9526354 h 111"/>
                  <a:gd name="T22" fmla="*/ 13895653 w 137"/>
                  <a:gd name="T23" fmla="*/ 7041470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7"/>
                  <a:gd name="T37" fmla="*/ 0 h 111"/>
                  <a:gd name="T38" fmla="*/ 137 w 137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7" h="111">
                    <a:moveTo>
                      <a:pt x="137" y="18"/>
                    </a:moveTo>
                    <a:cubicBezTo>
                      <a:pt x="131" y="47"/>
                      <a:pt x="135" y="70"/>
                      <a:pt x="128" y="101"/>
                    </a:cubicBezTo>
                    <a:cubicBezTo>
                      <a:pt x="127" y="108"/>
                      <a:pt x="117" y="106"/>
                      <a:pt x="113" y="111"/>
                    </a:cubicBezTo>
                    <a:cubicBezTo>
                      <a:pt x="76" y="110"/>
                      <a:pt x="47" y="102"/>
                      <a:pt x="12" y="95"/>
                    </a:cubicBezTo>
                    <a:cubicBezTo>
                      <a:pt x="0" y="72"/>
                      <a:pt x="14" y="44"/>
                      <a:pt x="14" y="14"/>
                    </a:cubicBezTo>
                    <a:cubicBezTo>
                      <a:pt x="19" y="9"/>
                      <a:pt x="22" y="4"/>
                      <a:pt x="29" y="0"/>
                    </a:cubicBezTo>
                    <a:cubicBezTo>
                      <a:pt x="67" y="12"/>
                      <a:pt x="112" y="0"/>
                      <a:pt x="137" y="18"/>
                    </a:cubicBezTo>
                    <a:close/>
                    <a:moveTo>
                      <a:pt x="33" y="17"/>
                    </a:moveTo>
                    <a:cubicBezTo>
                      <a:pt x="18" y="34"/>
                      <a:pt x="22" y="60"/>
                      <a:pt x="19" y="81"/>
                    </a:cubicBezTo>
                    <a:cubicBezTo>
                      <a:pt x="46" y="89"/>
                      <a:pt x="91" y="104"/>
                      <a:pt x="116" y="93"/>
                    </a:cubicBezTo>
                    <a:cubicBezTo>
                      <a:pt x="121" y="70"/>
                      <a:pt x="127" y="45"/>
                      <a:pt x="120" y="23"/>
                    </a:cubicBezTo>
                    <a:cubicBezTo>
                      <a:pt x="89" y="24"/>
                      <a:pt x="66" y="15"/>
                      <a:pt x="33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0" name="Freeform 185"/>
              <p:cNvSpPr>
                <a:spLocks noChangeArrowheads="1"/>
              </p:cNvSpPr>
              <p:nvPr/>
            </p:nvSpPr>
            <p:spPr bwMode="auto">
              <a:xfrm>
                <a:off x="192088" y="465138"/>
                <a:ext cx="39688" cy="49213"/>
              </a:xfrm>
              <a:custGeom>
                <a:avLst/>
                <a:gdLst>
                  <a:gd name="T0" fmla="*/ 8889462 w 61"/>
                  <a:gd name="T1" fmla="*/ 24739246 h 76"/>
                  <a:gd name="T2" fmla="*/ 19048939 w 61"/>
                  <a:gd name="T3" fmla="*/ 31028794 h 76"/>
                  <a:gd name="T4" fmla="*/ 0 w 61"/>
                  <a:gd name="T5" fmla="*/ 27674541 h 76"/>
                  <a:gd name="T6" fmla="*/ 14815987 w 61"/>
                  <a:gd name="T7" fmla="*/ 16352960 h 76"/>
                  <a:gd name="T8" fmla="*/ 5502970 w 61"/>
                  <a:gd name="T9" fmla="*/ 15094792 h 76"/>
                  <a:gd name="T10" fmla="*/ 2962937 w 61"/>
                  <a:gd name="T11" fmla="*/ 8386283 h 76"/>
                  <a:gd name="T12" fmla="*/ 17778923 w 61"/>
                  <a:gd name="T13" fmla="*/ 21803951 h 76"/>
                  <a:gd name="T14" fmla="*/ 8889462 w 61"/>
                  <a:gd name="T15" fmla="*/ 24739246 h 7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1"/>
                  <a:gd name="T25" fmla="*/ 0 h 76"/>
                  <a:gd name="T26" fmla="*/ 61 w 61"/>
                  <a:gd name="T27" fmla="*/ 76 h 7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1" h="76">
                    <a:moveTo>
                      <a:pt x="21" y="59"/>
                    </a:moveTo>
                    <a:cubicBezTo>
                      <a:pt x="30" y="60"/>
                      <a:pt x="44" y="62"/>
                      <a:pt x="45" y="74"/>
                    </a:cubicBezTo>
                    <a:cubicBezTo>
                      <a:pt x="30" y="68"/>
                      <a:pt x="10" y="76"/>
                      <a:pt x="0" y="66"/>
                    </a:cubicBezTo>
                    <a:cubicBezTo>
                      <a:pt x="2" y="47"/>
                      <a:pt x="23" y="47"/>
                      <a:pt x="35" y="39"/>
                    </a:cubicBezTo>
                    <a:cubicBezTo>
                      <a:pt x="37" y="23"/>
                      <a:pt x="16" y="22"/>
                      <a:pt x="13" y="36"/>
                    </a:cubicBezTo>
                    <a:cubicBezTo>
                      <a:pt x="2" y="36"/>
                      <a:pt x="4" y="25"/>
                      <a:pt x="7" y="20"/>
                    </a:cubicBezTo>
                    <a:cubicBezTo>
                      <a:pt x="20" y="0"/>
                      <a:pt x="61" y="25"/>
                      <a:pt x="42" y="52"/>
                    </a:cubicBezTo>
                    <a:cubicBezTo>
                      <a:pt x="37" y="57"/>
                      <a:pt x="24" y="52"/>
                      <a:pt x="21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1" name="Freeform 186"/>
              <p:cNvSpPr>
                <a:spLocks noChangeArrowheads="1"/>
              </p:cNvSpPr>
              <p:nvPr/>
            </p:nvSpPr>
            <p:spPr bwMode="auto">
              <a:xfrm>
                <a:off x="282575" y="479425"/>
                <a:ext cx="42863" cy="55563"/>
              </a:xfrm>
              <a:custGeom>
                <a:avLst/>
                <a:gdLst>
                  <a:gd name="T0" fmla="*/ 15495603 w 68"/>
                  <a:gd name="T1" fmla="*/ 2563742 h 85"/>
                  <a:gd name="T2" fmla="*/ 14303634 w 68"/>
                  <a:gd name="T3" fmla="*/ 14101236 h 85"/>
                  <a:gd name="T4" fmla="*/ 397113 w 68"/>
                  <a:gd name="T5" fmla="*/ 20510589 h 85"/>
                  <a:gd name="T6" fmla="*/ 12714552 w 68"/>
                  <a:gd name="T7" fmla="*/ 20937443 h 85"/>
                  <a:gd name="T8" fmla="*/ 3575908 w 68"/>
                  <a:gd name="T9" fmla="*/ 15809961 h 85"/>
                  <a:gd name="T10" fmla="*/ 9932868 w 68"/>
                  <a:gd name="T11" fmla="*/ 8546243 h 85"/>
                  <a:gd name="T12" fmla="*/ 3178796 w 68"/>
                  <a:gd name="T13" fmla="*/ 8973097 h 85"/>
                  <a:gd name="T14" fmla="*/ 15495603 w 68"/>
                  <a:gd name="T15" fmla="*/ 2563742 h 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68"/>
                  <a:gd name="T25" fmla="*/ 0 h 85"/>
                  <a:gd name="T26" fmla="*/ 68 w 68"/>
                  <a:gd name="T27" fmla="*/ 85 h 8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68" h="85">
                    <a:moveTo>
                      <a:pt x="39" y="6"/>
                    </a:moveTo>
                    <a:cubicBezTo>
                      <a:pt x="42" y="15"/>
                      <a:pt x="44" y="28"/>
                      <a:pt x="36" y="33"/>
                    </a:cubicBezTo>
                    <a:cubicBezTo>
                      <a:pt x="68" y="59"/>
                      <a:pt x="10" y="85"/>
                      <a:pt x="1" y="48"/>
                    </a:cubicBezTo>
                    <a:cubicBezTo>
                      <a:pt x="8" y="46"/>
                      <a:pt x="25" y="65"/>
                      <a:pt x="32" y="49"/>
                    </a:cubicBezTo>
                    <a:cubicBezTo>
                      <a:pt x="30" y="39"/>
                      <a:pt x="17" y="44"/>
                      <a:pt x="9" y="37"/>
                    </a:cubicBezTo>
                    <a:cubicBezTo>
                      <a:pt x="7" y="19"/>
                      <a:pt x="22" y="28"/>
                      <a:pt x="25" y="20"/>
                    </a:cubicBezTo>
                    <a:cubicBezTo>
                      <a:pt x="20" y="19"/>
                      <a:pt x="16" y="22"/>
                      <a:pt x="8" y="21"/>
                    </a:cubicBezTo>
                    <a:cubicBezTo>
                      <a:pt x="0" y="0"/>
                      <a:pt x="26" y="6"/>
                      <a:pt x="39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2" name="Freeform 187"/>
              <p:cNvSpPr>
                <a:spLocks noEditPoints="1" noChangeArrowheads="1"/>
              </p:cNvSpPr>
              <p:nvPr/>
            </p:nvSpPr>
            <p:spPr bwMode="auto">
              <a:xfrm>
                <a:off x="371475" y="490538"/>
                <a:ext cx="25400" cy="26988"/>
              </a:xfrm>
              <a:custGeom>
                <a:avLst/>
                <a:gdLst>
                  <a:gd name="T0" fmla="*/ 15322549 w 40"/>
                  <a:gd name="T1" fmla="*/ 6827964 h 40"/>
                  <a:gd name="T2" fmla="*/ 2822575 w 40"/>
                  <a:gd name="T3" fmla="*/ 16843210 h 40"/>
                  <a:gd name="T4" fmla="*/ 0 w 40"/>
                  <a:gd name="T5" fmla="*/ 8648979 h 40"/>
                  <a:gd name="T6" fmla="*/ 15322549 w 40"/>
                  <a:gd name="T7" fmla="*/ 6827964 h 40"/>
                  <a:gd name="T8" fmla="*/ 5645150 w 40"/>
                  <a:gd name="T9" fmla="*/ 10014571 h 40"/>
                  <a:gd name="T10" fmla="*/ 9677399 w 40"/>
                  <a:gd name="T11" fmla="*/ 10925416 h 40"/>
                  <a:gd name="T12" fmla="*/ 10080624 w 40"/>
                  <a:gd name="T13" fmla="*/ 8648979 h 40"/>
                  <a:gd name="T14" fmla="*/ 7258050 w 40"/>
                  <a:gd name="T15" fmla="*/ 7283386 h 40"/>
                  <a:gd name="T16" fmla="*/ 5645150 w 40"/>
                  <a:gd name="T17" fmla="*/ 10014571 h 4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"/>
                  <a:gd name="T28" fmla="*/ 0 h 40"/>
                  <a:gd name="T29" fmla="*/ 40 w 40"/>
                  <a:gd name="T30" fmla="*/ 40 h 4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" h="40">
                    <a:moveTo>
                      <a:pt x="38" y="15"/>
                    </a:moveTo>
                    <a:cubicBezTo>
                      <a:pt x="40" y="37"/>
                      <a:pt x="24" y="40"/>
                      <a:pt x="7" y="37"/>
                    </a:cubicBezTo>
                    <a:cubicBezTo>
                      <a:pt x="3" y="33"/>
                      <a:pt x="1" y="27"/>
                      <a:pt x="0" y="19"/>
                    </a:cubicBezTo>
                    <a:cubicBezTo>
                      <a:pt x="5" y="2"/>
                      <a:pt x="29" y="0"/>
                      <a:pt x="38" y="15"/>
                    </a:cubicBezTo>
                    <a:close/>
                    <a:moveTo>
                      <a:pt x="14" y="22"/>
                    </a:moveTo>
                    <a:cubicBezTo>
                      <a:pt x="18" y="22"/>
                      <a:pt x="18" y="26"/>
                      <a:pt x="24" y="24"/>
                    </a:cubicBezTo>
                    <a:cubicBezTo>
                      <a:pt x="24" y="22"/>
                      <a:pt x="26" y="21"/>
                      <a:pt x="25" y="19"/>
                    </a:cubicBezTo>
                    <a:cubicBezTo>
                      <a:pt x="21" y="20"/>
                      <a:pt x="23" y="15"/>
                      <a:pt x="18" y="16"/>
                    </a:cubicBezTo>
                    <a:cubicBezTo>
                      <a:pt x="18" y="19"/>
                      <a:pt x="16" y="20"/>
                      <a:pt x="14" y="2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3" name="Freeform 188"/>
              <p:cNvSpPr>
                <a:spLocks noChangeArrowheads="1"/>
              </p:cNvSpPr>
              <p:nvPr/>
            </p:nvSpPr>
            <p:spPr bwMode="auto">
              <a:xfrm>
                <a:off x="387350" y="492125"/>
                <a:ext cx="31750" cy="33338"/>
              </a:xfrm>
              <a:custGeom>
                <a:avLst/>
                <a:gdLst>
                  <a:gd name="T0" fmla="*/ 19732948 w 49"/>
                  <a:gd name="T1" fmla="*/ 1778249 h 50"/>
                  <a:gd name="T2" fmla="*/ 14275189 w 49"/>
                  <a:gd name="T3" fmla="*/ 9335973 h 50"/>
                  <a:gd name="T4" fmla="*/ 2099388 w 49"/>
                  <a:gd name="T5" fmla="*/ 22228449 h 50"/>
                  <a:gd name="T6" fmla="*/ 8396903 w 49"/>
                  <a:gd name="T7" fmla="*/ 12447744 h 50"/>
                  <a:gd name="T8" fmla="*/ 19732948 w 49"/>
                  <a:gd name="T9" fmla="*/ 1778249 h 5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9"/>
                  <a:gd name="T16" fmla="*/ 0 h 50"/>
                  <a:gd name="T17" fmla="*/ 49 w 49"/>
                  <a:gd name="T18" fmla="*/ 50 h 5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9" h="50">
                    <a:moveTo>
                      <a:pt x="47" y="4"/>
                    </a:moveTo>
                    <a:cubicBezTo>
                      <a:pt x="49" y="13"/>
                      <a:pt x="40" y="15"/>
                      <a:pt x="34" y="21"/>
                    </a:cubicBezTo>
                    <a:cubicBezTo>
                      <a:pt x="25" y="31"/>
                      <a:pt x="18" y="49"/>
                      <a:pt x="5" y="50"/>
                    </a:cubicBezTo>
                    <a:cubicBezTo>
                      <a:pt x="0" y="41"/>
                      <a:pt x="14" y="37"/>
                      <a:pt x="20" y="28"/>
                    </a:cubicBezTo>
                    <a:cubicBezTo>
                      <a:pt x="28" y="18"/>
                      <a:pt x="29" y="0"/>
                      <a:pt x="47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4" name="Freeform 189"/>
              <p:cNvSpPr>
                <a:spLocks noChangeArrowheads="1"/>
              </p:cNvSpPr>
              <p:nvPr/>
            </p:nvSpPr>
            <p:spPr bwMode="auto">
              <a:xfrm>
                <a:off x="473075" y="512763"/>
                <a:ext cx="38100" cy="19050"/>
              </a:xfrm>
              <a:custGeom>
                <a:avLst/>
                <a:gdLst>
                  <a:gd name="T0" fmla="*/ 24186400 w 59"/>
                  <a:gd name="T1" fmla="*/ 10356631 h 29"/>
                  <a:gd name="T2" fmla="*/ 0 w 59"/>
                  <a:gd name="T3" fmla="*/ 3020411 h 29"/>
                  <a:gd name="T4" fmla="*/ 24186400 w 59"/>
                  <a:gd name="T5" fmla="*/ 10356631 h 29"/>
                  <a:gd name="T6" fmla="*/ 0 60000 65536"/>
                  <a:gd name="T7" fmla="*/ 0 60000 65536"/>
                  <a:gd name="T8" fmla="*/ 0 60000 65536"/>
                  <a:gd name="T9" fmla="*/ 0 w 59"/>
                  <a:gd name="T10" fmla="*/ 0 h 29"/>
                  <a:gd name="T11" fmla="*/ 59 w 59"/>
                  <a:gd name="T12" fmla="*/ 29 h 2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59" h="29">
                    <a:moveTo>
                      <a:pt x="58" y="24"/>
                    </a:moveTo>
                    <a:cubicBezTo>
                      <a:pt x="41" y="22"/>
                      <a:pt x="11" y="29"/>
                      <a:pt x="0" y="7"/>
                    </a:cubicBezTo>
                    <a:cubicBezTo>
                      <a:pt x="19" y="8"/>
                      <a:pt x="59" y="0"/>
                      <a:pt x="5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5" name="Freeform 190"/>
              <p:cNvSpPr>
                <a:spLocks noEditPoints="1" noChangeArrowheads="1"/>
              </p:cNvSpPr>
              <p:nvPr/>
            </p:nvSpPr>
            <p:spPr bwMode="auto">
              <a:xfrm>
                <a:off x="55563" y="530225"/>
                <a:ext cx="85725" cy="71438"/>
              </a:xfrm>
              <a:custGeom>
                <a:avLst/>
                <a:gdLst>
                  <a:gd name="T0" fmla="*/ 50684097 w 133"/>
                  <a:gd name="T1" fmla="*/ 43905417 h 111"/>
                  <a:gd name="T2" fmla="*/ 4985584 w 133"/>
                  <a:gd name="T3" fmla="*/ 38934997 h 111"/>
                  <a:gd name="T4" fmla="*/ 4985584 w 133"/>
                  <a:gd name="T5" fmla="*/ 4142117 h 111"/>
                  <a:gd name="T6" fmla="*/ 31988956 w 133"/>
                  <a:gd name="T7" fmla="*/ 3313823 h 111"/>
                  <a:gd name="T8" fmla="*/ 54423124 w 133"/>
                  <a:gd name="T9" fmla="*/ 9940823 h 111"/>
                  <a:gd name="T10" fmla="*/ 50684097 w 133"/>
                  <a:gd name="T11" fmla="*/ 43905417 h 111"/>
                  <a:gd name="T12" fmla="*/ 9139701 w 133"/>
                  <a:gd name="T13" fmla="*/ 11597414 h 111"/>
                  <a:gd name="T14" fmla="*/ 10386258 w 133"/>
                  <a:gd name="T15" fmla="*/ 33136292 h 111"/>
                  <a:gd name="T16" fmla="*/ 30327310 w 133"/>
                  <a:gd name="T17" fmla="*/ 38106702 h 111"/>
                  <a:gd name="T18" fmla="*/ 46529337 w 133"/>
                  <a:gd name="T19" fmla="*/ 38106702 h 111"/>
                  <a:gd name="T20" fmla="*/ 47775894 w 133"/>
                  <a:gd name="T21" fmla="*/ 12011883 h 111"/>
                  <a:gd name="T22" fmla="*/ 9139701 w 133"/>
                  <a:gd name="T23" fmla="*/ 11597414 h 111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33"/>
                  <a:gd name="T37" fmla="*/ 0 h 111"/>
                  <a:gd name="T38" fmla="*/ 133 w 133"/>
                  <a:gd name="T39" fmla="*/ 111 h 111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33" h="111">
                    <a:moveTo>
                      <a:pt x="122" y="106"/>
                    </a:moveTo>
                    <a:cubicBezTo>
                      <a:pt x="83" y="111"/>
                      <a:pt x="49" y="94"/>
                      <a:pt x="12" y="94"/>
                    </a:cubicBezTo>
                    <a:cubicBezTo>
                      <a:pt x="0" y="64"/>
                      <a:pt x="12" y="33"/>
                      <a:pt x="12" y="10"/>
                    </a:cubicBezTo>
                    <a:cubicBezTo>
                      <a:pt x="28" y="1"/>
                      <a:pt x="51" y="4"/>
                      <a:pt x="77" y="8"/>
                    </a:cubicBezTo>
                    <a:cubicBezTo>
                      <a:pt x="100" y="12"/>
                      <a:pt x="124" y="13"/>
                      <a:pt x="131" y="24"/>
                    </a:cubicBezTo>
                    <a:cubicBezTo>
                      <a:pt x="122" y="47"/>
                      <a:pt x="133" y="82"/>
                      <a:pt x="122" y="106"/>
                    </a:cubicBezTo>
                    <a:close/>
                    <a:moveTo>
                      <a:pt x="22" y="28"/>
                    </a:moveTo>
                    <a:cubicBezTo>
                      <a:pt x="27" y="47"/>
                      <a:pt x="9" y="65"/>
                      <a:pt x="25" y="80"/>
                    </a:cubicBezTo>
                    <a:cubicBezTo>
                      <a:pt x="36" y="78"/>
                      <a:pt x="54" y="89"/>
                      <a:pt x="73" y="92"/>
                    </a:cubicBezTo>
                    <a:cubicBezTo>
                      <a:pt x="86" y="95"/>
                      <a:pt x="100" y="94"/>
                      <a:pt x="112" y="92"/>
                    </a:cubicBezTo>
                    <a:cubicBezTo>
                      <a:pt x="120" y="74"/>
                      <a:pt x="114" y="50"/>
                      <a:pt x="115" y="29"/>
                    </a:cubicBezTo>
                    <a:cubicBezTo>
                      <a:pt x="86" y="26"/>
                      <a:pt x="38" y="0"/>
                      <a:pt x="22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6" name="Freeform 191"/>
              <p:cNvSpPr>
                <a:spLocks noEditPoints="1" noChangeArrowheads="1"/>
              </p:cNvSpPr>
              <p:nvPr/>
            </p:nvSpPr>
            <p:spPr bwMode="auto">
              <a:xfrm>
                <a:off x="155575" y="539750"/>
                <a:ext cx="92075" cy="76200"/>
              </a:xfrm>
              <a:custGeom>
                <a:avLst/>
                <a:gdLst>
                  <a:gd name="T0" fmla="*/ 58873645 w 144"/>
                  <a:gd name="T1" fmla="*/ 14845976 h 117"/>
                  <a:gd name="T2" fmla="*/ 54785261 w 144"/>
                  <a:gd name="T3" fmla="*/ 42840691 h 117"/>
                  <a:gd name="T4" fmla="*/ 3270581 w 144"/>
                  <a:gd name="T5" fmla="*/ 40296123 h 117"/>
                  <a:gd name="T6" fmla="*/ 4088385 w 144"/>
                  <a:gd name="T7" fmla="*/ 3817816 h 117"/>
                  <a:gd name="T8" fmla="*/ 56011648 w 144"/>
                  <a:gd name="T9" fmla="*/ 8907585 h 117"/>
                  <a:gd name="T10" fmla="*/ 58873645 w 144"/>
                  <a:gd name="T11" fmla="*/ 14845976 h 117"/>
                  <a:gd name="T12" fmla="*/ 11856574 w 144"/>
                  <a:gd name="T13" fmla="*/ 7210996 h 117"/>
                  <a:gd name="T14" fmla="*/ 7358966 w 144"/>
                  <a:gd name="T15" fmla="*/ 34357735 h 117"/>
                  <a:gd name="T16" fmla="*/ 49061268 w 144"/>
                  <a:gd name="T17" fmla="*/ 39872138 h 117"/>
                  <a:gd name="T18" fmla="*/ 51923264 w 144"/>
                  <a:gd name="T19" fmla="*/ 13149386 h 117"/>
                  <a:gd name="T20" fmla="*/ 11856574 w 144"/>
                  <a:gd name="T21" fmla="*/ 7210996 h 117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44"/>
                  <a:gd name="T34" fmla="*/ 0 h 117"/>
                  <a:gd name="T35" fmla="*/ 144 w 144"/>
                  <a:gd name="T36" fmla="*/ 117 h 117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44" h="117">
                    <a:moveTo>
                      <a:pt x="144" y="35"/>
                    </a:moveTo>
                    <a:cubicBezTo>
                      <a:pt x="129" y="47"/>
                      <a:pt x="139" y="79"/>
                      <a:pt x="134" y="101"/>
                    </a:cubicBezTo>
                    <a:cubicBezTo>
                      <a:pt x="98" y="117"/>
                      <a:pt x="46" y="101"/>
                      <a:pt x="8" y="95"/>
                    </a:cubicBezTo>
                    <a:cubicBezTo>
                      <a:pt x="0" y="72"/>
                      <a:pt x="2" y="31"/>
                      <a:pt x="10" y="9"/>
                    </a:cubicBezTo>
                    <a:cubicBezTo>
                      <a:pt x="52" y="0"/>
                      <a:pt x="94" y="6"/>
                      <a:pt x="137" y="21"/>
                    </a:cubicBezTo>
                    <a:cubicBezTo>
                      <a:pt x="138" y="27"/>
                      <a:pt x="140" y="32"/>
                      <a:pt x="144" y="35"/>
                    </a:cubicBezTo>
                    <a:close/>
                    <a:moveTo>
                      <a:pt x="29" y="17"/>
                    </a:moveTo>
                    <a:cubicBezTo>
                      <a:pt x="11" y="28"/>
                      <a:pt x="12" y="61"/>
                      <a:pt x="18" y="81"/>
                    </a:cubicBezTo>
                    <a:cubicBezTo>
                      <a:pt x="56" y="92"/>
                      <a:pt x="80" y="98"/>
                      <a:pt x="120" y="94"/>
                    </a:cubicBezTo>
                    <a:cubicBezTo>
                      <a:pt x="126" y="74"/>
                      <a:pt x="124" y="54"/>
                      <a:pt x="127" y="31"/>
                    </a:cubicBezTo>
                    <a:cubicBezTo>
                      <a:pt x="101" y="23"/>
                      <a:pt x="56" y="16"/>
                      <a:pt x="2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7" name="Freeform 192"/>
              <p:cNvSpPr>
                <a:spLocks noEditPoints="1" noChangeArrowheads="1"/>
              </p:cNvSpPr>
              <p:nvPr/>
            </p:nvSpPr>
            <p:spPr bwMode="auto">
              <a:xfrm>
                <a:off x="80963" y="546100"/>
                <a:ext cx="26988" cy="38100"/>
              </a:xfrm>
              <a:custGeom>
                <a:avLst/>
                <a:gdLst>
                  <a:gd name="T0" fmla="*/ 17341716 w 42"/>
                  <a:gd name="T1" fmla="*/ 1668005 h 59"/>
                  <a:gd name="T2" fmla="*/ 14451431 w 42"/>
                  <a:gd name="T3" fmla="*/ 24186400 h 59"/>
                  <a:gd name="T4" fmla="*/ 11147973 w 42"/>
                  <a:gd name="T5" fmla="*/ 23352721 h 59"/>
                  <a:gd name="T6" fmla="*/ 0 w 42"/>
                  <a:gd name="T7" fmla="*/ 17514377 h 59"/>
                  <a:gd name="T8" fmla="*/ 8257685 w 42"/>
                  <a:gd name="T9" fmla="*/ 6672021 h 59"/>
                  <a:gd name="T10" fmla="*/ 11147973 w 42"/>
                  <a:gd name="T11" fmla="*/ 0 h 59"/>
                  <a:gd name="T12" fmla="*/ 17341716 w 42"/>
                  <a:gd name="T13" fmla="*/ 1668005 h 59"/>
                  <a:gd name="T14" fmla="*/ 8257685 w 42"/>
                  <a:gd name="T15" fmla="*/ 13344042 h 59"/>
                  <a:gd name="T16" fmla="*/ 11974319 w 42"/>
                  <a:gd name="T17" fmla="*/ 13761205 h 59"/>
                  <a:gd name="T18" fmla="*/ 12800023 w 42"/>
                  <a:gd name="T19" fmla="*/ 9174351 h 59"/>
                  <a:gd name="T20" fmla="*/ 8257685 w 42"/>
                  <a:gd name="T21" fmla="*/ 13344042 h 5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2"/>
                  <a:gd name="T34" fmla="*/ 0 h 59"/>
                  <a:gd name="T35" fmla="*/ 42 w 42"/>
                  <a:gd name="T36" fmla="*/ 59 h 59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2" h="59">
                    <a:moveTo>
                      <a:pt x="42" y="4"/>
                    </a:moveTo>
                    <a:cubicBezTo>
                      <a:pt x="38" y="26"/>
                      <a:pt x="41" y="38"/>
                      <a:pt x="35" y="58"/>
                    </a:cubicBezTo>
                    <a:cubicBezTo>
                      <a:pt x="30" y="59"/>
                      <a:pt x="29" y="57"/>
                      <a:pt x="27" y="56"/>
                    </a:cubicBezTo>
                    <a:cubicBezTo>
                      <a:pt x="33" y="33"/>
                      <a:pt x="8" y="48"/>
                      <a:pt x="0" y="42"/>
                    </a:cubicBezTo>
                    <a:cubicBezTo>
                      <a:pt x="0" y="26"/>
                      <a:pt x="12" y="24"/>
                      <a:pt x="20" y="16"/>
                    </a:cubicBezTo>
                    <a:cubicBezTo>
                      <a:pt x="21" y="7"/>
                      <a:pt x="23" y="5"/>
                      <a:pt x="27" y="0"/>
                    </a:cubicBezTo>
                    <a:cubicBezTo>
                      <a:pt x="34" y="2"/>
                      <a:pt x="38" y="1"/>
                      <a:pt x="42" y="4"/>
                    </a:cubicBezTo>
                    <a:close/>
                    <a:moveTo>
                      <a:pt x="20" y="32"/>
                    </a:moveTo>
                    <a:cubicBezTo>
                      <a:pt x="24" y="31"/>
                      <a:pt x="25" y="34"/>
                      <a:pt x="29" y="33"/>
                    </a:cubicBezTo>
                    <a:cubicBezTo>
                      <a:pt x="30" y="29"/>
                      <a:pt x="29" y="24"/>
                      <a:pt x="31" y="22"/>
                    </a:cubicBezTo>
                    <a:cubicBezTo>
                      <a:pt x="23" y="22"/>
                      <a:pt x="22" y="27"/>
                      <a:pt x="20" y="3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8" name="Freeform 193"/>
              <p:cNvSpPr>
                <a:spLocks noEditPoints="1" noChangeArrowheads="1"/>
              </p:cNvSpPr>
              <p:nvPr/>
            </p:nvSpPr>
            <p:spPr bwMode="auto">
              <a:xfrm>
                <a:off x="249238" y="554038"/>
                <a:ext cx="85725" cy="68263"/>
              </a:xfrm>
              <a:custGeom>
                <a:avLst/>
                <a:gdLst>
                  <a:gd name="T0" fmla="*/ 55672537 w 132"/>
                  <a:gd name="T1" fmla="*/ 5291340 h 107"/>
                  <a:gd name="T2" fmla="*/ 53985314 w 132"/>
                  <a:gd name="T3" fmla="*/ 39479618 h 107"/>
                  <a:gd name="T4" fmla="*/ 48502813 w 132"/>
                  <a:gd name="T5" fmla="*/ 42735836 h 107"/>
                  <a:gd name="T6" fmla="*/ 4217410 w 132"/>
                  <a:gd name="T7" fmla="*/ 35817022 h 107"/>
                  <a:gd name="T8" fmla="*/ 2530835 w 132"/>
                  <a:gd name="T9" fmla="*/ 6919444 h 107"/>
                  <a:gd name="T10" fmla="*/ 5904634 w 132"/>
                  <a:gd name="T11" fmla="*/ 1628105 h 107"/>
                  <a:gd name="T12" fmla="*/ 55672537 w 132"/>
                  <a:gd name="T13" fmla="*/ 5291340 h 107"/>
                  <a:gd name="T14" fmla="*/ 49767906 w 132"/>
                  <a:gd name="T15" fmla="*/ 10175014 h 107"/>
                  <a:gd name="T16" fmla="*/ 27836593 w 132"/>
                  <a:gd name="T17" fmla="*/ 6919444 h 107"/>
                  <a:gd name="T18" fmla="*/ 19401122 w 132"/>
                  <a:gd name="T19" fmla="*/ 5291340 h 107"/>
                  <a:gd name="T20" fmla="*/ 9700561 w 132"/>
                  <a:gd name="T21" fmla="*/ 6919444 h 107"/>
                  <a:gd name="T22" fmla="*/ 6748245 w 132"/>
                  <a:gd name="T23" fmla="*/ 24013268 h 107"/>
                  <a:gd name="T24" fmla="*/ 48080683 w 132"/>
                  <a:gd name="T25" fmla="*/ 35409996 h 107"/>
                  <a:gd name="T26" fmla="*/ 49767906 w 132"/>
                  <a:gd name="T27" fmla="*/ 10175014 h 107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32"/>
                  <a:gd name="T43" fmla="*/ 0 h 107"/>
                  <a:gd name="T44" fmla="*/ 132 w 132"/>
                  <a:gd name="T45" fmla="*/ 107 h 107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32" h="107">
                    <a:moveTo>
                      <a:pt x="132" y="13"/>
                    </a:moveTo>
                    <a:cubicBezTo>
                      <a:pt x="130" y="44"/>
                      <a:pt x="129" y="70"/>
                      <a:pt x="128" y="97"/>
                    </a:cubicBezTo>
                    <a:cubicBezTo>
                      <a:pt x="123" y="100"/>
                      <a:pt x="119" y="104"/>
                      <a:pt x="115" y="105"/>
                    </a:cubicBezTo>
                    <a:cubicBezTo>
                      <a:pt x="81" y="98"/>
                      <a:pt x="40" y="107"/>
                      <a:pt x="10" y="88"/>
                    </a:cubicBezTo>
                    <a:cubicBezTo>
                      <a:pt x="0" y="72"/>
                      <a:pt x="10" y="41"/>
                      <a:pt x="6" y="17"/>
                    </a:cubicBezTo>
                    <a:cubicBezTo>
                      <a:pt x="9" y="13"/>
                      <a:pt x="12" y="9"/>
                      <a:pt x="14" y="4"/>
                    </a:cubicBezTo>
                    <a:cubicBezTo>
                      <a:pt x="49" y="0"/>
                      <a:pt x="100" y="0"/>
                      <a:pt x="132" y="13"/>
                    </a:cubicBezTo>
                    <a:close/>
                    <a:moveTo>
                      <a:pt x="118" y="25"/>
                    </a:moveTo>
                    <a:cubicBezTo>
                      <a:pt x="115" y="14"/>
                      <a:pt x="76" y="17"/>
                      <a:pt x="66" y="17"/>
                    </a:cubicBezTo>
                    <a:cubicBezTo>
                      <a:pt x="59" y="17"/>
                      <a:pt x="51" y="13"/>
                      <a:pt x="46" y="13"/>
                    </a:cubicBezTo>
                    <a:cubicBezTo>
                      <a:pt x="37" y="13"/>
                      <a:pt x="28" y="18"/>
                      <a:pt x="23" y="17"/>
                    </a:cubicBezTo>
                    <a:cubicBezTo>
                      <a:pt x="20" y="30"/>
                      <a:pt x="15" y="46"/>
                      <a:pt x="16" y="59"/>
                    </a:cubicBezTo>
                    <a:cubicBezTo>
                      <a:pt x="18" y="100"/>
                      <a:pt x="85" y="90"/>
                      <a:pt x="114" y="87"/>
                    </a:cubicBezTo>
                    <a:cubicBezTo>
                      <a:pt x="119" y="75"/>
                      <a:pt x="120" y="36"/>
                      <a:pt x="11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99" name="Freeform 194"/>
              <p:cNvSpPr>
                <a:spLocks noChangeArrowheads="1"/>
              </p:cNvSpPr>
              <p:nvPr/>
            </p:nvSpPr>
            <p:spPr bwMode="auto">
              <a:xfrm>
                <a:off x="180975" y="557213"/>
                <a:ext cx="33338" cy="38100"/>
              </a:xfrm>
              <a:custGeom>
                <a:avLst/>
                <a:gdLst>
                  <a:gd name="T0" fmla="*/ 21792597 w 51"/>
                  <a:gd name="T1" fmla="*/ 3629025 h 60"/>
                  <a:gd name="T2" fmla="*/ 8118784 w 51"/>
                  <a:gd name="T3" fmla="*/ 6451601 h 60"/>
                  <a:gd name="T4" fmla="*/ 18374467 w 51"/>
                  <a:gd name="T5" fmla="*/ 15322551 h 60"/>
                  <a:gd name="T6" fmla="*/ 14101321 w 51"/>
                  <a:gd name="T7" fmla="*/ 23790279 h 60"/>
                  <a:gd name="T8" fmla="*/ 2136247 w 51"/>
                  <a:gd name="T9" fmla="*/ 16935451 h 60"/>
                  <a:gd name="T10" fmla="*/ 12819443 w 51"/>
                  <a:gd name="T11" fmla="*/ 17741900 h 60"/>
                  <a:gd name="T12" fmla="*/ 12819443 w 51"/>
                  <a:gd name="T13" fmla="*/ 16532226 h 60"/>
                  <a:gd name="T14" fmla="*/ 8546294 w 51"/>
                  <a:gd name="T15" fmla="*/ 12096752 h 60"/>
                  <a:gd name="T16" fmla="*/ 4273147 w 51"/>
                  <a:gd name="T17" fmla="*/ 13709651 h 60"/>
                  <a:gd name="T18" fmla="*/ 854368 w 51"/>
                  <a:gd name="T19" fmla="*/ 11290302 h 60"/>
                  <a:gd name="T20" fmla="*/ 5127515 w 51"/>
                  <a:gd name="T21" fmla="*/ 0 h 60"/>
                  <a:gd name="T22" fmla="*/ 21792597 w 51"/>
                  <a:gd name="T23" fmla="*/ 3629025 h 6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51"/>
                  <a:gd name="T37" fmla="*/ 0 h 60"/>
                  <a:gd name="T38" fmla="*/ 51 w 51"/>
                  <a:gd name="T39" fmla="*/ 60 h 60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51" h="60">
                    <a:moveTo>
                      <a:pt x="51" y="9"/>
                    </a:moveTo>
                    <a:cubicBezTo>
                      <a:pt x="44" y="19"/>
                      <a:pt x="31" y="18"/>
                      <a:pt x="19" y="16"/>
                    </a:cubicBezTo>
                    <a:cubicBezTo>
                      <a:pt x="23" y="22"/>
                      <a:pt x="41" y="26"/>
                      <a:pt x="43" y="38"/>
                    </a:cubicBezTo>
                    <a:cubicBezTo>
                      <a:pt x="44" y="47"/>
                      <a:pt x="38" y="52"/>
                      <a:pt x="33" y="59"/>
                    </a:cubicBezTo>
                    <a:cubicBezTo>
                      <a:pt x="23" y="54"/>
                      <a:pt x="0" y="60"/>
                      <a:pt x="5" y="42"/>
                    </a:cubicBezTo>
                    <a:cubicBezTo>
                      <a:pt x="14" y="45"/>
                      <a:pt x="20" y="46"/>
                      <a:pt x="30" y="44"/>
                    </a:cubicBezTo>
                    <a:cubicBezTo>
                      <a:pt x="29" y="43"/>
                      <a:pt x="28" y="41"/>
                      <a:pt x="30" y="41"/>
                    </a:cubicBezTo>
                    <a:cubicBezTo>
                      <a:pt x="30" y="34"/>
                      <a:pt x="23" y="34"/>
                      <a:pt x="20" y="30"/>
                    </a:cubicBezTo>
                    <a:cubicBezTo>
                      <a:pt x="17" y="31"/>
                      <a:pt x="12" y="31"/>
                      <a:pt x="10" y="34"/>
                    </a:cubicBezTo>
                    <a:cubicBezTo>
                      <a:pt x="6" y="34"/>
                      <a:pt x="6" y="29"/>
                      <a:pt x="2" y="28"/>
                    </a:cubicBezTo>
                    <a:cubicBezTo>
                      <a:pt x="7" y="21"/>
                      <a:pt x="7" y="8"/>
                      <a:pt x="12" y="0"/>
                    </a:cubicBezTo>
                    <a:cubicBezTo>
                      <a:pt x="25" y="4"/>
                      <a:pt x="41" y="10"/>
                      <a:pt x="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0" name="Freeform 195"/>
              <p:cNvSpPr>
                <a:spLocks noEditPoints="1" noChangeArrowheads="1"/>
              </p:cNvSpPr>
              <p:nvPr/>
            </p:nvSpPr>
            <p:spPr bwMode="auto">
              <a:xfrm>
                <a:off x="344488" y="558800"/>
                <a:ext cx="93663" cy="76200"/>
              </a:xfrm>
              <a:custGeom>
                <a:avLst/>
                <a:gdLst>
                  <a:gd name="T0" fmla="*/ 52883819 w 144"/>
                  <a:gd name="T1" fmla="*/ 2502330 h 118"/>
                  <a:gd name="T2" fmla="*/ 55421825 w 144"/>
                  <a:gd name="T3" fmla="*/ 34611591 h 118"/>
                  <a:gd name="T4" fmla="*/ 29191633 w 144"/>
                  <a:gd name="T5" fmla="*/ 41700772 h 118"/>
                  <a:gd name="T6" fmla="*/ 5076664 w 144"/>
                  <a:gd name="T7" fmla="*/ 38781925 h 118"/>
                  <a:gd name="T8" fmla="*/ 4230445 w 144"/>
                  <a:gd name="T9" fmla="*/ 8340026 h 118"/>
                  <a:gd name="T10" fmla="*/ 3384877 w 144"/>
                  <a:gd name="T11" fmla="*/ 5838342 h 118"/>
                  <a:gd name="T12" fmla="*/ 8038106 w 144"/>
                  <a:gd name="T13" fmla="*/ 834326 h 118"/>
                  <a:gd name="T14" fmla="*/ 20307306 w 144"/>
                  <a:gd name="T15" fmla="*/ 1668005 h 118"/>
                  <a:gd name="T16" fmla="*/ 52883819 w 144"/>
                  <a:gd name="T17" fmla="*/ 2502330 h 118"/>
                  <a:gd name="T18" fmla="*/ 8038106 w 144"/>
                  <a:gd name="T19" fmla="*/ 8340026 h 118"/>
                  <a:gd name="T20" fmla="*/ 8038106 w 144"/>
                  <a:gd name="T21" fmla="*/ 32943586 h 118"/>
                  <a:gd name="T22" fmla="*/ 48652725 w 144"/>
                  <a:gd name="T23" fmla="*/ 37531083 h 118"/>
                  <a:gd name="T24" fmla="*/ 50767947 w 144"/>
                  <a:gd name="T25" fmla="*/ 10008030 h 118"/>
                  <a:gd name="T26" fmla="*/ 8038106 w 144"/>
                  <a:gd name="T27" fmla="*/ 8340026 h 11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44"/>
                  <a:gd name="T43" fmla="*/ 0 h 118"/>
                  <a:gd name="T44" fmla="*/ 144 w 144"/>
                  <a:gd name="T45" fmla="*/ 118 h 11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44" h="118">
                    <a:moveTo>
                      <a:pt x="125" y="6"/>
                    </a:moveTo>
                    <a:cubicBezTo>
                      <a:pt x="144" y="15"/>
                      <a:pt x="130" y="64"/>
                      <a:pt x="131" y="83"/>
                    </a:cubicBezTo>
                    <a:cubicBezTo>
                      <a:pt x="132" y="118"/>
                      <a:pt x="97" y="103"/>
                      <a:pt x="69" y="100"/>
                    </a:cubicBezTo>
                    <a:cubicBezTo>
                      <a:pt x="47" y="97"/>
                      <a:pt x="31" y="101"/>
                      <a:pt x="12" y="93"/>
                    </a:cubicBezTo>
                    <a:cubicBezTo>
                      <a:pt x="0" y="71"/>
                      <a:pt x="2" y="40"/>
                      <a:pt x="10" y="20"/>
                    </a:cubicBezTo>
                    <a:cubicBezTo>
                      <a:pt x="12" y="15"/>
                      <a:pt x="6" y="19"/>
                      <a:pt x="8" y="14"/>
                    </a:cubicBezTo>
                    <a:cubicBezTo>
                      <a:pt x="11" y="17"/>
                      <a:pt x="8" y="0"/>
                      <a:pt x="19" y="2"/>
                    </a:cubicBezTo>
                    <a:cubicBezTo>
                      <a:pt x="19" y="6"/>
                      <a:pt x="37" y="5"/>
                      <a:pt x="48" y="4"/>
                    </a:cubicBezTo>
                    <a:cubicBezTo>
                      <a:pt x="73" y="3"/>
                      <a:pt x="101" y="10"/>
                      <a:pt x="125" y="6"/>
                    </a:cubicBezTo>
                    <a:close/>
                    <a:moveTo>
                      <a:pt x="19" y="20"/>
                    </a:moveTo>
                    <a:cubicBezTo>
                      <a:pt x="17" y="44"/>
                      <a:pt x="9" y="59"/>
                      <a:pt x="19" y="79"/>
                    </a:cubicBezTo>
                    <a:cubicBezTo>
                      <a:pt x="48" y="85"/>
                      <a:pt x="81" y="92"/>
                      <a:pt x="115" y="90"/>
                    </a:cubicBezTo>
                    <a:cubicBezTo>
                      <a:pt x="122" y="65"/>
                      <a:pt x="125" y="43"/>
                      <a:pt x="120" y="24"/>
                    </a:cubicBezTo>
                    <a:cubicBezTo>
                      <a:pt x="87" y="18"/>
                      <a:pt x="51" y="11"/>
                      <a:pt x="19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1" name="Freeform 196"/>
              <p:cNvSpPr>
                <a:spLocks noChangeArrowheads="1"/>
              </p:cNvSpPr>
              <p:nvPr/>
            </p:nvSpPr>
            <p:spPr bwMode="auto">
              <a:xfrm>
                <a:off x="368300" y="576263"/>
                <a:ext cx="36513" cy="31750"/>
              </a:xfrm>
              <a:custGeom>
                <a:avLst/>
                <a:gdLst>
                  <a:gd name="T0" fmla="*/ 3826041 w 56"/>
                  <a:gd name="T1" fmla="*/ 0 h 50"/>
                  <a:gd name="T2" fmla="*/ 13179238 w 56"/>
                  <a:gd name="T3" fmla="*/ 6048376 h 50"/>
                  <a:gd name="T4" fmla="*/ 20406202 w 56"/>
                  <a:gd name="T5" fmla="*/ 2016125 h 50"/>
                  <a:gd name="T6" fmla="*/ 22106670 w 56"/>
                  <a:gd name="T7" fmla="*/ 4032250 h 50"/>
                  <a:gd name="T8" fmla="*/ 17430394 w 56"/>
                  <a:gd name="T9" fmla="*/ 10080624 h 50"/>
                  <a:gd name="T10" fmla="*/ 21681554 w 56"/>
                  <a:gd name="T11" fmla="*/ 19758024 h 50"/>
                  <a:gd name="T12" fmla="*/ 14029470 w 56"/>
                  <a:gd name="T13" fmla="*/ 12499976 h 50"/>
                  <a:gd name="T14" fmla="*/ 2550694 w 56"/>
                  <a:gd name="T15" fmla="*/ 17338675 h 50"/>
                  <a:gd name="T16" fmla="*/ 9777660 w 56"/>
                  <a:gd name="T17" fmla="*/ 8870950 h 50"/>
                  <a:gd name="T18" fmla="*/ 3826041 w 56"/>
                  <a:gd name="T19" fmla="*/ 0 h 5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6"/>
                  <a:gd name="T31" fmla="*/ 0 h 50"/>
                  <a:gd name="T32" fmla="*/ 56 w 56"/>
                  <a:gd name="T33" fmla="*/ 50 h 50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6" h="50">
                    <a:moveTo>
                      <a:pt x="9" y="0"/>
                    </a:moveTo>
                    <a:cubicBezTo>
                      <a:pt x="19" y="2"/>
                      <a:pt x="25" y="8"/>
                      <a:pt x="31" y="15"/>
                    </a:cubicBezTo>
                    <a:cubicBezTo>
                      <a:pt x="39" y="14"/>
                      <a:pt x="39" y="5"/>
                      <a:pt x="48" y="5"/>
                    </a:cubicBezTo>
                    <a:cubicBezTo>
                      <a:pt x="49" y="7"/>
                      <a:pt x="50" y="9"/>
                      <a:pt x="52" y="10"/>
                    </a:cubicBezTo>
                    <a:cubicBezTo>
                      <a:pt x="52" y="18"/>
                      <a:pt x="44" y="20"/>
                      <a:pt x="41" y="25"/>
                    </a:cubicBezTo>
                    <a:cubicBezTo>
                      <a:pt x="44" y="33"/>
                      <a:pt x="56" y="37"/>
                      <a:pt x="51" y="49"/>
                    </a:cubicBezTo>
                    <a:cubicBezTo>
                      <a:pt x="38" y="50"/>
                      <a:pt x="40" y="36"/>
                      <a:pt x="33" y="31"/>
                    </a:cubicBezTo>
                    <a:cubicBezTo>
                      <a:pt x="22" y="33"/>
                      <a:pt x="21" y="45"/>
                      <a:pt x="6" y="43"/>
                    </a:cubicBezTo>
                    <a:cubicBezTo>
                      <a:pt x="0" y="30"/>
                      <a:pt x="20" y="31"/>
                      <a:pt x="23" y="22"/>
                    </a:cubicBezTo>
                    <a:cubicBezTo>
                      <a:pt x="21" y="12"/>
                      <a:pt x="8" y="13"/>
                      <a:pt x="9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2" name="Freeform 197"/>
              <p:cNvSpPr>
                <a:spLocks noChangeArrowheads="1"/>
              </p:cNvSpPr>
              <p:nvPr/>
            </p:nvSpPr>
            <p:spPr bwMode="auto">
              <a:xfrm>
                <a:off x="479425" y="584200"/>
                <a:ext cx="17463" cy="17463"/>
              </a:xfrm>
              <a:custGeom>
                <a:avLst/>
                <a:gdLst>
                  <a:gd name="T0" fmla="*/ 5445962 w 28"/>
                  <a:gd name="T1" fmla="*/ 1464098 h 25"/>
                  <a:gd name="T2" fmla="*/ 5834514 w 28"/>
                  <a:gd name="T3" fmla="*/ 11709991 h 25"/>
                  <a:gd name="T4" fmla="*/ 5445962 w 28"/>
                  <a:gd name="T5" fmla="*/ 1464098 h 25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5"/>
                  <a:gd name="T11" fmla="*/ 28 w 28"/>
                  <a:gd name="T12" fmla="*/ 25 h 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5">
                    <a:moveTo>
                      <a:pt x="14" y="3"/>
                    </a:moveTo>
                    <a:cubicBezTo>
                      <a:pt x="28" y="0"/>
                      <a:pt x="27" y="22"/>
                      <a:pt x="15" y="24"/>
                    </a:cubicBezTo>
                    <a:cubicBezTo>
                      <a:pt x="7" y="25"/>
                      <a:pt x="0" y="5"/>
                      <a:pt x="14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3" name="Freeform 198"/>
              <p:cNvSpPr>
                <a:spLocks noChangeArrowheads="1"/>
              </p:cNvSpPr>
              <p:nvPr/>
            </p:nvSpPr>
            <p:spPr bwMode="auto">
              <a:xfrm>
                <a:off x="465138" y="598488"/>
                <a:ext cx="42863" cy="19050"/>
              </a:xfrm>
              <a:custGeom>
                <a:avLst/>
                <a:gdLst>
                  <a:gd name="T0" fmla="*/ 24786682 w 65"/>
                  <a:gd name="T1" fmla="*/ 3225800 h 30"/>
                  <a:gd name="T2" fmla="*/ 28265178 w 65"/>
                  <a:gd name="T3" fmla="*/ 8467725 h 30"/>
                  <a:gd name="T4" fmla="*/ 21742751 w 65"/>
                  <a:gd name="T5" fmla="*/ 11693527 h 30"/>
                  <a:gd name="T6" fmla="*/ 17393802 w 65"/>
                  <a:gd name="T7" fmla="*/ 9677400 h 30"/>
                  <a:gd name="T8" fmla="*/ 869789 w 65"/>
                  <a:gd name="T9" fmla="*/ 7661276 h 30"/>
                  <a:gd name="T10" fmla="*/ 434565 w 65"/>
                  <a:gd name="T11" fmla="*/ 4032250 h 30"/>
                  <a:gd name="T12" fmla="*/ 24786682 w 65"/>
                  <a:gd name="T13" fmla="*/ 3225800 h 3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5"/>
                  <a:gd name="T22" fmla="*/ 0 h 30"/>
                  <a:gd name="T23" fmla="*/ 65 w 65"/>
                  <a:gd name="T24" fmla="*/ 30 h 3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5" h="30">
                    <a:moveTo>
                      <a:pt x="57" y="8"/>
                    </a:moveTo>
                    <a:cubicBezTo>
                      <a:pt x="60" y="12"/>
                      <a:pt x="65" y="14"/>
                      <a:pt x="65" y="21"/>
                    </a:cubicBezTo>
                    <a:cubicBezTo>
                      <a:pt x="61" y="26"/>
                      <a:pt x="57" y="30"/>
                      <a:pt x="50" y="29"/>
                    </a:cubicBezTo>
                    <a:cubicBezTo>
                      <a:pt x="46" y="29"/>
                      <a:pt x="44" y="24"/>
                      <a:pt x="40" y="24"/>
                    </a:cubicBezTo>
                    <a:cubicBezTo>
                      <a:pt x="29" y="21"/>
                      <a:pt x="16" y="25"/>
                      <a:pt x="2" y="19"/>
                    </a:cubicBezTo>
                    <a:cubicBezTo>
                      <a:pt x="2" y="16"/>
                      <a:pt x="0" y="14"/>
                      <a:pt x="1" y="10"/>
                    </a:cubicBezTo>
                    <a:cubicBezTo>
                      <a:pt x="22" y="0"/>
                      <a:pt x="32" y="15"/>
                      <a:pt x="5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4" name="Freeform 199"/>
              <p:cNvSpPr>
                <a:spLocks noEditPoints="1" noChangeArrowheads="1"/>
              </p:cNvSpPr>
              <p:nvPr/>
            </p:nvSpPr>
            <p:spPr bwMode="auto">
              <a:xfrm>
                <a:off x="46038" y="609600"/>
                <a:ext cx="87313" cy="69850"/>
              </a:xfrm>
              <a:custGeom>
                <a:avLst/>
                <a:gdLst>
                  <a:gd name="T0" fmla="*/ 54833834 w 137"/>
                  <a:gd name="T1" fmla="*/ 7529572 h 108"/>
                  <a:gd name="T2" fmla="*/ 53209303 w 137"/>
                  <a:gd name="T3" fmla="*/ 38065016 h 108"/>
                  <a:gd name="T4" fmla="*/ 46304569 w 137"/>
                  <a:gd name="T5" fmla="*/ 45176142 h 108"/>
                  <a:gd name="T6" fmla="*/ 43867454 w 137"/>
                  <a:gd name="T7" fmla="*/ 43502976 h 108"/>
                  <a:gd name="T8" fmla="*/ 39805160 w 137"/>
                  <a:gd name="T9" fmla="*/ 43921429 h 108"/>
                  <a:gd name="T10" fmla="*/ 19090315 w 137"/>
                  <a:gd name="T11" fmla="*/ 38065016 h 108"/>
                  <a:gd name="T12" fmla="*/ 15028669 w 137"/>
                  <a:gd name="T13" fmla="*/ 38483469 h 108"/>
                  <a:gd name="T14" fmla="*/ 4061647 w 137"/>
                  <a:gd name="T15" fmla="*/ 37646562 h 108"/>
                  <a:gd name="T16" fmla="*/ 0 w 137"/>
                  <a:gd name="T17" fmla="*/ 33463971 h 108"/>
                  <a:gd name="T18" fmla="*/ 2437116 w 137"/>
                  <a:gd name="T19" fmla="*/ 1673166 h 108"/>
                  <a:gd name="T20" fmla="*/ 4874231 w 137"/>
                  <a:gd name="T21" fmla="*/ 0 h 108"/>
                  <a:gd name="T22" fmla="*/ 54833834 w 137"/>
                  <a:gd name="T23" fmla="*/ 7529572 h 108"/>
                  <a:gd name="T24" fmla="*/ 6498764 w 137"/>
                  <a:gd name="T25" fmla="*/ 7111119 h 108"/>
                  <a:gd name="T26" fmla="*/ 5280206 w 137"/>
                  <a:gd name="T27" fmla="*/ 28026021 h 108"/>
                  <a:gd name="T28" fmla="*/ 45086011 w 137"/>
                  <a:gd name="T29" fmla="*/ 38065016 h 108"/>
                  <a:gd name="T30" fmla="*/ 49553631 w 137"/>
                  <a:gd name="T31" fmla="*/ 12967525 h 108"/>
                  <a:gd name="T32" fmla="*/ 6498764 w 137"/>
                  <a:gd name="T33" fmla="*/ 7111119 h 108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7"/>
                  <a:gd name="T52" fmla="*/ 0 h 108"/>
                  <a:gd name="T53" fmla="*/ 137 w 137"/>
                  <a:gd name="T54" fmla="*/ 108 h 108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7" h="108">
                    <a:moveTo>
                      <a:pt x="135" y="18"/>
                    </a:moveTo>
                    <a:cubicBezTo>
                      <a:pt x="137" y="45"/>
                      <a:pt x="125" y="64"/>
                      <a:pt x="131" y="91"/>
                    </a:cubicBezTo>
                    <a:cubicBezTo>
                      <a:pt x="127" y="98"/>
                      <a:pt x="121" y="107"/>
                      <a:pt x="114" y="108"/>
                    </a:cubicBezTo>
                    <a:cubicBezTo>
                      <a:pt x="112" y="108"/>
                      <a:pt x="111" y="104"/>
                      <a:pt x="108" y="104"/>
                    </a:cubicBezTo>
                    <a:cubicBezTo>
                      <a:pt x="106" y="103"/>
                      <a:pt x="102" y="105"/>
                      <a:pt x="98" y="105"/>
                    </a:cubicBezTo>
                    <a:cubicBezTo>
                      <a:pt x="83" y="103"/>
                      <a:pt x="63" y="93"/>
                      <a:pt x="47" y="91"/>
                    </a:cubicBezTo>
                    <a:cubicBezTo>
                      <a:pt x="44" y="90"/>
                      <a:pt x="39" y="93"/>
                      <a:pt x="37" y="92"/>
                    </a:cubicBezTo>
                    <a:cubicBezTo>
                      <a:pt x="30" y="91"/>
                      <a:pt x="19" y="84"/>
                      <a:pt x="10" y="90"/>
                    </a:cubicBezTo>
                    <a:cubicBezTo>
                      <a:pt x="6" y="88"/>
                      <a:pt x="5" y="82"/>
                      <a:pt x="0" y="80"/>
                    </a:cubicBezTo>
                    <a:cubicBezTo>
                      <a:pt x="0" y="56"/>
                      <a:pt x="1" y="27"/>
                      <a:pt x="6" y="4"/>
                    </a:cubicBezTo>
                    <a:cubicBezTo>
                      <a:pt x="9" y="4"/>
                      <a:pt x="12" y="4"/>
                      <a:pt x="12" y="0"/>
                    </a:cubicBezTo>
                    <a:cubicBezTo>
                      <a:pt x="57" y="2"/>
                      <a:pt x="98" y="7"/>
                      <a:pt x="135" y="18"/>
                    </a:cubicBezTo>
                    <a:close/>
                    <a:moveTo>
                      <a:pt x="16" y="17"/>
                    </a:moveTo>
                    <a:cubicBezTo>
                      <a:pt x="16" y="41"/>
                      <a:pt x="10" y="49"/>
                      <a:pt x="13" y="67"/>
                    </a:cubicBezTo>
                    <a:cubicBezTo>
                      <a:pt x="40" y="80"/>
                      <a:pt x="78" y="89"/>
                      <a:pt x="111" y="91"/>
                    </a:cubicBezTo>
                    <a:cubicBezTo>
                      <a:pt x="121" y="73"/>
                      <a:pt x="122" y="56"/>
                      <a:pt x="122" y="31"/>
                    </a:cubicBezTo>
                    <a:cubicBezTo>
                      <a:pt x="95" y="24"/>
                      <a:pt x="47" y="6"/>
                      <a:pt x="16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5" name="Freeform 200"/>
              <p:cNvSpPr>
                <a:spLocks noEditPoints="1" noChangeArrowheads="1"/>
              </p:cNvSpPr>
              <p:nvPr/>
            </p:nvSpPr>
            <p:spPr bwMode="auto">
              <a:xfrm>
                <a:off x="139700" y="606425"/>
                <a:ext cx="103188" cy="82550"/>
              </a:xfrm>
              <a:custGeom>
                <a:avLst/>
                <a:gdLst>
                  <a:gd name="T0" fmla="*/ 59806854 w 159"/>
                  <a:gd name="T1" fmla="*/ 15389123 h 128"/>
                  <a:gd name="T2" fmla="*/ 59806854 w 159"/>
                  <a:gd name="T3" fmla="*/ 42840225 h 128"/>
                  <a:gd name="T4" fmla="*/ 56858533 w 159"/>
                  <a:gd name="T5" fmla="*/ 51990372 h 128"/>
                  <a:gd name="T6" fmla="*/ 49698976 w 159"/>
                  <a:gd name="T7" fmla="*/ 53238296 h 128"/>
                  <a:gd name="T8" fmla="*/ 7160209 w 159"/>
                  <a:gd name="T9" fmla="*/ 46583350 h 128"/>
                  <a:gd name="T10" fmla="*/ 5475454 w 159"/>
                  <a:gd name="T11" fmla="*/ 13725226 h 128"/>
                  <a:gd name="T12" fmla="*/ 59806854 w 159"/>
                  <a:gd name="T13" fmla="*/ 15389123 h 128"/>
                  <a:gd name="T14" fmla="*/ 11792637 w 159"/>
                  <a:gd name="T15" fmla="*/ 17053021 h 128"/>
                  <a:gd name="T16" fmla="*/ 10950908 w 159"/>
                  <a:gd name="T17" fmla="*/ 40760343 h 128"/>
                  <a:gd name="T18" fmla="*/ 24428300 w 159"/>
                  <a:gd name="T19" fmla="*/ 44920097 h 128"/>
                  <a:gd name="T20" fmla="*/ 51804919 w 159"/>
                  <a:gd name="T21" fmla="*/ 47415299 h 128"/>
                  <a:gd name="T22" fmla="*/ 55595617 w 159"/>
                  <a:gd name="T23" fmla="*/ 20380171 h 128"/>
                  <a:gd name="T24" fmla="*/ 11792637 w 159"/>
                  <a:gd name="T25" fmla="*/ 17053021 h 128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59"/>
                  <a:gd name="T40" fmla="*/ 0 h 128"/>
                  <a:gd name="T41" fmla="*/ 159 w 159"/>
                  <a:gd name="T42" fmla="*/ 128 h 128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59" h="128">
                    <a:moveTo>
                      <a:pt x="142" y="37"/>
                    </a:moveTo>
                    <a:cubicBezTo>
                      <a:pt x="159" y="46"/>
                      <a:pt x="141" y="73"/>
                      <a:pt x="142" y="103"/>
                    </a:cubicBezTo>
                    <a:cubicBezTo>
                      <a:pt x="142" y="113"/>
                      <a:pt x="145" y="118"/>
                      <a:pt x="135" y="125"/>
                    </a:cubicBezTo>
                    <a:cubicBezTo>
                      <a:pt x="126" y="125"/>
                      <a:pt x="125" y="125"/>
                      <a:pt x="118" y="128"/>
                    </a:cubicBezTo>
                    <a:cubicBezTo>
                      <a:pt x="85" y="119"/>
                      <a:pt x="46" y="123"/>
                      <a:pt x="17" y="112"/>
                    </a:cubicBezTo>
                    <a:cubicBezTo>
                      <a:pt x="0" y="89"/>
                      <a:pt x="15" y="65"/>
                      <a:pt x="13" y="33"/>
                    </a:cubicBezTo>
                    <a:cubicBezTo>
                      <a:pt x="47" y="0"/>
                      <a:pt x="101" y="45"/>
                      <a:pt x="142" y="37"/>
                    </a:cubicBezTo>
                    <a:close/>
                    <a:moveTo>
                      <a:pt x="28" y="41"/>
                    </a:moveTo>
                    <a:cubicBezTo>
                      <a:pt x="25" y="56"/>
                      <a:pt x="12" y="87"/>
                      <a:pt x="26" y="98"/>
                    </a:cubicBezTo>
                    <a:cubicBezTo>
                      <a:pt x="28" y="100"/>
                      <a:pt x="47" y="105"/>
                      <a:pt x="58" y="108"/>
                    </a:cubicBezTo>
                    <a:cubicBezTo>
                      <a:pt x="74" y="113"/>
                      <a:pt x="103" y="106"/>
                      <a:pt x="123" y="114"/>
                    </a:cubicBezTo>
                    <a:cubicBezTo>
                      <a:pt x="135" y="99"/>
                      <a:pt x="134" y="68"/>
                      <a:pt x="132" y="49"/>
                    </a:cubicBezTo>
                    <a:cubicBezTo>
                      <a:pt x="99" y="55"/>
                      <a:pt x="63" y="20"/>
                      <a:pt x="28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6" name="Freeform 201"/>
              <p:cNvSpPr>
                <a:spLocks noChangeArrowheads="1"/>
              </p:cNvSpPr>
              <p:nvPr/>
            </p:nvSpPr>
            <p:spPr bwMode="auto">
              <a:xfrm>
                <a:off x="74613" y="625475"/>
                <a:ext cx="33338" cy="34925"/>
              </a:xfrm>
              <a:custGeom>
                <a:avLst/>
                <a:gdLst>
                  <a:gd name="T0" fmla="*/ 21792597 w 51"/>
                  <a:gd name="T1" fmla="*/ 5211073 h 53"/>
                  <a:gd name="T2" fmla="*/ 12391932 w 51"/>
                  <a:gd name="T3" fmla="*/ 22580005 h 53"/>
                  <a:gd name="T4" fmla="*/ 9400662 w 51"/>
                  <a:gd name="T5" fmla="*/ 21711493 h 53"/>
                  <a:gd name="T6" fmla="*/ 11537564 w 51"/>
                  <a:gd name="T7" fmla="*/ 8250208 h 53"/>
                  <a:gd name="T8" fmla="*/ 854368 w 51"/>
                  <a:gd name="T9" fmla="*/ 4776817 h 53"/>
                  <a:gd name="T10" fmla="*/ 21792597 w 51"/>
                  <a:gd name="T11" fmla="*/ 5211073 h 5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51"/>
                  <a:gd name="T19" fmla="*/ 0 h 53"/>
                  <a:gd name="T20" fmla="*/ 51 w 51"/>
                  <a:gd name="T21" fmla="*/ 53 h 5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51" h="53">
                    <a:moveTo>
                      <a:pt x="51" y="12"/>
                    </a:moveTo>
                    <a:cubicBezTo>
                      <a:pt x="46" y="28"/>
                      <a:pt x="28" y="30"/>
                      <a:pt x="29" y="52"/>
                    </a:cubicBezTo>
                    <a:cubicBezTo>
                      <a:pt x="25" y="53"/>
                      <a:pt x="25" y="50"/>
                      <a:pt x="22" y="50"/>
                    </a:cubicBezTo>
                    <a:cubicBezTo>
                      <a:pt x="18" y="42"/>
                      <a:pt x="24" y="30"/>
                      <a:pt x="27" y="19"/>
                    </a:cubicBezTo>
                    <a:cubicBezTo>
                      <a:pt x="22" y="21"/>
                      <a:pt x="0" y="26"/>
                      <a:pt x="2" y="11"/>
                    </a:cubicBezTo>
                    <a:cubicBezTo>
                      <a:pt x="4" y="0"/>
                      <a:pt x="41" y="3"/>
                      <a:pt x="51" y="1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7" name="Freeform 202"/>
              <p:cNvSpPr>
                <a:spLocks noEditPoints="1" noChangeArrowheads="1"/>
              </p:cNvSpPr>
              <p:nvPr/>
            </p:nvSpPr>
            <p:spPr bwMode="auto">
              <a:xfrm>
                <a:off x="242888" y="630238"/>
                <a:ext cx="85725" cy="69850"/>
              </a:xfrm>
              <a:custGeom>
                <a:avLst/>
                <a:gdLst>
                  <a:gd name="T0" fmla="*/ 55672537 w 132"/>
                  <a:gd name="T1" fmla="*/ 7815952 h 106"/>
                  <a:gd name="T2" fmla="*/ 52298740 w 132"/>
                  <a:gd name="T3" fmla="*/ 42120207 h 106"/>
                  <a:gd name="T4" fmla="*/ 40488818 w 132"/>
                  <a:gd name="T5" fmla="*/ 45594265 h 106"/>
                  <a:gd name="T6" fmla="*/ 23197055 w 132"/>
                  <a:gd name="T7" fmla="*/ 43857241 h 106"/>
                  <a:gd name="T8" fmla="*/ 13917972 w 132"/>
                  <a:gd name="T9" fmla="*/ 40383183 h 106"/>
                  <a:gd name="T10" fmla="*/ 2108705 w 132"/>
                  <a:gd name="T11" fmla="*/ 36041282 h 106"/>
                  <a:gd name="T12" fmla="*/ 843612 w 132"/>
                  <a:gd name="T13" fmla="*/ 6947440 h 106"/>
                  <a:gd name="T14" fmla="*/ 6326115 w 132"/>
                  <a:gd name="T15" fmla="*/ 1302768 h 106"/>
                  <a:gd name="T16" fmla="*/ 28679555 w 132"/>
                  <a:gd name="T17" fmla="*/ 1302768 h 106"/>
                  <a:gd name="T18" fmla="*/ 37115021 w 132"/>
                  <a:gd name="T19" fmla="*/ 4342561 h 106"/>
                  <a:gd name="T20" fmla="*/ 55672537 w 132"/>
                  <a:gd name="T21" fmla="*/ 7815952 h 106"/>
                  <a:gd name="T22" fmla="*/ 10544173 w 132"/>
                  <a:gd name="T23" fmla="*/ 6947440 h 106"/>
                  <a:gd name="T24" fmla="*/ 5061021 w 132"/>
                  <a:gd name="T25" fmla="*/ 20842976 h 106"/>
                  <a:gd name="T26" fmla="*/ 8435469 w 132"/>
                  <a:gd name="T27" fmla="*/ 22580005 h 106"/>
                  <a:gd name="T28" fmla="*/ 5483153 w 132"/>
                  <a:gd name="T29" fmla="*/ 23014261 h 106"/>
                  <a:gd name="T30" fmla="*/ 7591857 w 132"/>
                  <a:gd name="T31" fmla="*/ 33001490 h 106"/>
                  <a:gd name="T32" fmla="*/ 46815590 w 132"/>
                  <a:gd name="T33" fmla="*/ 39515330 h 106"/>
                  <a:gd name="T34" fmla="*/ 48924294 w 132"/>
                  <a:gd name="T35" fmla="*/ 10421488 h 106"/>
                  <a:gd name="T36" fmla="*/ 10544173 w 132"/>
                  <a:gd name="T37" fmla="*/ 6947440 h 10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2"/>
                  <a:gd name="T58" fmla="*/ 0 h 106"/>
                  <a:gd name="T59" fmla="*/ 132 w 132"/>
                  <a:gd name="T60" fmla="*/ 106 h 10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2" h="106">
                    <a:moveTo>
                      <a:pt x="132" y="18"/>
                    </a:moveTo>
                    <a:cubicBezTo>
                      <a:pt x="124" y="47"/>
                      <a:pt x="128" y="72"/>
                      <a:pt x="124" y="97"/>
                    </a:cubicBezTo>
                    <a:cubicBezTo>
                      <a:pt x="118" y="103"/>
                      <a:pt x="109" y="106"/>
                      <a:pt x="96" y="105"/>
                    </a:cubicBezTo>
                    <a:cubicBezTo>
                      <a:pt x="83" y="104"/>
                      <a:pt x="65" y="102"/>
                      <a:pt x="55" y="101"/>
                    </a:cubicBezTo>
                    <a:cubicBezTo>
                      <a:pt x="50" y="100"/>
                      <a:pt x="41" y="94"/>
                      <a:pt x="33" y="93"/>
                    </a:cubicBezTo>
                    <a:cubicBezTo>
                      <a:pt x="18" y="89"/>
                      <a:pt x="11" y="93"/>
                      <a:pt x="5" y="83"/>
                    </a:cubicBezTo>
                    <a:cubicBezTo>
                      <a:pt x="3" y="58"/>
                      <a:pt x="0" y="41"/>
                      <a:pt x="2" y="16"/>
                    </a:cubicBezTo>
                    <a:cubicBezTo>
                      <a:pt x="5" y="13"/>
                      <a:pt x="11" y="8"/>
                      <a:pt x="15" y="3"/>
                    </a:cubicBezTo>
                    <a:cubicBezTo>
                      <a:pt x="31" y="4"/>
                      <a:pt x="50" y="0"/>
                      <a:pt x="68" y="3"/>
                    </a:cubicBezTo>
                    <a:cubicBezTo>
                      <a:pt x="76" y="4"/>
                      <a:pt x="81" y="9"/>
                      <a:pt x="88" y="10"/>
                    </a:cubicBezTo>
                    <a:cubicBezTo>
                      <a:pt x="102" y="12"/>
                      <a:pt x="122" y="5"/>
                      <a:pt x="132" y="18"/>
                    </a:cubicBezTo>
                    <a:close/>
                    <a:moveTo>
                      <a:pt x="25" y="16"/>
                    </a:moveTo>
                    <a:cubicBezTo>
                      <a:pt x="17" y="23"/>
                      <a:pt x="13" y="34"/>
                      <a:pt x="12" y="48"/>
                    </a:cubicBezTo>
                    <a:cubicBezTo>
                      <a:pt x="14" y="50"/>
                      <a:pt x="20" y="48"/>
                      <a:pt x="20" y="52"/>
                    </a:cubicBezTo>
                    <a:cubicBezTo>
                      <a:pt x="17" y="51"/>
                      <a:pt x="15" y="52"/>
                      <a:pt x="13" y="53"/>
                    </a:cubicBezTo>
                    <a:cubicBezTo>
                      <a:pt x="15" y="61"/>
                      <a:pt x="16" y="69"/>
                      <a:pt x="18" y="76"/>
                    </a:cubicBezTo>
                    <a:cubicBezTo>
                      <a:pt x="48" y="89"/>
                      <a:pt x="75" y="92"/>
                      <a:pt x="111" y="91"/>
                    </a:cubicBezTo>
                    <a:cubicBezTo>
                      <a:pt x="115" y="71"/>
                      <a:pt x="120" y="46"/>
                      <a:pt x="116" y="24"/>
                    </a:cubicBezTo>
                    <a:cubicBezTo>
                      <a:pt x="72" y="21"/>
                      <a:pt x="64" y="13"/>
                      <a:pt x="25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8" name="Freeform 203"/>
              <p:cNvSpPr>
                <a:spLocks noEditPoints="1" noChangeArrowheads="1"/>
              </p:cNvSpPr>
              <p:nvPr/>
            </p:nvSpPr>
            <p:spPr bwMode="auto">
              <a:xfrm>
                <a:off x="176213" y="628650"/>
                <a:ext cx="30163" cy="44450"/>
              </a:xfrm>
              <a:custGeom>
                <a:avLst/>
                <a:gdLst>
                  <a:gd name="T0" fmla="*/ 13328768 w 46"/>
                  <a:gd name="T1" fmla="*/ 15770085 h 69"/>
                  <a:gd name="T2" fmla="*/ 17628306 w 46"/>
                  <a:gd name="T3" fmla="*/ 25730107 h 69"/>
                  <a:gd name="T4" fmla="*/ 13328768 w 46"/>
                  <a:gd name="T5" fmla="*/ 28634816 h 69"/>
                  <a:gd name="T6" fmla="*/ 1289796 w 46"/>
                  <a:gd name="T7" fmla="*/ 25314596 h 69"/>
                  <a:gd name="T8" fmla="*/ 4299539 w 46"/>
                  <a:gd name="T9" fmla="*/ 15355219 h 69"/>
                  <a:gd name="T10" fmla="*/ 18918757 w 46"/>
                  <a:gd name="T11" fmla="*/ 7885043 h 69"/>
                  <a:gd name="T12" fmla="*/ 13328768 w 46"/>
                  <a:gd name="T13" fmla="*/ 15770085 h 69"/>
                  <a:gd name="T14" fmla="*/ 9029228 w 46"/>
                  <a:gd name="T15" fmla="*/ 12449865 h 69"/>
                  <a:gd name="T16" fmla="*/ 13758919 w 46"/>
                  <a:gd name="T17" fmla="*/ 9545153 h 69"/>
                  <a:gd name="T18" fmla="*/ 9029228 w 46"/>
                  <a:gd name="T19" fmla="*/ 12449865 h 69"/>
                  <a:gd name="T20" fmla="*/ 4729689 w 46"/>
                  <a:gd name="T21" fmla="*/ 18674795 h 69"/>
                  <a:gd name="T22" fmla="*/ 7309282 w 46"/>
                  <a:gd name="T23" fmla="*/ 24069997 h 69"/>
                  <a:gd name="T24" fmla="*/ 12899273 w 46"/>
                  <a:gd name="T25" fmla="*/ 22409886 h 69"/>
                  <a:gd name="T26" fmla="*/ 4729689 w 46"/>
                  <a:gd name="T27" fmla="*/ 18674795 h 69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6"/>
                  <a:gd name="T43" fmla="*/ 0 h 69"/>
                  <a:gd name="T44" fmla="*/ 46 w 46"/>
                  <a:gd name="T45" fmla="*/ 69 h 69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6" h="69">
                    <a:moveTo>
                      <a:pt x="31" y="38"/>
                    </a:moveTo>
                    <a:cubicBezTo>
                      <a:pt x="38" y="46"/>
                      <a:pt x="43" y="51"/>
                      <a:pt x="41" y="62"/>
                    </a:cubicBezTo>
                    <a:cubicBezTo>
                      <a:pt x="37" y="64"/>
                      <a:pt x="34" y="66"/>
                      <a:pt x="31" y="69"/>
                    </a:cubicBezTo>
                    <a:cubicBezTo>
                      <a:pt x="26" y="66"/>
                      <a:pt x="10" y="69"/>
                      <a:pt x="3" y="61"/>
                    </a:cubicBezTo>
                    <a:cubicBezTo>
                      <a:pt x="2" y="55"/>
                      <a:pt x="0" y="39"/>
                      <a:pt x="10" y="37"/>
                    </a:cubicBezTo>
                    <a:cubicBezTo>
                      <a:pt x="3" y="15"/>
                      <a:pt x="39" y="0"/>
                      <a:pt x="44" y="19"/>
                    </a:cubicBezTo>
                    <a:cubicBezTo>
                      <a:pt x="46" y="28"/>
                      <a:pt x="38" y="34"/>
                      <a:pt x="31" y="38"/>
                    </a:cubicBezTo>
                    <a:close/>
                    <a:moveTo>
                      <a:pt x="21" y="30"/>
                    </a:moveTo>
                    <a:cubicBezTo>
                      <a:pt x="24" y="31"/>
                      <a:pt x="31" y="27"/>
                      <a:pt x="32" y="23"/>
                    </a:cubicBezTo>
                    <a:cubicBezTo>
                      <a:pt x="29" y="20"/>
                      <a:pt x="20" y="23"/>
                      <a:pt x="21" y="30"/>
                    </a:cubicBezTo>
                    <a:close/>
                    <a:moveTo>
                      <a:pt x="11" y="45"/>
                    </a:moveTo>
                    <a:cubicBezTo>
                      <a:pt x="11" y="51"/>
                      <a:pt x="15" y="54"/>
                      <a:pt x="17" y="58"/>
                    </a:cubicBezTo>
                    <a:cubicBezTo>
                      <a:pt x="21" y="56"/>
                      <a:pt x="28" y="57"/>
                      <a:pt x="30" y="54"/>
                    </a:cubicBezTo>
                    <a:cubicBezTo>
                      <a:pt x="26" y="47"/>
                      <a:pt x="16" y="43"/>
                      <a:pt x="11" y="4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09" name="Freeform 204"/>
              <p:cNvSpPr>
                <a:spLocks noEditPoints="1" noChangeArrowheads="1"/>
              </p:cNvSpPr>
              <p:nvPr/>
            </p:nvSpPr>
            <p:spPr bwMode="auto">
              <a:xfrm>
                <a:off x="331788" y="636588"/>
                <a:ext cx="98425" cy="150813"/>
              </a:xfrm>
              <a:custGeom>
                <a:avLst/>
                <a:gdLst>
                  <a:gd name="T0" fmla="*/ 55868086 w 153"/>
                  <a:gd name="T1" fmla="*/ 7892547 h 234"/>
                  <a:gd name="T2" fmla="*/ 57936940 w 153"/>
                  <a:gd name="T3" fmla="*/ 54830199 h 234"/>
                  <a:gd name="T4" fmla="*/ 57109013 w 153"/>
                  <a:gd name="T5" fmla="*/ 63553504 h 234"/>
                  <a:gd name="T6" fmla="*/ 48005026 w 153"/>
                  <a:gd name="T7" fmla="*/ 97198993 h 234"/>
                  <a:gd name="T8" fmla="*/ 24830119 w 153"/>
                  <a:gd name="T9" fmla="*/ 95953175 h 234"/>
                  <a:gd name="T10" fmla="*/ 19450193 w 153"/>
                  <a:gd name="T11" fmla="*/ 93875952 h 234"/>
                  <a:gd name="T12" fmla="*/ 2896783 w 153"/>
                  <a:gd name="T13" fmla="*/ 88476333 h 234"/>
                  <a:gd name="T14" fmla="*/ 827928 w 153"/>
                  <a:gd name="T15" fmla="*/ 80583768 h 234"/>
                  <a:gd name="T16" fmla="*/ 2069498 w 153"/>
                  <a:gd name="T17" fmla="*/ 48599819 h 234"/>
                  <a:gd name="T18" fmla="*/ 7448778 w 153"/>
                  <a:gd name="T19" fmla="*/ 2077224 h 234"/>
                  <a:gd name="T20" fmla="*/ 55868086 w 153"/>
                  <a:gd name="T21" fmla="*/ 7892547 h 234"/>
                  <a:gd name="T22" fmla="*/ 22346979 w 153"/>
                  <a:gd name="T23" fmla="*/ 8307605 h 234"/>
                  <a:gd name="T24" fmla="*/ 12415059 w 153"/>
                  <a:gd name="T25" fmla="*/ 8307605 h 234"/>
                  <a:gd name="T26" fmla="*/ 9518275 w 153"/>
                  <a:gd name="T27" fmla="*/ 24507116 h 234"/>
                  <a:gd name="T28" fmla="*/ 7448778 w 153"/>
                  <a:gd name="T29" fmla="*/ 32399661 h 234"/>
                  <a:gd name="T30" fmla="*/ 6621493 w 153"/>
                  <a:gd name="T31" fmla="*/ 84322511 h 234"/>
                  <a:gd name="T32" fmla="*/ 45521886 w 153"/>
                  <a:gd name="T33" fmla="*/ 90137853 h 234"/>
                  <a:gd name="T34" fmla="*/ 49246595 w 153"/>
                  <a:gd name="T35" fmla="*/ 86399110 h 234"/>
                  <a:gd name="T36" fmla="*/ 54212231 w 153"/>
                  <a:gd name="T37" fmla="*/ 15369393 h 234"/>
                  <a:gd name="T38" fmla="*/ 22346979 w 153"/>
                  <a:gd name="T39" fmla="*/ 8307605 h 234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53"/>
                  <a:gd name="T61" fmla="*/ 0 h 234"/>
                  <a:gd name="T62" fmla="*/ 153 w 153"/>
                  <a:gd name="T63" fmla="*/ 234 h 234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53" h="234">
                    <a:moveTo>
                      <a:pt x="135" y="19"/>
                    </a:moveTo>
                    <a:cubicBezTo>
                      <a:pt x="153" y="43"/>
                      <a:pt x="140" y="94"/>
                      <a:pt x="140" y="132"/>
                    </a:cubicBezTo>
                    <a:cubicBezTo>
                      <a:pt x="139" y="140"/>
                      <a:pt x="139" y="144"/>
                      <a:pt x="138" y="153"/>
                    </a:cubicBezTo>
                    <a:cubicBezTo>
                      <a:pt x="134" y="184"/>
                      <a:pt x="142" y="224"/>
                      <a:pt x="116" y="234"/>
                    </a:cubicBezTo>
                    <a:cubicBezTo>
                      <a:pt x="97" y="230"/>
                      <a:pt x="78" y="234"/>
                      <a:pt x="60" y="231"/>
                    </a:cubicBezTo>
                    <a:cubicBezTo>
                      <a:pt x="56" y="231"/>
                      <a:pt x="51" y="227"/>
                      <a:pt x="47" y="226"/>
                    </a:cubicBezTo>
                    <a:cubicBezTo>
                      <a:pt x="29" y="222"/>
                      <a:pt x="14" y="231"/>
                      <a:pt x="7" y="213"/>
                    </a:cubicBezTo>
                    <a:cubicBezTo>
                      <a:pt x="7" y="213"/>
                      <a:pt x="3" y="197"/>
                      <a:pt x="2" y="194"/>
                    </a:cubicBezTo>
                    <a:cubicBezTo>
                      <a:pt x="0" y="175"/>
                      <a:pt x="4" y="139"/>
                      <a:pt x="5" y="117"/>
                    </a:cubicBezTo>
                    <a:cubicBezTo>
                      <a:pt x="8" y="80"/>
                      <a:pt x="11" y="40"/>
                      <a:pt x="18" y="5"/>
                    </a:cubicBezTo>
                    <a:cubicBezTo>
                      <a:pt x="50" y="0"/>
                      <a:pt x="98" y="23"/>
                      <a:pt x="135" y="19"/>
                    </a:cubicBezTo>
                    <a:close/>
                    <a:moveTo>
                      <a:pt x="54" y="20"/>
                    </a:moveTo>
                    <a:cubicBezTo>
                      <a:pt x="47" y="18"/>
                      <a:pt x="36" y="25"/>
                      <a:pt x="30" y="20"/>
                    </a:cubicBezTo>
                    <a:cubicBezTo>
                      <a:pt x="24" y="33"/>
                      <a:pt x="25" y="47"/>
                      <a:pt x="23" y="59"/>
                    </a:cubicBezTo>
                    <a:cubicBezTo>
                      <a:pt x="22" y="66"/>
                      <a:pt x="18" y="71"/>
                      <a:pt x="18" y="78"/>
                    </a:cubicBezTo>
                    <a:cubicBezTo>
                      <a:pt x="14" y="118"/>
                      <a:pt x="9" y="165"/>
                      <a:pt x="16" y="203"/>
                    </a:cubicBezTo>
                    <a:cubicBezTo>
                      <a:pt x="43" y="216"/>
                      <a:pt x="76" y="222"/>
                      <a:pt x="110" y="217"/>
                    </a:cubicBezTo>
                    <a:cubicBezTo>
                      <a:pt x="112" y="213"/>
                      <a:pt x="114" y="210"/>
                      <a:pt x="119" y="208"/>
                    </a:cubicBezTo>
                    <a:cubicBezTo>
                      <a:pt x="127" y="158"/>
                      <a:pt x="132" y="94"/>
                      <a:pt x="131" y="37"/>
                    </a:cubicBezTo>
                    <a:cubicBezTo>
                      <a:pt x="108" y="28"/>
                      <a:pt x="78" y="25"/>
                      <a:pt x="5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0" name="Freeform 206"/>
              <p:cNvSpPr>
                <a:spLocks noChangeArrowheads="1"/>
              </p:cNvSpPr>
              <p:nvPr/>
            </p:nvSpPr>
            <p:spPr bwMode="auto">
              <a:xfrm>
                <a:off x="446088" y="661988"/>
                <a:ext cx="58738" cy="47625"/>
              </a:xfrm>
              <a:custGeom>
                <a:avLst/>
                <a:gdLst>
                  <a:gd name="T0" fmla="*/ 12636332 w 92"/>
                  <a:gd name="T1" fmla="*/ 1612900 h 75"/>
                  <a:gd name="T2" fmla="*/ 11413688 w 92"/>
                  <a:gd name="T3" fmla="*/ 21370926 h 75"/>
                  <a:gd name="T4" fmla="*/ 26495947 w 92"/>
                  <a:gd name="T5" fmla="*/ 2419350 h 75"/>
                  <a:gd name="T6" fmla="*/ 29756543 w 92"/>
                  <a:gd name="T7" fmla="*/ 2419350 h 75"/>
                  <a:gd name="T8" fmla="*/ 25680638 w 92"/>
                  <a:gd name="T9" fmla="*/ 12096750 h 75"/>
                  <a:gd name="T10" fmla="*/ 35871039 w 92"/>
                  <a:gd name="T11" fmla="*/ 15725774 h 75"/>
                  <a:gd name="T12" fmla="*/ 33833087 w 92"/>
                  <a:gd name="T13" fmla="*/ 20564472 h 75"/>
                  <a:gd name="T14" fmla="*/ 35871039 w 92"/>
                  <a:gd name="T15" fmla="*/ 27419299 h 75"/>
                  <a:gd name="T16" fmla="*/ 32202469 w 92"/>
                  <a:gd name="T17" fmla="*/ 28628973 h 75"/>
                  <a:gd name="T18" fmla="*/ 29756543 w 92"/>
                  <a:gd name="T19" fmla="*/ 23387050 h 75"/>
                  <a:gd name="T20" fmla="*/ 20788781 w 92"/>
                  <a:gd name="T21" fmla="*/ 26612849 h 75"/>
                  <a:gd name="T22" fmla="*/ 27311256 w 92"/>
                  <a:gd name="T23" fmla="*/ 20564472 h 75"/>
                  <a:gd name="T24" fmla="*/ 24050021 w 92"/>
                  <a:gd name="T25" fmla="*/ 13709649 h 75"/>
                  <a:gd name="T26" fmla="*/ 15082258 w 92"/>
                  <a:gd name="T27" fmla="*/ 24596725 h 75"/>
                  <a:gd name="T28" fmla="*/ 7337142 w 92"/>
                  <a:gd name="T29" fmla="*/ 22983826 h 75"/>
                  <a:gd name="T30" fmla="*/ 7337142 w 92"/>
                  <a:gd name="T31" fmla="*/ 10080623 h 75"/>
                  <a:gd name="T32" fmla="*/ 1630618 w 92"/>
                  <a:gd name="T33" fmla="*/ 13709649 h 75"/>
                  <a:gd name="T34" fmla="*/ 0 w 92"/>
                  <a:gd name="T35" fmla="*/ 12903200 h 75"/>
                  <a:gd name="T36" fmla="*/ 8560425 w 92"/>
                  <a:gd name="T37" fmla="*/ 403225 h 75"/>
                  <a:gd name="T38" fmla="*/ 12636332 w 92"/>
                  <a:gd name="T39" fmla="*/ 1612900 h 75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92"/>
                  <a:gd name="T61" fmla="*/ 0 h 75"/>
                  <a:gd name="T62" fmla="*/ 92 w 92"/>
                  <a:gd name="T63" fmla="*/ 75 h 75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92" h="75">
                    <a:moveTo>
                      <a:pt x="31" y="4"/>
                    </a:moveTo>
                    <a:cubicBezTo>
                      <a:pt x="30" y="21"/>
                      <a:pt x="25" y="41"/>
                      <a:pt x="28" y="53"/>
                    </a:cubicBezTo>
                    <a:cubicBezTo>
                      <a:pt x="46" y="42"/>
                      <a:pt x="55" y="25"/>
                      <a:pt x="65" y="6"/>
                    </a:cubicBezTo>
                    <a:cubicBezTo>
                      <a:pt x="67" y="6"/>
                      <a:pt x="70" y="6"/>
                      <a:pt x="73" y="6"/>
                    </a:cubicBezTo>
                    <a:cubicBezTo>
                      <a:pt x="77" y="17"/>
                      <a:pt x="65" y="21"/>
                      <a:pt x="63" y="30"/>
                    </a:cubicBezTo>
                    <a:cubicBezTo>
                      <a:pt x="73" y="43"/>
                      <a:pt x="74" y="41"/>
                      <a:pt x="88" y="39"/>
                    </a:cubicBezTo>
                    <a:cubicBezTo>
                      <a:pt x="92" y="43"/>
                      <a:pt x="84" y="46"/>
                      <a:pt x="83" y="51"/>
                    </a:cubicBezTo>
                    <a:cubicBezTo>
                      <a:pt x="84" y="57"/>
                      <a:pt x="90" y="59"/>
                      <a:pt x="88" y="68"/>
                    </a:cubicBezTo>
                    <a:cubicBezTo>
                      <a:pt x="85" y="69"/>
                      <a:pt x="84" y="72"/>
                      <a:pt x="79" y="71"/>
                    </a:cubicBezTo>
                    <a:cubicBezTo>
                      <a:pt x="78" y="66"/>
                      <a:pt x="73" y="64"/>
                      <a:pt x="73" y="58"/>
                    </a:cubicBezTo>
                    <a:cubicBezTo>
                      <a:pt x="62" y="57"/>
                      <a:pt x="60" y="75"/>
                      <a:pt x="51" y="66"/>
                    </a:cubicBezTo>
                    <a:cubicBezTo>
                      <a:pt x="54" y="59"/>
                      <a:pt x="59" y="54"/>
                      <a:pt x="67" y="51"/>
                    </a:cubicBezTo>
                    <a:cubicBezTo>
                      <a:pt x="67" y="43"/>
                      <a:pt x="59" y="43"/>
                      <a:pt x="59" y="34"/>
                    </a:cubicBezTo>
                    <a:cubicBezTo>
                      <a:pt x="50" y="42"/>
                      <a:pt x="45" y="53"/>
                      <a:pt x="37" y="61"/>
                    </a:cubicBezTo>
                    <a:cubicBezTo>
                      <a:pt x="30" y="60"/>
                      <a:pt x="22" y="60"/>
                      <a:pt x="18" y="57"/>
                    </a:cubicBezTo>
                    <a:cubicBezTo>
                      <a:pt x="18" y="42"/>
                      <a:pt x="20" y="36"/>
                      <a:pt x="18" y="25"/>
                    </a:cubicBezTo>
                    <a:cubicBezTo>
                      <a:pt x="12" y="26"/>
                      <a:pt x="13" y="35"/>
                      <a:pt x="4" y="34"/>
                    </a:cubicBezTo>
                    <a:cubicBezTo>
                      <a:pt x="3" y="33"/>
                      <a:pt x="2" y="32"/>
                      <a:pt x="0" y="32"/>
                    </a:cubicBezTo>
                    <a:cubicBezTo>
                      <a:pt x="5" y="16"/>
                      <a:pt x="16" y="12"/>
                      <a:pt x="21" y="1"/>
                    </a:cubicBezTo>
                    <a:cubicBezTo>
                      <a:pt x="26" y="0"/>
                      <a:pt x="28" y="2"/>
                      <a:pt x="3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1" name="Freeform 207"/>
              <p:cNvSpPr>
                <a:spLocks noEditPoints="1" noChangeArrowheads="1"/>
              </p:cNvSpPr>
              <p:nvPr/>
            </p:nvSpPr>
            <p:spPr bwMode="auto">
              <a:xfrm>
                <a:off x="34925" y="685800"/>
                <a:ext cx="93663" cy="74613"/>
              </a:xfrm>
              <a:custGeom>
                <a:avLst/>
                <a:gdLst>
                  <a:gd name="T0" fmla="*/ 56795058 w 146"/>
                  <a:gd name="T1" fmla="*/ 6619332 h 116"/>
                  <a:gd name="T2" fmla="*/ 55560119 w 146"/>
                  <a:gd name="T3" fmla="*/ 35580753 h 116"/>
                  <a:gd name="T4" fmla="*/ 53913960 w 146"/>
                  <a:gd name="T5" fmla="*/ 43027268 h 116"/>
                  <a:gd name="T6" fmla="*/ 4938477 w 146"/>
                  <a:gd name="T7" fmla="*/ 37649334 h 116"/>
                  <a:gd name="T8" fmla="*/ 1646159 w 146"/>
                  <a:gd name="T9" fmla="*/ 11170726 h 116"/>
                  <a:gd name="T10" fmla="*/ 1646159 w 146"/>
                  <a:gd name="T11" fmla="*/ 7033562 h 116"/>
                  <a:gd name="T12" fmla="*/ 19343331 w 146"/>
                  <a:gd name="T13" fmla="*/ 413588 h 116"/>
                  <a:gd name="T14" fmla="*/ 56795058 w 146"/>
                  <a:gd name="T15" fmla="*/ 6619332 h 116"/>
                  <a:gd name="T16" fmla="*/ 6584637 w 146"/>
                  <a:gd name="T17" fmla="*/ 28547194 h 116"/>
                  <a:gd name="T18" fmla="*/ 49386703 w 146"/>
                  <a:gd name="T19" fmla="*/ 37649334 h 116"/>
                  <a:gd name="T20" fmla="*/ 51032862 w 146"/>
                  <a:gd name="T21" fmla="*/ 11584313 h 116"/>
                  <a:gd name="T22" fmla="*/ 34570624 w 146"/>
                  <a:gd name="T23" fmla="*/ 8688555 h 116"/>
                  <a:gd name="T24" fmla="*/ 27574129 w 146"/>
                  <a:gd name="T25" fmla="*/ 6619332 h 116"/>
                  <a:gd name="T26" fmla="*/ 36216783 w 146"/>
                  <a:gd name="T27" fmla="*/ 14066481 h 116"/>
                  <a:gd name="T28" fmla="*/ 36628643 w 146"/>
                  <a:gd name="T29" fmla="*/ 12825719 h 116"/>
                  <a:gd name="T30" fmla="*/ 24693672 w 146"/>
                  <a:gd name="T31" fmla="*/ 31857180 h 116"/>
                  <a:gd name="T32" fmla="*/ 26751050 w 146"/>
                  <a:gd name="T33" fmla="*/ 6619332 h 116"/>
                  <a:gd name="T34" fmla="*/ 6584637 w 146"/>
                  <a:gd name="T35" fmla="*/ 28547194 h 116"/>
                  <a:gd name="T36" fmla="*/ 25927970 w 146"/>
                  <a:gd name="T37" fmla="*/ 14066481 h 116"/>
                  <a:gd name="T38" fmla="*/ 23458733 w 146"/>
                  <a:gd name="T39" fmla="*/ 23996445 h 116"/>
                  <a:gd name="T40" fmla="*/ 27985990 w 146"/>
                  <a:gd name="T41" fmla="*/ 26065026 h 116"/>
                  <a:gd name="T42" fmla="*/ 28809069 w 146"/>
                  <a:gd name="T43" fmla="*/ 12411488 h 116"/>
                  <a:gd name="T44" fmla="*/ 25927970 w 146"/>
                  <a:gd name="T45" fmla="*/ 14066481 h 11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46"/>
                  <a:gd name="T70" fmla="*/ 0 h 116"/>
                  <a:gd name="T71" fmla="*/ 146 w 146"/>
                  <a:gd name="T72" fmla="*/ 116 h 11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46" h="116">
                    <a:moveTo>
                      <a:pt x="138" y="16"/>
                    </a:moveTo>
                    <a:cubicBezTo>
                      <a:pt x="146" y="28"/>
                      <a:pt x="138" y="62"/>
                      <a:pt x="135" y="86"/>
                    </a:cubicBezTo>
                    <a:cubicBezTo>
                      <a:pt x="134" y="94"/>
                      <a:pt x="136" y="98"/>
                      <a:pt x="131" y="104"/>
                    </a:cubicBezTo>
                    <a:cubicBezTo>
                      <a:pt x="93" y="116"/>
                      <a:pt x="61" y="89"/>
                      <a:pt x="12" y="91"/>
                    </a:cubicBezTo>
                    <a:cubicBezTo>
                      <a:pt x="0" y="76"/>
                      <a:pt x="2" y="49"/>
                      <a:pt x="4" y="27"/>
                    </a:cubicBezTo>
                    <a:cubicBezTo>
                      <a:pt x="4" y="24"/>
                      <a:pt x="3" y="19"/>
                      <a:pt x="4" y="17"/>
                    </a:cubicBezTo>
                    <a:cubicBezTo>
                      <a:pt x="9" y="2"/>
                      <a:pt x="30" y="0"/>
                      <a:pt x="47" y="1"/>
                    </a:cubicBezTo>
                    <a:cubicBezTo>
                      <a:pt x="80" y="2"/>
                      <a:pt x="111" y="18"/>
                      <a:pt x="138" y="16"/>
                    </a:cubicBezTo>
                    <a:close/>
                    <a:moveTo>
                      <a:pt x="16" y="69"/>
                    </a:moveTo>
                    <a:cubicBezTo>
                      <a:pt x="43" y="85"/>
                      <a:pt x="78" y="92"/>
                      <a:pt x="120" y="91"/>
                    </a:cubicBezTo>
                    <a:cubicBezTo>
                      <a:pt x="118" y="77"/>
                      <a:pt x="141" y="44"/>
                      <a:pt x="124" y="28"/>
                    </a:cubicBezTo>
                    <a:cubicBezTo>
                      <a:pt x="119" y="23"/>
                      <a:pt x="98" y="25"/>
                      <a:pt x="84" y="21"/>
                    </a:cubicBezTo>
                    <a:cubicBezTo>
                      <a:pt x="77" y="20"/>
                      <a:pt x="73" y="15"/>
                      <a:pt x="67" y="16"/>
                    </a:cubicBezTo>
                    <a:cubicBezTo>
                      <a:pt x="74" y="22"/>
                      <a:pt x="84" y="25"/>
                      <a:pt x="88" y="34"/>
                    </a:cubicBezTo>
                    <a:cubicBezTo>
                      <a:pt x="87" y="33"/>
                      <a:pt x="88" y="31"/>
                      <a:pt x="89" y="31"/>
                    </a:cubicBezTo>
                    <a:cubicBezTo>
                      <a:pt x="86" y="53"/>
                      <a:pt x="87" y="85"/>
                      <a:pt x="60" y="77"/>
                    </a:cubicBezTo>
                    <a:cubicBezTo>
                      <a:pt x="37" y="71"/>
                      <a:pt x="45" y="27"/>
                      <a:pt x="65" y="16"/>
                    </a:cubicBezTo>
                    <a:cubicBezTo>
                      <a:pt x="23" y="3"/>
                      <a:pt x="8" y="27"/>
                      <a:pt x="16" y="69"/>
                    </a:cubicBezTo>
                    <a:close/>
                    <a:moveTo>
                      <a:pt x="63" y="34"/>
                    </a:moveTo>
                    <a:cubicBezTo>
                      <a:pt x="63" y="44"/>
                      <a:pt x="59" y="50"/>
                      <a:pt x="57" y="58"/>
                    </a:cubicBezTo>
                    <a:cubicBezTo>
                      <a:pt x="62" y="58"/>
                      <a:pt x="61" y="65"/>
                      <a:pt x="68" y="63"/>
                    </a:cubicBezTo>
                    <a:cubicBezTo>
                      <a:pt x="78" y="58"/>
                      <a:pt x="77" y="39"/>
                      <a:pt x="70" y="30"/>
                    </a:cubicBezTo>
                    <a:cubicBezTo>
                      <a:pt x="67" y="31"/>
                      <a:pt x="67" y="35"/>
                      <a:pt x="63" y="3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2" name="Freeform 208"/>
              <p:cNvSpPr>
                <a:spLocks noChangeArrowheads="1"/>
              </p:cNvSpPr>
              <p:nvPr/>
            </p:nvSpPr>
            <p:spPr bwMode="auto">
              <a:xfrm>
                <a:off x="357188" y="684213"/>
                <a:ext cx="39688" cy="47625"/>
              </a:xfrm>
              <a:custGeom>
                <a:avLst/>
                <a:gdLst>
                  <a:gd name="T0" fmla="*/ 16800187 w 62"/>
                  <a:gd name="T1" fmla="*/ 4435474 h 75"/>
                  <a:gd name="T2" fmla="*/ 15980822 w 62"/>
                  <a:gd name="T3" fmla="*/ 13709649 h 75"/>
                  <a:gd name="T4" fmla="*/ 25405445 w 62"/>
                  <a:gd name="T5" fmla="*/ 15322549 h 75"/>
                  <a:gd name="T6" fmla="*/ 24176397 w 62"/>
                  <a:gd name="T7" fmla="*/ 20161247 h 75"/>
                  <a:gd name="T8" fmla="*/ 16800187 w 62"/>
                  <a:gd name="T9" fmla="*/ 19354797 h 75"/>
                  <a:gd name="T10" fmla="*/ 15161457 w 62"/>
                  <a:gd name="T11" fmla="*/ 29435423 h 75"/>
                  <a:gd name="T12" fmla="*/ 11063352 w 62"/>
                  <a:gd name="T13" fmla="*/ 20161247 h 75"/>
                  <a:gd name="T14" fmla="*/ 819365 w 62"/>
                  <a:gd name="T15" fmla="*/ 17741898 h 75"/>
                  <a:gd name="T16" fmla="*/ 10243985 w 62"/>
                  <a:gd name="T17" fmla="*/ 13306425 h 75"/>
                  <a:gd name="T18" fmla="*/ 16800187 w 62"/>
                  <a:gd name="T19" fmla="*/ 4435474 h 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5"/>
                  <a:gd name="T32" fmla="*/ 62 w 62"/>
                  <a:gd name="T33" fmla="*/ 75 h 75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5">
                    <a:moveTo>
                      <a:pt x="41" y="11"/>
                    </a:moveTo>
                    <a:cubicBezTo>
                      <a:pt x="41" y="21"/>
                      <a:pt x="39" y="22"/>
                      <a:pt x="39" y="34"/>
                    </a:cubicBezTo>
                    <a:cubicBezTo>
                      <a:pt x="44" y="38"/>
                      <a:pt x="59" y="33"/>
                      <a:pt x="62" y="38"/>
                    </a:cubicBezTo>
                    <a:cubicBezTo>
                      <a:pt x="62" y="44"/>
                      <a:pt x="60" y="46"/>
                      <a:pt x="59" y="50"/>
                    </a:cubicBezTo>
                    <a:cubicBezTo>
                      <a:pt x="50" y="49"/>
                      <a:pt x="50" y="51"/>
                      <a:pt x="41" y="48"/>
                    </a:cubicBezTo>
                    <a:cubicBezTo>
                      <a:pt x="35" y="55"/>
                      <a:pt x="44" y="65"/>
                      <a:pt x="37" y="73"/>
                    </a:cubicBezTo>
                    <a:cubicBezTo>
                      <a:pt x="24" y="75"/>
                      <a:pt x="23" y="60"/>
                      <a:pt x="27" y="50"/>
                    </a:cubicBezTo>
                    <a:cubicBezTo>
                      <a:pt x="19" y="46"/>
                      <a:pt x="9" y="50"/>
                      <a:pt x="2" y="44"/>
                    </a:cubicBezTo>
                    <a:cubicBezTo>
                      <a:pt x="0" y="29"/>
                      <a:pt x="18" y="30"/>
                      <a:pt x="25" y="33"/>
                    </a:cubicBezTo>
                    <a:cubicBezTo>
                      <a:pt x="35" y="27"/>
                      <a:pt x="20" y="0"/>
                      <a:pt x="41" y="1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3" name="Freeform 209"/>
              <p:cNvSpPr>
                <a:spLocks noEditPoints="1" noChangeArrowheads="1"/>
              </p:cNvSpPr>
              <p:nvPr/>
            </p:nvSpPr>
            <p:spPr bwMode="auto">
              <a:xfrm>
                <a:off x="130175" y="696913"/>
                <a:ext cx="98425" cy="82550"/>
              </a:xfrm>
              <a:custGeom>
                <a:avLst/>
                <a:gdLst>
                  <a:gd name="T0" fmla="*/ 63316862 w 153"/>
                  <a:gd name="T1" fmla="*/ 7258049 h 130"/>
                  <a:gd name="T2" fmla="*/ 60006438 w 153"/>
                  <a:gd name="T3" fmla="*/ 38709592 h 130"/>
                  <a:gd name="T4" fmla="*/ 6621493 w 153"/>
                  <a:gd name="T5" fmla="*/ 36693468 h 130"/>
                  <a:gd name="T6" fmla="*/ 4966280 w 153"/>
                  <a:gd name="T7" fmla="*/ 2016125 h 130"/>
                  <a:gd name="T8" fmla="*/ 32278894 w 153"/>
                  <a:gd name="T9" fmla="*/ 2016125 h 130"/>
                  <a:gd name="T10" fmla="*/ 63316862 w 153"/>
                  <a:gd name="T11" fmla="*/ 7258049 h 130"/>
                  <a:gd name="T12" fmla="*/ 10346203 w 153"/>
                  <a:gd name="T13" fmla="*/ 7258049 h 130"/>
                  <a:gd name="T14" fmla="*/ 10346203 w 153"/>
                  <a:gd name="T15" fmla="*/ 31048320 h 130"/>
                  <a:gd name="T16" fmla="*/ 54212231 w 153"/>
                  <a:gd name="T17" fmla="*/ 36693468 h 130"/>
                  <a:gd name="T18" fmla="*/ 54626517 w 153"/>
                  <a:gd name="T19" fmla="*/ 8870948 h 130"/>
                  <a:gd name="T20" fmla="*/ 10346203 w 153"/>
                  <a:gd name="T21" fmla="*/ 7258049 h 13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"/>
                  <a:gd name="T34" fmla="*/ 0 h 130"/>
                  <a:gd name="T35" fmla="*/ 153 w 153"/>
                  <a:gd name="T36" fmla="*/ 130 h 13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" h="130">
                    <a:moveTo>
                      <a:pt x="153" y="18"/>
                    </a:moveTo>
                    <a:cubicBezTo>
                      <a:pt x="148" y="46"/>
                      <a:pt x="149" y="64"/>
                      <a:pt x="145" y="96"/>
                    </a:cubicBezTo>
                    <a:cubicBezTo>
                      <a:pt x="118" y="130"/>
                      <a:pt x="56" y="91"/>
                      <a:pt x="16" y="91"/>
                    </a:cubicBezTo>
                    <a:cubicBezTo>
                      <a:pt x="0" y="67"/>
                      <a:pt x="9" y="34"/>
                      <a:pt x="12" y="5"/>
                    </a:cubicBezTo>
                    <a:cubicBezTo>
                      <a:pt x="24" y="0"/>
                      <a:pt x="54" y="4"/>
                      <a:pt x="78" y="5"/>
                    </a:cubicBezTo>
                    <a:cubicBezTo>
                      <a:pt x="106" y="7"/>
                      <a:pt x="135" y="9"/>
                      <a:pt x="153" y="18"/>
                    </a:cubicBezTo>
                    <a:close/>
                    <a:moveTo>
                      <a:pt x="25" y="18"/>
                    </a:moveTo>
                    <a:cubicBezTo>
                      <a:pt x="18" y="35"/>
                      <a:pt x="13" y="59"/>
                      <a:pt x="25" y="77"/>
                    </a:cubicBezTo>
                    <a:cubicBezTo>
                      <a:pt x="59" y="83"/>
                      <a:pt x="95" y="106"/>
                      <a:pt x="131" y="91"/>
                    </a:cubicBezTo>
                    <a:cubicBezTo>
                      <a:pt x="138" y="71"/>
                      <a:pt x="140" y="37"/>
                      <a:pt x="132" y="22"/>
                    </a:cubicBezTo>
                    <a:cubicBezTo>
                      <a:pt x="91" y="27"/>
                      <a:pt x="60" y="10"/>
                      <a:pt x="25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4" name="Freeform 210"/>
              <p:cNvSpPr>
                <a:spLocks noEditPoints="1" noChangeArrowheads="1"/>
              </p:cNvSpPr>
              <p:nvPr/>
            </p:nvSpPr>
            <p:spPr bwMode="auto">
              <a:xfrm>
                <a:off x="228600" y="708025"/>
                <a:ext cx="90488" cy="71438"/>
              </a:xfrm>
              <a:custGeom>
                <a:avLst/>
                <a:gdLst>
                  <a:gd name="T0" fmla="*/ 55144030 w 140"/>
                  <a:gd name="T1" fmla="*/ 43863590 h 110"/>
                  <a:gd name="T2" fmla="*/ 33420446 w 140"/>
                  <a:gd name="T3" fmla="*/ 43020621 h 110"/>
                  <a:gd name="T4" fmla="*/ 10026069 w 140"/>
                  <a:gd name="T5" fmla="*/ 38802523 h 110"/>
                  <a:gd name="T6" fmla="*/ 5430573 w 140"/>
                  <a:gd name="T7" fmla="*/ 38381039 h 110"/>
                  <a:gd name="T8" fmla="*/ 2506517 w 140"/>
                  <a:gd name="T9" fmla="*/ 10544248 h 110"/>
                  <a:gd name="T10" fmla="*/ 6683831 w 140"/>
                  <a:gd name="T11" fmla="*/ 421484 h 110"/>
                  <a:gd name="T12" fmla="*/ 56815472 w 140"/>
                  <a:gd name="T13" fmla="*/ 8857013 h 110"/>
                  <a:gd name="T14" fmla="*/ 55144030 w 140"/>
                  <a:gd name="T15" fmla="*/ 43863590 h 110"/>
                  <a:gd name="T16" fmla="*/ 8772810 w 140"/>
                  <a:gd name="T17" fmla="*/ 7591912 h 110"/>
                  <a:gd name="T18" fmla="*/ 7937736 w 140"/>
                  <a:gd name="T19" fmla="*/ 30789130 h 110"/>
                  <a:gd name="T20" fmla="*/ 49295276 w 140"/>
                  <a:gd name="T21" fmla="*/ 38381039 h 110"/>
                  <a:gd name="T22" fmla="*/ 52219976 w 140"/>
                  <a:gd name="T23" fmla="*/ 13496588 h 110"/>
                  <a:gd name="T24" fmla="*/ 8772810 w 140"/>
                  <a:gd name="T25" fmla="*/ 7591912 h 11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140"/>
                  <a:gd name="T40" fmla="*/ 0 h 110"/>
                  <a:gd name="T41" fmla="*/ 140 w 140"/>
                  <a:gd name="T42" fmla="*/ 110 h 11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140" h="110">
                    <a:moveTo>
                      <a:pt x="132" y="104"/>
                    </a:moveTo>
                    <a:cubicBezTo>
                      <a:pt x="116" y="110"/>
                      <a:pt x="100" y="104"/>
                      <a:pt x="80" y="102"/>
                    </a:cubicBezTo>
                    <a:cubicBezTo>
                      <a:pt x="58" y="100"/>
                      <a:pt x="38" y="99"/>
                      <a:pt x="24" y="92"/>
                    </a:cubicBezTo>
                    <a:cubicBezTo>
                      <a:pt x="18" y="90"/>
                      <a:pt x="15" y="92"/>
                      <a:pt x="13" y="91"/>
                    </a:cubicBezTo>
                    <a:cubicBezTo>
                      <a:pt x="0" y="82"/>
                      <a:pt x="2" y="45"/>
                      <a:pt x="6" y="25"/>
                    </a:cubicBezTo>
                    <a:cubicBezTo>
                      <a:pt x="8" y="18"/>
                      <a:pt x="13" y="8"/>
                      <a:pt x="16" y="1"/>
                    </a:cubicBezTo>
                    <a:cubicBezTo>
                      <a:pt x="51" y="6"/>
                      <a:pt x="102" y="0"/>
                      <a:pt x="136" y="21"/>
                    </a:cubicBezTo>
                    <a:cubicBezTo>
                      <a:pt x="137" y="46"/>
                      <a:pt x="140" y="80"/>
                      <a:pt x="132" y="104"/>
                    </a:cubicBezTo>
                    <a:close/>
                    <a:moveTo>
                      <a:pt x="21" y="18"/>
                    </a:moveTo>
                    <a:cubicBezTo>
                      <a:pt x="16" y="32"/>
                      <a:pt x="13" y="56"/>
                      <a:pt x="19" y="73"/>
                    </a:cubicBezTo>
                    <a:cubicBezTo>
                      <a:pt x="46" y="91"/>
                      <a:pt x="82" y="92"/>
                      <a:pt x="118" y="91"/>
                    </a:cubicBezTo>
                    <a:cubicBezTo>
                      <a:pt x="129" y="78"/>
                      <a:pt x="124" y="56"/>
                      <a:pt x="125" y="32"/>
                    </a:cubicBezTo>
                    <a:cubicBezTo>
                      <a:pt x="98" y="15"/>
                      <a:pt x="53" y="11"/>
                      <a:pt x="21" y="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5" name="Freeform 211"/>
              <p:cNvSpPr>
                <a:spLocks noChangeArrowheads="1"/>
              </p:cNvSpPr>
              <p:nvPr/>
            </p:nvSpPr>
            <p:spPr bwMode="auto">
              <a:xfrm>
                <a:off x="163513" y="711200"/>
                <a:ext cx="38100" cy="44450"/>
              </a:xfrm>
              <a:custGeom>
                <a:avLst/>
                <a:gdLst>
                  <a:gd name="T0" fmla="*/ 12510363 w 59"/>
                  <a:gd name="T1" fmla="*/ 8118661 h 68"/>
                  <a:gd name="T2" fmla="*/ 23769238 w 59"/>
                  <a:gd name="T3" fmla="*/ 7264306 h 68"/>
                  <a:gd name="T4" fmla="*/ 22101233 w 59"/>
                  <a:gd name="T5" fmla="*/ 14100454 h 68"/>
                  <a:gd name="T6" fmla="*/ 19599544 w 59"/>
                  <a:gd name="T7" fmla="*/ 14527958 h 68"/>
                  <a:gd name="T8" fmla="*/ 17514377 w 59"/>
                  <a:gd name="T9" fmla="*/ 11109885 h 68"/>
                  <a:gd name="T10" fmla="*/ 19182381 w 59"/>
                  <a:gd name="T11" fmla="*/ 18801039 h 68"/>
                  <a:gd name="T12" fmla="*/ 19599544 w 59"/>
                  <a:gd name="T13" fmla="*/ 22219117 h 68"/>
                  <a:gd name="T14" fmla="*/ 23352721 w 59"/>
                  <a:gd name="T15" fmla="*/ 20509749 h 68"/>
                  <a:gd name="T16" fmla="*/ 23769238 w 59"/>
                  <a:gd name="T17" fmla="*/ 24782835 h 68"/>
                  <a:gd name="T18" fmla="*/ 16263535 w 59"/>
                  <a:gd name="T19" fmla="*/ 23074126 h 68"/>
                  <a:gd name="T20" fmla="*/ 12093200 w 59"/>
                  <a:gd name="T21" fmla="*/ 18801039 h 68"/>
                  <a:gd name="T22" fmla="*/ 5004015 w 59"/>
                  <a:gd name="T23" fmla="*/ 24355985 h 68"/>
                  <a:gd name="T24" fmla="*/ 417163 w 59"/>
                  <a:gd name="T25" fmla="*/ 21791613 h 68"/>
                  <a:gd name="T26" fmla="*/ 1668005 w 59"/>
                  <a:gd name="T27" fmla="*/ 17091676 h 68"/>
                  <a:gd name="T28" fmla="*/ 7922863 w 59"/>
                  <a:gd name="T29" fmla="*/ 8546165 h 68"/>
                  <a:gd name="T30" fmla="*/ 4170336 w 59"/>
                  <a:gd name="T31" fmla="*/ 10254874 h 68"/>
                  <a:gd name="T32" fmla="*/ 2085168 w 59"/>
                  <a:gd name="T33" fmla="*/ 8546165 h 68"/>
                  <a:gd name="T34" fmla="*/ 12510363 w 59"/>
                  <a:gd name="T35" fmla="*/ 8118661 h 68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59"/>
                  <a:gd name="T55" fmla="*/ 0 h 68"/>
                  <a:gd name="T56" fmla="*/ 59 w 59"/>
                  <a:gd name="T57" fmla="*/ 68 h 68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59" h="68">
                    <a:moveTo>
                      <a:pt x="30" y="19"/>
                    </a:moveTo>
                    <a:cubicBezTo>
                      <a:pt x="37" y="12"/>
                      <a:pt x="52" y="9"/>
                      <a:pt x="57" y="17"/>
                    </a:cubicBezTo>
                    <a:cubicBezTo>
                      <a:pt x="59" y="26"/>
                      <a:pt x="52" y="26"/>
                      <a:pt x="53" y="33"/>
                    </a:cubicBezTo>
                    <a:cubicBezTo>
                      <a:pt x="51" y="33"/>
                      <a:pt x="48" y="32"/>
                      <a:pt x="47" y="34"/>
                    </a:cubicBezTo>
                    <a:cubicBezTo>
                      <a:pt x="44" y="33"/>
                      <a:pt x="44" y="29"/>
                      <a:pt x="42" y="26"/>
                    </a:cubicBezTo>
                    <a:cubicBezTo>
                      <a:pt x="33" y="28"/>
                      <a:pt x="38" y="44"/>
                      <a:pt x="46" y="44"/>
                    </a:cubicBezTo>
                    <a:cubicBezTo>
                      <a:pt x="45" y="49"/>
                      <a:pt x="44" y="49"/>
                      <a:pt x="47" y="52"/>
                    </a:cubicBezTo>
                    <a:cubicBezTo>
                      <a:pt x="51" y="52"/>
                      <a:pt x="50" y="47"/>
                      <a:pt x="56" y="48"/>
                    </a:cubicBezTo>
                    <a:cubicBezTo>
                      <a:pt x="58" y="50"/>
                      <a:pt x="57" y="54"/>
                      <a:pt x="57" y="58"/>
                    </a:cubicBezTo>
                    <a:cubicBezTo>
                      <a:pt x="52" y="63"/>
                      <a:pt x="38" y="68"/>
                      <a:pt x="39" y="54"/>
                    </a:cubicBezTo>
                    <a:cubicBezTo>
                      <a:pt x="35" y="53"/>
                      <a:pt x="30" y="51"/>
                      <a:pt x="29" y="44"/>
                    </a:cubicBezTo>
                    <a:cubicBezTo>
                      <a:pt x="24" y="48"/>
                      <a:pt x="17" y="52"/>
                      <a:pt x="12" y="57"/>
                    </a:cubicBezTo>
                    <a:cubicBezTo>
                      <a:pt x="9" y="54"/>
                      <a:pt x="6" y="51"/>
                      <a:pt x="1" y="51"/>
                    </a:cubicBezTo>
                    <a:cubicBezTo>
                      <a:pt x="0" y="45"/>
                      <a:pt x="4" y="44"/>
                      <a:pt x="4" y="40"/>
                    </a:cubicBezTo>
                    <a:cubicBezTo>
                      <a:pt x="16" y="48"/>
                      <a:pt x="26" y="33"/>
                      <a:pt x="19" y="20"/>
                    </a:cubicBezTo>
                    <a:cubicBezTo>
                      <a:pt x="13" y="19"/>
                      <a:pt x="14" y="24"/>
                      <a:pt x="10" y="24"/>
                    </a:cubicBezTo>
                    <a:cubicBezTo>
                      <a:pt x="9" y="22"/>
                      <a:pt x="7" y="21"/>
                      <a:pt x="5" y="20"/>
                    </a:cubicBezTo>
                    <a:cubicBezTo>
                      <a:pt x="8" y="4"/>
                      <a:pt x="29" y="0"/>
                      <a:pt x="3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6" name="Freeform 212"/>
              <p:cNvSpPr>
                <a:spLocks noChangeArrowheads="1"/>
              </p:cNvSpPr>
              <p:nvPr/>
            </p:nvSpPr>
            <p:spPr bwMode="auto">
              <a:xfrm>
                <a:off x="268288" y="727075"/>
                <a:ext cx="14288" cy="20638"/>
              </a:xfrm>
              <a:custGeom>
                <a:avLst/>
                <a:gdLst>
                  <a:gd name="T0" fmla="*/ 8435765 w 22"/>
                  <a:gd name="T1" fmla="*/ 3327877 h 32"/>
                  <a:gd name="T2" fmla="*/ 6326987 w 22"/>
                  <a:gd name="T3" fmla="*/ 13310219 h 32"/>
                  <a:gd name="T4" fmla="*/ 8435765 w 22"/>
                  <a:gd name="T5" fmla="*/ 3327877 h 32"/>
                  <a:gd name="T6" fmla="*/ 0 60000 65536"/>
                  <a:gd name="T7" fmla="*/ 0 60000 65536"/>
                  <a:gd name="T8" fmla="*/ 0 60000 65536"/>
                  <a:gd name="T9" fmla="*/ 0 w 22"/>
                  <a:gd name="T10" fmla="*/ 0 h 32"/>
                  <a:gd name="T11" fmla="*/ 22 w 22"/>
                  <a:gd name="T12" fmla="*/ 32 h 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2" h="32">
                    <a:moveTo>
                      <a:pt x="20" y="8"/>
                    </a:moveTo>
                    <a:cubicBezTo>
                      <a:pt x="22" y="17"/>
                      <a:pt x="22" y="26"/>
                      <a:pt x="15" y="32"/>
                    </a:cubicBezTo>
                    <a:cubicBezTo>
                      <a:pt x="0" y="29"/>
                      <a:pt x="0" y="0"/>
                      <a:pt x="20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7" name="Freeform 213"/>
              <p:cNvSpPr>
                <a:spLocks noChangeArrowheads="1"/>
              </p:cNvSpPr>
              <p:nvPr/>
            </p:nvSpPr>
            <p:spPr bwMode="auto">
              <a:xfrm>
                <a:off x="447675" y="746125"/>
                <a:ext cx="42863" cy="15875"/>
              </a:xfrm>
              <a:custGeom>
                <a:avLst/>
                <a:gdLst>
                  <a:gd name="T0" fmla="*/ 409438 w 67"/>
                  <a:gd name="T1" fmla="*/ 5645151 h 25"/>
                  <a:gd name="T2" fmla="*/ 23328987 w 67"/>
                  <a:gd name="T3" fmla="*/ 2822575 h 25"/>
                  <a:gd name="T4" fmla="*/ 19235887 w 67"/>
                  <a:gd name="T5" fmla="*/ 10080624 h 25"/>
                  <a:gd name="T6" fmla="*/ 14733995 w 67"/>
                  <a:gd name="T7" fmla="*/ 7661275 h 25"/>
                  <a:gd name="T8" fmla="*/ 409438 w 67"/>
                  <a:gd name="T9" fmla="*/ 5645151 h 2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7"/>
                  <a:gd name="T16" fmla="*/ 0 h 25"/>
                  <a:gd name="T17" fmla="*/ 67 w 67"/>
                  <a:gd name="T18" fmla="*/ 25 h 2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7" h="25">
                    <a:moveTo>
                      <a:pt x="1" y="14"/>
                    </a:moveTo>
                    <a:cubicBezTo>
                      <a:pt x="11" y="0"/>
                      <a:pt x="39" y="12"/>
                      <a:pt x="57" y="7"/>
                    </a:cubicBezTo>
                    <a:cubicBezTo>
                      <a:pt x="67" y="13"/>
                      <a:pt x="63" y="25"/>
                      <a:pt x="47" y="25"/>
                    </a:cubicBezTo>
                    <a:cubicBezTo>
                      <a:pt x="44" y="25"/>
                      <a:pt x="41" y="21"/>
                      <a:pt x="36" y="19"/>
                    </a:cubicBezTo>
                    <a:cubicBezTo>
                      <a:pt x="23" y="17"/>
                      <a:pt x="0" y="25"/>
                      <a:pt x="1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8" name="Freeform 214"/>
              <p:cNvSpPr>
                <a:spLocks noEditPoints="1" noChangeArrowheads="1"/>
              </p:cNvSpPr>
              <p:nvPr/>
            </p:nvSpPr>
            <p:spPr bwMode="auto">
              <a:xfrm>
                <a:off x="85725" y="128588"/>
                <a:ext cx="482600" cy="214313"/>
              </a:xfrm>
              <a:custGeom>
                <a:avLst/>
                <a:gdLst>
                  <a:gd name="T0" fmla="*/ 58589970 w 746"/>
                  <a:gd name="T1" fmla="*/ 4142097 h 333"/>
                  <a:gd name="T2" fmla="*/ 108391577 w 746"/>
                  <a:gd name="T3" fmla="*/ 7455260 h 333"/>
                  <a:gd name="T4" fmla="*/ 153171796 w 746"/>
                  <a:gd name="T5" fmla="*/ 14082874 h 333"/>
                  <a:gd name="T6" fmla="*/ 312202070 w 746"/>
                  <a:gd name="T7" fmla="*/ 33549958 h 333"/>
                  <a:gd name="T8" fmla="*/ 304250817 w 746"/>
                  <a:gd name="T9" fmla="*/ 122188654 h 333"/>
                  <a:gd name="T10" fmla="*/ 272444512 w 746"/>
                  <a:gd name="T11" fmla="*/ 132957717 h 333"/>
                  <a:gd name="T12" fmla="*/ 124294730 w 746"/>
                  <a:gd name="T13" fmla="*/ 124673525 h 333"/>
                  <a:gd name="T14" fmla="*/ 61519856 w 746"/>
                  <a:gd name="T15" fmla="*/ 121360363 h 333"/>
                  <a:gd name="T16" fmla="*/ 5440572 w 746"/>
                  <a:gd name="T17" fmla="*/ 114318929 h 333"/>
                  <a:gd name="T18" fmla="*/ 10044031 w 746"/>
                  <a:gd name="T19" fmla="*/ 43905208 h 333"/>
                  <a:gd name="T20" fmla="*/ 25947191 w 746"/>
                  <a:gd name="T21" fmla="*/ 0 h 333"/>
                  <a:gd name="T22" fmla="*/ 266585387 w 746"/>
                  <a:gd name="T23" fmla="*/ 48875594 h 333"/>
                  <a:gd name="T24" fmla="*/ 207995437 w 746"/>
                  <a:gd name="T25" fmla="*/ 40177569 h 333"/>
                  <a:gd name="T26" fmla="*/ 156101035 w 746"/>
                  <a:gd name="T27" fmla="*/ 34378248 h 333"/>
                  <a:gd name="T28" fmla="*/ 105462338 w 746"/>
                  <a:gd name="T29" fmla="*/ 30650619 h 333"/>
                  <a:gd name="T30" fmla="*/ 42268899 w 746"/>
                  <a:gd name="T31" fmla="*/ 28994038 h 333"/>
                  <a:gd name="T32" fmla="*/ 177026242 w 746"/>
                  <a:gd name="T33" fmla="*/ 101478817 h 333"/>
                  <a:gd name="T34" fmla="*/ 216365245 w 746"/>
                  <a:gd name="T35" fmla="*/ 104791979 h 333"/>
                  <a:gd name="T36" fmla="*/ 264074704 w 746"/>
                  <a:gd name="T37" fmla="*/ 108934075 h 333"/>
                  <a:gd name="T38" fmla="*/ 287510554 w 746"/>
                  <a:gd name="T39" fmla="*/ 49289418 h 333"/>
                  <a:gd name="T40" fmla="*/ 267841052 w 746"/>
                  <a:gd name="T41" fmla="*/ 28579571 h 333"/>
                  <a:gd name="T42" fmla="*/ 208832548 w 746"/>
                  <a:gd name="T43" fmla="*/ 23195361 h 333"/>
                  <a:gd name="T44" fmla="*/ 134338758 w 746"/>
                  <a:gd name="T45" fmla="*/ 17396036 h 333"/>
                  <a:gd name="T46" fmla="*/ 82026467 w 746"/>
                  <a:gd name="T47" fmla="*/ 11597359 h 333"/>
                  <a:gd name="T48" fmla="*/ 38083348 w 746"/>
                  <a:gd name="T49" fmla="*/ 24437475 h 333"/>
                  <a:gd name="T50" fmla="*/ 118435605 w 746"/>
                  <a:gd name="T51" fmla="*/ 26922990 h 333"/>
                  <a:gd name="T52" fmla="*/ 141453547 w 746"/>
                  <a:gd name="T53" fmla="*/ 28994038 h 333"/>
                  <a:gd name="T54" fmla="*/ 257378469 w 746"/>
                  <a:gd name="T55" fmla="*/ 41834150 h 333"/>
                  <a:gd name="T56" fmla="*/ 297554582 w 746"/>
                  <a:gd name="T57" fmla="*/ 41005859 h 333"/>
                  <a:gd name="T58" fmla="*/ 287510554 w 746"/>
                  <a:gd name="T59" fmla="*/ 32721667 h 333"/>
                  <a:gd name="T60" fmla="*/ 6696237 w 746"/>
                  <a:gd name="T61" fmla="*/ 104791979 h 333"/>
                  <a:gd name="T62" fmla="*/ 29294985 w 746"/>
                  <a:gd name="T63" fmla="*/ 74969641 h 333"/>
                  <a:gd name="T64" fmla="*/ 26365746 w 746"/>
                  <a:gd name="T65" fmla="*/ 24437475 h 333"/>
                  <a:gd name="T66" fmla="*/ 16740268 w 746"/>
                  <a:gd name="T67" fmla="*/ 9940775 h 333"/>
                  <a:gd name="T68" fmla="*/ 297554582 w 746"/>
                  <a:gd name="T69" fmla="*/ 46804546 h 333"/>
                  <a:gd name="T70" fmla="*/ 297554582 w 746"/>
                  <a:gd name="T71" fmla="*/ 123431411 h 333"/>
                  <a:gd name="T72" fmla="*/ 304668725 w 746"/>
                  <a:gd name="T73" fmla="*/ 70828188 h 333"/>
                  <a:gd name="T74" fmla="*/ 305087280 w 746"/>
                  <a:gd name="T75" fmla="*/ 41005859 h 333"/>
                  <a:gd name="T76" fmla="*/ 287510554 w 746"/>
                  <a:gd name="T77" fmla="*/ 119289315 h 333"/>
                  <a:gd name="T78" fmla="*/ 200462093 w 746"/>
                  <a:gd name="T79" fmla="*/ 108520252 h 333"/>
                  <a:gd name="T80" fmla="*/ 41850344 w 746"/>
                  <a:gd name="T81" fmla="*/ 96922254 h 333"/>
                  <a:gd name="T82" fmla="*/ 11299699 w 746"/>
                  <a:gd name="T83" fmla="*/ 108520252 h 333"/>
                  <a:gd name="T84" fmla="*/ 156519590 w 746"/>
                  <a:gd name="T85" fmla="*/ 119289315 h 333"/>
                  <a:gd name="T86" fmla="*/ 264074704 w 746"/>
                  <a:gd name="T87" fmla="*/ 127987331 h 333"/>
                  <a:gd name="T88" fmla="*/ 287510554 w 746"/>
                  <a:gd name="T89" fmla="*/ 119289315 h 33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746"/>
                  <a:gd name="T136" fmla="*/ 0 h 333"/>
                  <a:gd name="T137" fmla="*/ 746 w 746"/>
                  <a:gd name="T138" fmla="*/ 333 h 33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746" h="333">
                    <a:moveTo>
                      <a:pt x="62" y="0"/>
                    </a:moveTo>
                    <a:cubicBezTo>
                      <a:pt x="75" y="12"/>
                      <a:pt x="112" y="7"/>
                      <a:pt x="140" y="10"/>
                    </a:cubicBezTo>
                    <a:cubicBezTo>
                      <a:pt x="163" y="12"/>
                      <a:pt x="187" y="17"/>
                      <a:pt x="209" y="18"/>
                    </a:cubicBezTo>
                    <a:cubicBezTo>
                      <a:pt x="226" y="20"/>
                      <a:pt x="243" y="17"/>
                      <a:pt x="259" y="18"/>
                    </a:cubicBezTo>
                    <a:cubicBezTo>
                      <a:pt x="275" y="19"/>
                      <a:pt x="291" y="23"/>
                      <a:pt x="308" y="25"/>
                    </a:cubicBezTo>
                    <a:cubicBezTo>
                      <a:pt x="328" y="28"/>
                      <a:pt x="346" y="32"/>
                      <a:pt x="366" y="34"/>
                    </a:cubicBezTo>
                    <a:cubicBezTo>
                      <a:pt x="461" y="41"/>
                      <a:pt x="567" y="52"/>
                      <a:pt x="657" y="58"/>
                    </a:cubicBezTo>
                    <a:cubicBezTo>
                      <a:pt x="682" y="74"/>
                      <a:pt x="730" y="57"/>
                      <a:pt x="746" y="81"/>
                    </a:cubicBezTo>
                    <a:cubicBezTo>
                      <a:pt x="739" y="127"/>
                      <a:pt x="738" y="183"/>
                      <a:pt x="732" y="238"/>
                    </a:cubicBezTo>
                    <a:cubicBezTo>
                      <a:pt x="730" y="257"/>
                      <a:pt x="724" y="278"/>
                      <a:pt x="727" y="295"/>
                    </a:cubicBezTo>
                    <a:cubicBezTo>
                      <a:pt x="728" y="309"/>
                      <a:pt x="738" y="321"/>
                      <a:pt x="721" y="333"/>
                    </a:cubicBezTo>
                    <a:cubicBezTo>
                      <a:pt x="699" y="331"/>
                      <a:pt x="675" y="329"/>
                      <a:pt x="651" y="321"/>
                    </a:cubicBezTo>
                    <a:cubicBezTo>
                      <a:pt x="544" y="322"/>
                      <a:pt x="440" y="297"/>
                      <a:pt x="336" y="300"/>
                    </a:cubicBezTo>
                    <a:cubicBezTo>
                      <a:pt x="323" y="300"/>
                      <a:pt x="310" y="302"/>
                      <a:pt x="297" y="301"/>
                    </a:cubicBezTo>
                    <a:cubicBezTo>
                      <a:pt x="275" y="300"/>
                      <a:pt x="251" y="298"/>
                      <a:pt x="223" y="297"/>
                    </a:cubicBezTo>
                    <a:cubicBezTo>
                      <a:pt x="195" y="295"/>
                      <a:pt x="178" y="295"/>
                      <a:pt x="147" y="293"/>
                    </a:cubicBezTo>
                    <a:cubicBezTo>
                      <a:pt x="111" y="290"/>
                      <a:pt x="82" y="277"/>
                      <a:pt x="49" y="277"/>
                    </a:cubicBezTo>
                    <a:cubicBezTo>
                      <a:pt x="37" y="277"/>
                      <a:pt x="26" y="280"/>
                      <a:pt x="13" y="276"/>
                    </a:cubicBezTo>
                    <a:cubicBezTo>
                      <a:pt x="0" y="260"/>
                      <a:pt x="2" y="236"/>
                      <a:pt x="5" y="217"/>
                    </a:cubicBezTo>
                    <a:cubicBezTo>
                      <a:pt x="9" y="180"/>
                      <a:pt x="23" y="142"/>
                      <a:pt x="24" y="106"/>
                    </a:cubicBezTo>
                    <a:cubicBezTo>
                      <a:pt x="26" y="64"/>
                      <a:pt x="17" y="25"/>
                      <a:pt x="41" y="3"/>
                    </a:cubicBezTo>
                    <a:cubicBezTo>
                      <a:pt x="49" y="2"/>
                      <a:pt x="54" y="3"/>
                      <a:pt x="62" y="0"/>
                    </a:cubicBezTo>
                    <a:close/>
                    <a:moveTo>
                      <a:pt x="687" y="119"/>
                    </a:moveTo>
                    <a:cubicBezTo>
                      <a:pt x="671" y="114"/>
                      <a:pt x="654" y="120"/>
                      <a:pt x="637" y="118"/>
                    </a:cubicBezTo>
                    <a:cubicBezTo>
                      <a:pt x="621" y="116"/>
                      <a:pt x="606" y="109"/>
                      <a:pt x="589" y="106"/>
                    </a:cubicBezTo>
                    <a:cubicBezTo>
                      <a:pt x="557" y="102"/>
                      <a:pt x="525" y="100"/>
                      <a:pt x="497" y="97"/>
                    </a:cubicBezTo>
                    <a:cubicBezTo>
                      <a:pt x="481" y="95"/>
                      <a:pt x="464" y="91"/>
                      <a:pt x="448" y="91"/>
                    </a:cubicBezTo>
                    <a:cubicBezTo>
                      <a:pt x="423" y="91"/>
                      <a:pt x="398" y="84"/>
                      <a:pt x="373" y="83"/>
                    </a:cubicBezTo>
                    <a:cubicBezTo>
                      <a:pt x="345" y="82"/>
                      <a:pt x="316" y="86"/>
                      <a:pt x="290" y="81"/>
                    </a:cubicBezTo>
                    <a:cubicBezTo>
                      <a:pt x="277" y="79"/>
                      <a:pt x="265" y="75"/>
                      <a:pt x="252" y="74"/>
                    </a:cubicBezTo>
                    <a:cubicBezTo>
                      <a:pt x="232" y="74"/>
                      <a:pt x="203" y="79"/>
                      <a:pt x="185" y="80"/>
                    </a:cubicBezTo>
                    <a:cubicBezTo>
                      <a:pt x="159" y="78"/>
                      <a:pt x="131" y="72"/>
                      <a:pt x="101" y="70"/>
                    </a:cubicBezTo>
                    <a:cubicBezTo>
                      <a:pt x="85" y="110"/>
                      <a:pt x="79" y="169"/>
                      <a:pt x="83" y="214"/>
                    </a:cubicBezTo>
                    <a:cubicBezTo>
                      <a:pt x="178" y="228"/>
                      <a:pt x="314" y="234"/>
                      <a:pt x="423" y="245"/>
                    </a:cubicBezTo>
                    <a:cubicBezTo>
                      <a:pt x="443" y="247"/>
                      <a:pt x="465" y="247"/>
                      <a:pt x="485" y="251"/>
                    </a:cubicBezTo>
                    <a:cubicBezTo>
                      <a:pt x="497" y="253"/>
                      <a:pt x="506" y="252"/>
                      <a:pt x="517" y="253"/>
                    </a:cubicBezTo>
                    <a:cubicBezTo>
                      <a:pt x="522" y="254"/>
                      <a:pt x="527" y="257"/>
                      <a:pt x="532" y="258"/>
                    </a:cubicBezTo>
                    <a:cubicBezTo>
                      <a:pt x="567" y="262"/>
                      <a:pt x="599" y="257"/>
                      <a:pt x="631" y="263"/>
                    </a:cubicBezTo>
                    <a:cubicBezTo>
                      <a:pt x="647" y="266"/>
                      <a:pt x="663" y="273"/>
                      <a:pt x="679" y="269"/>
                    </a:cubicBezTo>
                    <a:cubicBezTo>
                      <a:pt x="681" y="237"/>
                      <a:pt x="701" y="153"/>
                      <a:pt x="687" y="119"/>
                    </a:cubicBezTo>
                    <a:close/>
                    <a:moveTo>
                      <a:pt x="687" y="79"/>
                    </a:moveTo>
                    <a:cubicBezTo>
                      <a:pt x="671" y="77"/>
                      <a:pt x="657" y="71"/>
                      <a:pt x="640" y="69"/>
                    </a:cubicBezTo>
                    <a:cubicBezTo>
                      <a:pt x="624" y="66"/>
                      <a:pt x="608" y="67"/>
                      <a:pt x="591" y="66"/>
                    </a:cubicBezTo>
                    <a:cubicBezTo>
                      <a:pt x="561" y="63"/>
                      <a:pt x="530" y="58"/>
                      <a:pt x="499" y="56"/>
                    </a:cubicBezTo>
                    <a:cubicBezTo>
                      <a:pt x="479" y="55"/>
                      <a:pt x="461" y="53"/>
                      <a:pt x="444" y="51"/>
                    </a:cubicBezTo>
                    <a:cubicBezTo>
                      <a:pt x="406" y="44"/>
                      <a:pt x="362" y="46"/>
                      <a:pt x="321" y="42"/>
                    </a:cubicBezTo>
                    <a:cubicBezTo>
                      <a:pt x="302" y="40"/>
                      <a:pt x="284" y="34"/>
                      <a:pt x="266" y="32"/>
                    </a:cubicBezTo>
                    <a:cubicBezTo>
                      <a:pt x="242" y="30"/>
                      <a:pt x="219" y="31"/>
                      <a:pt x="196" y="28"/>
                    </a:cubicBezTo>
                    <a:cubicBezTo>
                      <a:pt x="144" y="23"/>
                      <a:pt x="93" y="22"/>
                      <a:pt x="47" y="17"/>
                    </a:cubicBezTo>
                    <a:cubicBezTo>
                      <a:pt x="57" y="35"/>
                      <a:pt x="75" y="46"/>
                      <a:pt x="91" y="59"/>
                    </a:cubicBezTo>
                    <a:cubicBezTo>
                      <a:pt x="94" y="55"/>
                      <a:pt x="101" y="59"/>
                      <a:pt x="107" y="56"/>
                    </a:cubicBezTo>
                    <a:cubicBezTo>
                      <a:pt x="170" y="78"/>
                      <a:pt x="223" y="54"/>
                      <a:pt x="283" y="65"/>
                    </a:cubicBezTo>
                    <a:cubicBezTo>
                      <a:pt x="289" y="65"/>
                      <a:pt x="293" y="69"/>
                      <a:pt x="298" y="70"/>
                    </a:cubicBezTo>
                    <a:cubicBezTo>
                      <a:pt x="311" y="72"/>
                      <a:pt x="325" y="70"/>
                      <a:pt x="338" y="70"/>
                    </a:cubicBezTo>
                    <a:cubicBezTo>
                      <a:pt x="377" y="71"/>
                      <a:pt x="418" y="76"/>
                      <a:pt x="459" y="83"/>
                    </a:cubicBezTo>
                    <a:cubicBezTo>
                      <a:pt x="513" y="91"/>
                      <a:pt x="567" y="91"/>
                      <a:pt x="615" y="101"/>
                    </a:cubicBezTo>
                    <a:cubicBezTo>
                      <a:pt x="641" y="106"/>
                      <a:pt x="666" y="104"/>
                      <a:pt x="692" y="108"/>
                    </a:cubicBezTo>
                    <a:cubicBezTo>
                      <a:pt x="700" y="105"/>
                      <a:pt x="701" y="102"/>
                      <a:pt x="711" y="99"/>
                    </a:cubicBezTo>
                    <a:cubicBezTo>
                      <a:pt x="712" y="93"/>
                      <a:pt x="728" y="89"/>
                      <a:pt x="722" y="85"/>
                    </a:cubicBezTo>
                    <a:cubicBezTo>
                      <a:pt x="713" y="78"/>
                      <a:pt x="699" y="80"/>
                      <a:pt x="687" y="79"/>
                    </a:cubicBezTo>
                    <a:close/>
                    <a:moveTo>
                      <a:pt x="31" y="136"/>
                    </a:moveTo>
                    <a:cubicBezTo>
                      <a:pt x="26" y="173"/>
                      <a:pt x="11" y="215"/>
                      <a:pt x="16" y="253"/>
                    </a:cubicBezTo>
                    <a:cubicBezTo>
                      <a:pt x="39" y="242"/>
                      <a:pt x="65" y="234"/>
                      <a:pt x="69" y="209"/>
                    </a:cubicBezTo>
                    <a:cubicBezTo>
                      <a:pt x="70" y="201"/>
                      <a:pt x="70" y="189"/>
                      <a:pt x="70" y="181"/>
                    </a:cubicBezTo>
                    <a:cubicBezTo>
                      <a:pt x="73" y="144"/>
                      <a:pt x="76" y="115"/>
                      <a:pt x="84" y="74"/>
                    </a:cubicBezTo>
                    <a:cubicBezTo>
                      <a:pt x="70" y="73"/>
                      <a:pt x="77" y="61"/>
                      <a:pt x="63" y="59"/>
                    </a:cubicBezTo>
                    <a:cubicBezTo>
                      <a:pt x="65" y="51"/>
                      <a:pt x="60" y="49"/>
                      <a:pt x="59" y="44"/>
                    </a:cubicBezTo>
                    <a:cubicBezTo>
                      <a:pt x="46" y="44"/>
                      <a:pt x="44" y="33"/>
                      <a:pt x="40" y="24"/>
                    </a:cubicBezTo>
                    <a:cubicBezTo>
                      <a:pt x="31" y="61"/>
                      <a:pt x="37" y="96"/>
                      <a:pt x="31" y="136"/>
                    </a:cubicBezTo>
                    <a:close/>
                    <a:moveTo>
                      <a:pt x="711" y="113"/>
                    </a:moveTo>
                    <a:cubicBezTo>
                      <a:pt x="696" y="162"/>
                      <a:pt x="704" y="213"/>
                      <a:pt x="693" y="265"/>
                    </a:cubicBezTo>
                    <a:cubicBezTo>
                      <a:pt x="699" y="273"/>
                      <a:pt x="697" y="297"/>
                      <a:pt x="711" y="298"/>
                    </a:cubicBezTo>
                    <a:cubicBezTo>
                      <a:pt x="715" y="279"/>
                      <a:pt x="717" y="259"/>
                      <a:pt x="718" y="238"/>
                    </a:cubicBezTo>
                    <a:cubicBezTo>
                      <a:pt x="720" y="215"/>
                      <a:pt x="727" y="193"/>
                      <a:pt x="728" y="171"/>
                    </a:cubicBezTo>
                    <a:cubicBezTo>
                      <a:pt x="730" y="148"/>
                      <a:pt x="731" y="123"/>
                      <a:pt x="731" y="102"/>
                    </a:cubicBezTo>
                    <a:cubicBezTo>
                      <a:pt x="731" y="102"/>
                      <a:pt x="733" y="100"/>
                      <a:pt x="729" y="99"/>
                    </a:cubicBezTo>
                    <a:cubicBezTo>
                      <a:pt x="724" y="105"/>
                      <a:pt x="718" y="110"/>
                      <a:pt x="711" y="113"/>
                    </a:cubicBezTo>
                    <a:close/>
                    <a:moveTo>
                      <a:pt x="687" y="288"/>
                    </a:moveTo>
                    <a:cubicBezTo>
                      <a:pt x="629" y="271"/>
                      <a:pt x="567" y="274"/>
                      <a:pt x="496" y="266"/>
                    </a:cubicBezTo>
                    <a:cubicBezTo>
                      <a:pt x="490" y="265"/>
                      <a:pt x="485" y="263"/>
                      <a:pt x="479" y="262"/>
                    </a:cubicBezTo>
                    <a:cubicBezTo>
                      <a:pt x="435" y="256"/>
                      <a:pt x="384" y="254"/>
                      <a:pt x="335" y="252"/>
                    </a:cubicBezTo>
                    <a:cubicBezTo>
                      <a:pt x="257" y="248"/>
                      <a:pt x="169" y="231"/>
                      <a:pt x="100" y="234"/>
                    </a:cubicBezTo>
                    <a:cubicBezTo>
                      <a:pt x="99" y="238"/>
                      <a:pt x="95" y="237"/>
                      <a:pt x="96" y="239"/>
                    </a:cubicBezTo>
                    <a:cubicBezTo>
                      <a:pt x="80" y="237"/>
                      <a:pt x="47" y="252"/>
                      <a:pt x="27" y="262"/>
                    </a:cubicBezTo>
                    <a:cubicBezTo>
                      <a:pt x="43" y="265"/>
                      <a:pt x="71" y="262"/>
                      <a:pt x="83" y="270"/>
                    </a:cubicBezTo>
                    <a:cubicBezTo>
                      <a:pt x="178" y="283"/>
                      <a:pt x="283" y="292"/>
                      <a:pt x="374" y="288"/>
                    </a:cubicBezTo>
                    <a:cubicBezTo>
                      <a:pt x="417" y="287"/>
                      <a:pt x="459" y="294"/>
                      <a:pt x="507" y="298"/>
                    </a:cubicBezTo>
                    <a:cubicBezTo>
                      <a:pt x="549" y="302"/>
                      <a:pt x="591" y="308"/>
                      <a:pt x="631" y="309"/>
                    </a:cubicBezTo>
                    <a:cubicBezTo>
                      <a:pt x="659" y="310"/>
                      <a:pt x="675" y="315"/>
                      <a:pt x="704" y="318"/>
                    </a:cubicBezTo>
                    <a:cubicBezTo>
                      <a:pt x="700" y="306"/>
                      <a:pt x="691" y="300"/>
                      <a:pt x="687" y="28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19" name="Freeform 215"/>
              <p:cNvSpPr>
                <a:spLocks noChangeArrowheads="1"/>
              </p:cNvSpPr>
              <p:nvPr/>
            </p:nvSpPr>
            <p:spPr bwMode="auto">
              <a:xfrm>
                <a:off x="84138" y="387350"/>
                <a:ext cx="31750" cy="34925"/>
              </a:xfrm>
              <a:custGeom>
                <a:avLst/>
                <a:gdLst>
                  <a:gd name="T0" fmla="*/ 8816780 w 49"/>
                  <a:gd name="T1" fmla="*/ 1673166 h 54"/>
                  <a:gd name="T2" fmla="*/ 11755925 w 49"/>
                  <a:gd name="T3" fmla="*/ 10875906 h 54"/>
                  <a:gd name="T4" fmla="*/ 16793806 w 49"/>
                  <a:gd name="T5" fmla="*/ 5437953 h 54"/>
                  <a:gd name="T6" fmla="*/ 20572703 w 49"/>
                  <a:gd name="T7" fmla="*/ 6692665 h 54"/>
                  <a:gd name="T8" fmla="*/ 19313070 w 49"/>
                  <a:gd name="T9" fmla="*/ 22588071 h 54"/>
                  <a:gd name="T10" fmla="*/ 16793806 w 49"/>
                  <a:gd name="T11" fmla="*/ 13385331 h 54"/>
                  <a:gd name="T12" fmla="*/ 11755925 w 49"/>
                  <a:gd name="T13" fmla="*/ 17150115 h 54"/>
                  <a:gd name="T14" fmla="*/ 7977026 w 49"/>
                  <a:gd name="T15" fmla="*/ 13803784 h 54"/>
                  <a:gd name="T16" fmla="*/ 1679510 w 49"/>
                  <a:gd name="T17" fmla="*/ 20077994 h 54"/>
                  <a:gd name="T18" fmla="*/ 2939143 w 49"/>
                  <a:gd name="T19" fmla="*/ 11294359 h 54"/>
                  <a:gd name="T20" fmla="*/ 8816780 w 49"/>
                  <a:gd name="T21" fmla="*/ 1673166 h 5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9"/>
                  <a:gd name="T34" fmla="*/ 0 h 54"/>
                  <a:gd name="T35" fmla="*/ 49 w 49"/>
                  <a:gd name="T36" fmla="*/ 54 h 5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9" h="54">
                    <a:moveTo>
                      <a:pt x="21" y="4"/>
                    </a:moveTo>
                    <a:cubicBezTo>
                      <a:pt x="25" y="8"/>
                      <a:pt x="24" y="19"/>
                      <a:pt x="28" y="26"/>
                    </a:cubicBezTo>
                    <a:cubicBezTo>
                      <a:pt x="36" y="26"/>
                      <a:pt x="36" y="17"/>
                      <a:pt x="40" y="13"/>
                    </a:cubicBezTo>
                    <a:cubicBezTo>
                      <a:pt x="42" y="15"/>
                      <a:pt x="47" y="14"/>
                      <a:pt x="49" y="16"/>
                    </a:cubicBezTo>
                    <a:cubicBezTo>
                      <a:pt x="46" y="31"/>
                      <a:pt x="48" y="45"/>
                      <a:pt x="46" y="54"/>
                    </a:cubicBezTo>
                    <a:cubicBezTo>
                      <a:pt x="38" y="51"/>
                      <a:pt x="39" y="39"/>
                      <a:pt x="40" y="32"/>
                    </a:cubicBezTo>
                    <a:cubicBezTo>
                      <a:pt x="33" y="32"/>
                      <a:pt x="34" y="40"/>
                      <a:pt x="28" y="41"/>
                    </a:cubicBezTo>
                    <a:cubicBezTo>
                      <a:pt x="23" y="40"/>
                      <a:pt x="20" y="37"/>
                      <a:pt x="19" y="33"/>
                    </a:cubicBezTo>
                    <a:cubicBezTo>
                      <a:pt x="15" y="39"/>
                      <a:pt x="16" y="50"/>
                      <a:pt x="4" y="48"/>
                    </a:cubicBezTo>
                    <a:cubicBezTo>
                      <a:pt x="0" y="41"/>
                      <a:pt x="4" y="33"/>
                      <a:pt x="7" y="27"/>
                    </a:cubicBezTo>
                    <a:cubicBezTo>
                      <a:pt x="10" y="20"/>
                      <a:pt x="6" y="0"/>
                      <a:pt x="21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0" name="Freeform 216"/>
              <p:cNvSpPr>
                <a:spLocks noChangeArrowheads="1"/>
              </p:cNvSpPr>
              <p:nvPr/>
            </p:nvSpPr>
            <p:spPr bwMode="auto">
              <a:xfrm>
                <a:off x="93663" y="463550"/>
                <a:ext cx="19050" cy="33338"/>
              </a:xfrm>
              <a:custGeom>
                <a:avLst/>
                <a:gdLst>
                  <a:gd name="T0" fmla="*/ 0 w 29"/>
                  <a:gd name="T1" fmla="*/ 12330574 h 52"/>
                  <a:gd name="T2" fmla="*/ 5178315 w 29"/>
                  <a:gd name="T3" fmla="*/ 6987517 h 52"/>
                  <a:gd name="T4" fmla="*/ 12513881 w 29"/>
                  <a:gd name="T5" fmla="*/ 1643820 h 52"/>
                  <a:gd name="T6" fmla="*/ 10787557 w 29"/>
                  <a:gd name="T7" fmla="*/ 21373508 h 52"/>
                  <a:gd name="T8" fmla="*/ 6903984 w 29"/>
                  <a:gd name="T9" fmla="*/ 21373508 h 52"/>
                  <a:gd name="T10" fmla="*/ 7767145 w 29"/>
                  <a:gd name="T11" fmla="*/ 12742170 h 52"/>
                  <a:gd name="T12" fmla="*/ 5178315 w 29"/>
                  <a:gd name="T13" fmla="*/ 14385989 h 52"/>
                  <a:gd name="T14" fmla="*/ 0 w 29"/>
                  <a:gd name="T15" fmla="*/ 12330574 h 52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9"/>
                  <a:gd name="T25" fmla="*/ 0 h 52"/>
                  <a:gd name="T26" fmla="*/ 29 w 29"/>
                  <a:gd name="T27" fmla="*/ 52 h 52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9" h="52">
                    <a:moveTo>
                      <a:pt x="0" y="30"/>
                    </a:moveTo>
                    <a:cubicBezTo>
                      <a:pt x="1" y="23"/>
                      <a:pt x="7" y="20"/>
                      <a:pt x="12" y="17"/>
                    </a:cubicBezTo>
                    <a:cubicBezTo>
                      <a:pt x="16" y="11"/>
                      <a:pt x="19" y="0"/>
                      <a:pt x="29" y="4"/>
                    </a:cubicBezTo>
                    <a:cubicBezTo>
                      <a:pt x="28" y="22"/>
                      <a:pt x="27" y="39"/>
                      <a:pt x="25" y="52"/>
                    </a:cubicBezTo>
                    <a:cubicBezTo>
                      <a:pt x="22" y="52"/>
                      <a:pt x="19" y="52"/>
                      <a:pt x="16" y="52"/>
                    </a:cubicBezTo>
                    <a:cubicBezTo>
                      <a:pt x="15" y="48"/>
                      <a:pt x="16" y="36"/>
                      <a:pt x="18" y="31"/>
                    </a:cubicBezTo>
                    <a:cubicBezTo>
                      <a:pt x="14" y="30"/>
                      <a:pt x="10" y="35"/>
                      <a:pt x="12" y="35"/>
                    </a:cubicBezTo>
                    <a:cubicBezTo>
                      <a:pt x="9" y="38"/>
                      <a:pt x="2" y="33"/>
                      <a:pt x="0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1" name="Freeform 217"/>
              <p:cNvSpPr>
                <a:spLocks noEditPoints="1" noChangeArrowheads="1"/>
              </p:cNvSpPr>
              <p:nvPr/>
            </p:nvSpPr>
            <p:spPr bwMode="auto">
              <a:xfrm>
                <a:off x="455613" y="485775"/>
                <a:ext cx="87313" cy="69850"/>
              </a:xfrm>
              <a:custGeom>
                <a:avLst/>
                <a:gdLst>
                  <a:gd name="T0" fmla="*/ 6594699 w 136"/>
                  <a:gd name="T1" fmla="*/ 418453 h 108"/>
                  <a:gd name="T2" fmla="*/ 7006868 w 136"/>
                  <a:gd name="T3" fmla="*/ 418453 h 108"/>
                  <a:gd name="T4" fmla="*/ 47400044 w 136"/>
                  <a:gd name="T5" fmla="*/ 4183239 h 108"/>
                  <a:gd name="T6" fmla="*/ 52346066 w 136"/>
                  <a:gd name="T7" fmla="*/ 9202737 h 108"/>
                  <a:gd name="T8" fmla="*/ 47400044 w 136"/>
                  <a:gd name="T9" fmla="*/ 44339235 h 108"/>
                  <a:gd name="T10" fmla="*/ 39568831 w 136"/>
                  <a:gd name="T11" fmla="*/ 43921429 h 108"/>
                  <a:gd name="T12" fmla="*/ 34210640 w 136"/>
                  <a:gd name="T13" fmla="*/ 45176142 h 108"/>
                  <a:gd name="T14" fmla="*/ 19371926 w 136"/>
                  <a:gd name="T15" fmla="*/ 44339235 h 108"/>
                  <a:gd name="T16" fmla="*/ 7006868 w 136"/>
                  <a:gd name="T17" fmla="*/ 40992894 h 108"/>
                  <a:gd name="T18" fmla="*/ 5358193 w 136"/>
                  <a:gd name="T19" fmla="*/ 42248253 h 108"/>
                  <a:gd name="T20" fmla="*/ 824337 w 136"/>
                  <a:gd name="T21" fmla="*/ 39319728 h 108"/>
                  <a:gd name="T22" fmla="*/ 412169 w 136"/>
                  <a:gd name="T23" fmla="*/ 6274212 h 108"/>
                  <a:gd name="T24" fmla="*/ 824337 w 136"/>
                  <a:gd name="T25" fmla="*/ 1254713 h 108"/>
                  <a:gd name="T26" fmla="*/ 6594699 w 136"/>
                  <a:gd name="T27" fmla="*/ 418453 h 108"/>
                  <a:gd name="T28" fmla="*/ 46987875 w 136"/>
                  <a:gd name="T29" fmla="*/ 15895403 h 108"/>
                  <a:gd name="T30" fmla="*/ 28028112 w 136"/>
                  <a:gd name="T31" fmla="*/ 10457450 h 108"/>
                  <a:gd name="T32" fmla="*/ 7006868 w 136"/>
                  <a:gd name="T33" fmla="*/ 9202737 h 108"/>
                  <a:gd name="T34" fmla="*/ 4946024 w 136"/>
                  <a:gd name="T35" fmla="*/ 35137137 h 108"/>
                  <a:gd name="T36" fmla="*/ 42866190 w 136"/>
                  <a:gd name="T37" fmla="*/ 40156634 h 108"/>
                  <a:gd name="T38" fmla="*/ 46987875 w 136"/>
                  <a:gd name="T39" fmla="*/ 15895403 h 108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136"/>
                  <a:gd name="T61" fmla="*/ 0 h 108"/>
                  <a:gd name="T62" fmla="*/ 136 w 136"/>
                  <a:gd name="T63" fmla="*/ 108 h 108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136" h="108">
                    <a:moveTo>
                      <a:pt x="16" y="1"/>
                    </a:moveTo>
                    <a:cubicBezTo>
                      <a:pt x="16" y="0"/>
                      <a:pt x="17" y="0"/>
                      <a:pt x="17" y="1"/>
                    </a:cubicBezTo>
                    <a:cubicBezTo>
                      <a:pt x="36" y="10"/>
                      <a:pt x="82" y="13"/>
                      <a:pt x="115" y="10"/>
                    </a:cubicBezTo>
                    <a:cubicBezTo>
                      <a:pt x="121" y="12"/>
                      <a:pt x="122" y="19"/>
                      <a:pt x="127" y="22"/>
                    </a:cubicBezTo>
                    <a:cubicBezTo>
                      <a:pt x="119" y="49"/>
                      <a:pt x="136" y="97"/>
                      <a:pt x="115" y="106"/>
                    </a:cubicBezTo>
                    <a:cubicBezTo>
                      <a:pt x="110" y="108"/>
                      <a:pt x="103" y="105"/>
                      <a:pt x="96" y="105"/>
                    </a:cubicBezTo>
                    <a:cubicBezTo>
                      <a:pt x="92" y="105"/>
                      <a:pt x="86" y="108"/>
                      <a:pt x="83" y="108"/>
                    </a:cubicBezTo>
                    <a:cubicBezTo>
                      <a:pt x="74" y="107"/>
                      <a:pt x="60" y="108"/>
                      <a:pt x="47" y="106"/>
                    </a:cubicBezTo>
                    <a:cubicBezTo>
                      <a:pt x="41" y="98"/>
                      <a:pt x="24" y="103"/>
                      <a:pt x="17" y="98"/>
                    </a:cubicBezTo>
                    <a:cubicBezTo>
                      <a:pt x="15" y="97"/>
                      <a:pt x="13" y="98"/>
                      <a:pt x="13" y="101"/>
                    </a:cubicBezTo>
                    <a:cubicBezTo>
                      <a:pt x="9" y="99"/>
                      <a:pt x="7" y="95"/>
                      <a:pt x="2" y="94"/>
                    </a:cubicBezTo>
                    <a:cubicBezTo>
                      <a:pt x="1" y="69"/>
                      <a:pt x="2" y="29"/>
                      <a:pt x="1" y="15"/>
                    </a:cubicBezTo>
                    <a:cubicBezTo>
                      <a:pt x="0" y="9"/>
                      <a:pt x="2" y="7"/>
                      <a:pt x="2" y="3"/>
                    </a:cubicBezTo>
                    <a:cubicBezTo>
                      <a:pt x="6" y="1"/>
                      <a:pt x="19" y="4"/>
                      <a:pt x="16" y="1"/>
                    </a:cubicBezTo>
                    <a:close/>
                    <a:moveTo>
                      <a:pt x="114" y="38"/>
                    </a:moveTo>
                    <a:cubicBezTo>
                      <a:pt x="113" y="17"/>
                      <a:pt x="85" y="28"/>
                      <a:pt x="68" y="25"/>
                    </a:cubicBezTo>
                    <a:cubicBezTo>
                      <a:pt x="52" y="22"/>
                      <a:pt x="34" y="12"/>
                      <a:pt x="17" y="22"/>
                    </a:cubicBezTo>
                    <a:cubicBezTo>
                      <a:pt x="13" y="37"/>
                      <a:pt x="11" y="64"/>
                      <a:pt x="12" y="84"/>
                    </a:cubicBezTo>
                    <a:cubicBezTo>
                      <a:pt x="44" y="92"/>
                      <a:pt x="67" y="94"/>
                      <a:pt x="104" y="96"/>
                    </a:cubicBezTo>
                    <a:cubicBezTo>
                      <a:pt x="116" y="93"/>
                      <a:pt x="115" y="56"/>
                      <a:pt x="114" y="3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2" name="Freeform 218"/>
              <p:cNvSpPr>
                <a:spLocks noEditPoints="1" noChangeArrowheads="1"/>
              </p:cNvSpPr>
              <p:nvPr/>
            </p:nvSpPr>
            <p:spPr bwMode="auto">
              <a:xfrm>
                <a:off x="446088" y="569913"/>
                <a:ext cx="85725" cy="68263"/>
              </a:xfrm>
              <a:custGeom>
                <a:avLst/>
                <a:gdLst>
                  <a:gd name="T0" fmla="*/ 52761478 w 133"/>
                  <a:gd name="T1" fmla="*/ 5494847 h 105"/>
                  <a:gd name="T2" fmla="*/ 52761478 w 133"/>
                  <a:gd name="T3" fmla="*/ 39307785 h 105"/>
                  <a:gd name="T4" fmla="*/ 47360805 w 133"/>
                  <a:gd name="T5" fmla="*/ 44379409 h 105"/>
                  <a:gd name="T6" fmla="*/ 1246557 w 133"/>
                  <a:gd name="T7" fmla="*/ 37616813 h 105"/>
                  <a:gd name="T8" fmla="*/ 1246557 w 133"/>
                  <a:gd name="T9" fmla="*/ 5494847 h 105"/>
                  <a:gd name="T10" fmla="*/ 8308878 w 133"/>
                  <a:gd name="T11" fmla="*/ 845161 h 105"/>
                  <a:gd name="T12" fmla="*/ 52761478 w 133"/>
                  <a:gd name="T13" fmla="*/ 5494847 h 105"/>
                  <a:gd name="T14" fmla="*/ 9139701 w 133"/>
                  <a:gd name="T15" fmla="*/ 7185169 h 105"/>
                  <a:gd name="T16" fmla="*/ 6231498 w 133"/>
                  <a:gd name="T17" fmla="*/ 33390359 h 105"/>
                  <a:gd name="T18" fmla="*/ 25341726 w 133"/>
                  <a:gd name="T19" fmla="*/ 36771652 h 105"/>
                  <a:gd name="T20" fmla="*/ 22849257 w 133"/>
                  <a:gd name="T21" fmla="*/ 33390359 h 105"/>
                  <a:gd name="T22" fmla="*/ 25757460 w 133"/>
                  <a:gd name="T23" fmla="*/ 29586486 h 105"/>
                  <a:gd name="T24" fmla="*/ 29496487 w 133"/>
                  <a:gd name="T25" fmla="*/ 31699388 h 105"/>
                  <a:gd name="T26" fmla="*/ 29496487 w 133"/>
                  <a:gd name="T27" fmla="*/ 36771652 h 105"/>
                  <a:gd name="T28" fmla="*/ 25757460 w 133"/>
                  <a:gd name="T29" fmla="*/ 38039393 h 105"/>
                  <a:gd name="T30" fmla="*/ 45698514 w 133"/>
                  <a:gd name="T31" fmla="*/ 38461974 h 105"/>
                  <a:gd name="T32" fmla="*/ 44867691 w 133"/>
                  <a:gd name="T33" fmla="*/ 9721301 h 105"/>
                  <a:gd name="T34" fmla="*/ 9555435 w 133"/>
                  <a:gd name="T35" fmla="*/ 7185169 h 105"/>
                  <a:gd name="T36" fmla="*/ 9139701 w 133"/>
                  <a:gd name="T37" fmla="*/ 7185169 h 105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133"/>
                  <a:gd name="T58" fmla="*/ 0 h 105"/>
                  <a:gd name="T59" fmla="*/ 133 w 133"/>
                  <a:gd name="T60" fmla="*/ 105 h 105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133" h="105">
                    <a:moveTo>
                      <a:pt x="127" y="13"/>
                    </a:moveTo>
                    <a:cubicBezTo>
                      <a:pt x="133" y="35"/>
                      <a:pt x="124" y="70"/>
                      <a:pt x="127" y="93"/>
                    </a:cubicBezTo>
                    <a:cubicBezTo>
                      <a:pt x="127" y="97"/>
                      <a:pt x="117" y="103"/>
                      <a:pt x="114" y="105"/>
                    </a:cubicBezTo>
                    <a:cubicBezTo>
                      <a:pt x="74" y="101"/>
                      <a:pt x="32" y="102"/>
                      <a:pt x="3" y="89"/>
                    </a:cubicBezTo>
                    <a:cubicBezTo>
                      <a:pt x="2" y="58"/>
                      <a:pt x="0" y="45"/>
                      <a:pt x="3" y="13"/>
                    </a:cubicBezTo>
                    <a:cubicBezTo>
                      <a:pt x="8" y="9"/>
                      <a:pt x="14" y="0"/>
                      <a:pt x="20" y="2"/>
                    </a:cubicBezTo>
                    <a:cubicBezTo>
                      <a:pt x="49" y="7"/>
                      <a:pt x="95" y="5"/>
                      <a:pt x="127" y="13"/>
                    </a:cubicBezTo>
                    <a:close/>
                    <a:moveTo>
                      <a:pt x="22" y="17"/>
                    </a:moveTo>
                    <a:cubicBezTo>
                      <a:pt x="6" y="31"/>
                      <a:pt x="13" y="60"/>
                      <a:pt x="15" y="79"/>
                    </a:cubicBezTo>
                    <a:cubicBezTo>
                      <a:pt x="25" y="80"/>
                      <a:pt x="46" y="94"/>
                      <a:pt x="61" y="87"/>
                    </a:cubicBezTo>
                    <a:cubicBezTo>
                      <a:pt x="55" y="88"/>
                      <a:pt x="58" y="81"/>
                      <a:pt x="55" y="79"/>
                    </a:cubicBezTo>
                    <a:cubicBezTo>
                      <a:pt x="58" y="77"/>
                      <a:pt x="58" y="71"/>
                      <a:pt x="62" y="70"/>
                    </a:cubicBezTo>
                    <a:cubicBezTo>
                      <a:pt x="65" y="75"/>
                      <a:pt x="68" y="70"/>
                      <a:pt x="71" y="75"/>
                    </a:cubicBezTo>
                    <a:cubicBezTo>
                      <a:pt x="72" y="80"/>
                      <a:pt x="72" y="80"/>
                      <a:pt x="71" y="87"/>
                    </a:cubicBezTo>
                    <a:cubicBezTo>
                      <a:pt x="68" y="88"/>
                      <a:pt x="64" y="88"/>
                      <a:pt x="62" y="90"/>
                    </a:cubicBezTo>
                    <a:cubicBezTo>
                      <a:pt x="78" y="92"/>
                      <a:pt x="94" y="94"/>
                      <a:pt x="110" y="91"/>
                    </a:cubicBezTo>
                    <a:cubicBezTo>
                      <a:pt x="115" y="69"/>
                      <a:pt x="126" y="35"/>
                      <a:pt x="108" y="23"/>
                    </a:cubicBezTo>
                    <a:cubicBezTo>
                      <a:pt x="83" y="19"/>
                      <a:pt x="52" y="15"/>
                      <a:pt x="23" y="17"/>
                    </a:cubicBezTo>
                    <a:cubicBezTo>
                      <a:pt x="26" y="22"/>
                      <a:pt x="22" y="22"/>
                      <a:pt x="22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3" name="Freeform 219"/>
              <p:cNvSpPr>
                <a:spLocks noEditPoints="1" noChangeArrowheads="1"/>
              </p:cNvSpPr>
              <p:nvPr/>
            </p:nvSpPr>
            <p:spPr bwMode="auto">
              <a:xfrm>
                <a:off x="279400" y="560388"/>
                <a:ext cx="33338" cy="49213"/>
              </a:xfrm>
              <a:custGeom>
                <a:avLst/>
                <a:gdLst>
                  <a:gd name="T0" fmla="*/ 17913618 w 54"/>
                  <a:gd name="T1" fmla="*/ 9643804 h 76"/>
                  <a:gd name="T2" fmla="*/ 8766659 w 54"/>
                  <a:gd name="T3" fmla="*/ 12998707 h 76"/>
                  <a:gd name="T4" fmla="*/ 14102592 w 54"/>
                  <a:gd name="T5" fmla="*/ 31867357 h 76"/>
                  <a:gd name="T6" fmla="*/ 0 w 54"/>
                  <a:gd name="T7" fmla="*/ 23062119 h 76"/>
                  <a:gd name="T8" fmla="*/ 1905822 w 54"/>
                  <a:gd name="T9" fmla="*/ 12579102 h 76"/>
                  <a:gd name="T10" fmla="*/ 17913618 w 54"/>
                  <a:gd name="T11" fmla="*/ 9643804 h 76"/>
                  <a:gd name="T12" fmla="*/ 12577688 w 54"/>
                  <a:gd name="T13" fmla="*/ 25996767 h 76"/>
                  <a:gd name="T14" fmla="*/ 12959223 w 54"/>
                  <a:gd name="T15" fmla="*/ 21384993 h 76"/>
                  <a:gd name="T16" fmla="*/ 5335933 w 54"/>
                  <a:gd name="T17" fmla="*/ 21803951 h 76"/>
                  <a:gd name="T18" fmla="*/ 12577688 w 54"/>
                  <a:gd name="T19" fmla="*/ 25996767 h 7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54"/>
                  <a:gd name="T31" fmla="*/ 0 h 76"/>
                  <a:gd name="T32" fmla="*/ 54 w 54"/>
                  <a:gd name="T33" fmla="*/ 76 h 7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54" h="76">
                    <a:moveTo>
                      <a:pt x="47" y="23"/>
                    </a:moveTo>
                    <a:cubicBezTo>
                      <a:pt x="37" y="27"/>
                      <a:pt x="25" y="20"/>
                      <a:pt x="23" y="31"/>
                    </a:cubicBezTo>
                    <a:cubicBezTo>
                      <a:pt x="44" y="37"/>
                      <a:pt x="54" y="59"/>
                      <a:pt x="37" y="76"/>
                    </a:cubicBezTo>
                    <a:cubicBezTo>
                      <a:pt x="18" y="75"/>
                      <a:pt x="11" y="64"/>
                      <a:pt x="0" y="55"/>
                    </a:cubicBezTo>
                    <a:cubicBezTo>
                      <a:pt x="0" y="46"/>
                      <a:pt x="1" y="36"/>
                      <a:pt x="5" y="30"/>
                    </a:cubicBezTo>
                    <a:cubicBezTo>
                      <a:pt x="14" y="15"/>
                      <a:pt x="45" y="0"/>
                      <a:pt x="47" y="23"/>
                    </a:cubicBezTo>
                    <a:close/>
                    <a:moveTo>
                      <a:pt x="33" y="62"/>
                    </a:moveTo>
                    <a:cubicBezTo>
                      <a:pt x="32" y="57"/>
                      <a:pt x="35" y="56"/>
                      <a:pt x="34" y="51"/>
                    </a:cubicBezTo>
                    <a:cubicBezTo>
                      <a:pt x="28" y="45"/>
                      <a:pt x="13" y="41"/>
                      <a:pt x="14" y="52"/>
                    </a:cubicBezTo>
                    <a:cubicBezTo>
                      <a:pt x="15" y="51"/>
                      <a:pt x="24" y="61"/>
                      <a:pt x="33" y="6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4" name="Freeform 220"/>
              <p:cNvSpPr>
                <a:spLocks noEditPoints="1" noChangeArrowheads="1"/>
              </p:cNvSpPr>
              <p:nvPr/>
            </p:nvSpPr>
            <p:spPr bwMode="auto">
              <a:xfrm>
                <a:off x="425450" y="727075"/>
                <a:ext cx="88900" cy="66675"/>
              </a:xfrm>
              <a:custGeom>
                <a:avLst/>
                <a:gdLst>
                  <a:gd name="T0" fmla="*/ 52984397 w 136"/>
                  <a:gd name="T1" fmla="*/ 5028460 h 103"/>
                  <a:gd name="T2" fmla="*/ 56402469 w 136"/>
                  <a:gd name="T3" fmla="*/ 8799805 h 103"/>
                  <a:gd name="T4" fmla="*/ 55120610 w 136"/>
                  <a:gd name="T5" fmla="*/ 8799805 h 103"/>
                  <a:gd name="T6" fmla="*/ 52130042 w 136"/>
                  <a:gd name="T7" fmla="*/ 41903617 h 103"/>
                  <a:gd name="T8" fmla="*/ 23074126 w 136"/>
                  <a:gd name="T9" fmla="*/ 40227680 h 103"/>
                  <a:gd name="T10" fmla="*/ 427504 w 136"/>
                  <a:gd name="T11" fmla="*/ 31427877 h 103"/>
                  <a:gd name="T12" fmla="*/ 427504 w 136"/>
                  <a:gd name="T13" fmla="*/ 5028460 h 103"/>
                  <a:gd name="T14" fmla="*/ 9828024 w 136"/>
                  <a:gd name="T15" fmla="*/ 0 h 103"/>
                  <a:gd name="T16" fmla="*/ 14100454 w 136"/>
                  <a:gd name="T17" fmla="*/ 2514230 h 103"/>
                  <a:gd name="T18" fmla="*/ 24782835 w 136"/>
                  <a:gd name="T19" fmla="*/ 2514230 h 103"/>
                  <a:gd name="T20" fmla="*/ 52984397 w 136"/>
                  <a:gd name="T21" fmla="*/ 5028460 h 103"/>
                  <a:gd name="T22" fmla="*/ 50420679 w 136"/>
                  <a:gd name="T23" fmla="*/ 13828266 h 103"/>
                  <a:gd name="T24" fmla="*/ 47856961 w 136"/>
                  <a:gd name="T25" fmla="*/ 11314037 h 103"/>
                  <a:gd name="T26" fmla="*/ 5554943 w 136"/>
                  <a:gd name="T27" fmla="*/ 8380983 h 103"/>
                  <a:gd name="T28" fmla="*/ 9400520 w 136"/>
                  <a:gd name="T29" fmla="*/ 34779751 h 103"/>
                  <a:gd name="T30" fmla="*/ 46147598 w 136"/>
                  <a:gd name="T31" fmla="*/ 36456336 h 103"/>
                  <a:gd name="T32" fmla="*/ 50420679 w 136"/>
                  <a:gd name="T33" fmla="*/ 13828266 h 103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36"/>
                  <a:gd name="T52" fmla="*/ 0 h 103"/>
                  <a:gd name="T53" fmla="*/ 136 w 136"/>
                  <a:gd name="T54" fmla="*/ 103 h 103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36" h="103">
                    <a:moveTo>
                      <a:pt x="124" y="12"/>
                    </a:moveTo>
                    <a:cubicBezTo>
                      <a:pt x="128" y="14"/>
                      <a:pt x="129" y="19"/>
                      <a:pt x="132" y="21"/>
                    </a:cubicBezTo>
                    <a:cubicBezTo>
                      <a:pt x="131" y="24"/>
                      <a:pt x="131" y="21"/>
                      <a:pt x="129" y="21"/>
                    </a:cubicBezTo>
                    <a:cubicBezTo>
                      <a:pt x="133" y="51"/>
                      <a:pt x="136" y="78"/>
                      <a:pt x="122" y="100"/>
                    </a:cubicBezTo>
                    <a:cubicBezTo>
                      <a:pt x="107" y="103"/>
                      <a:pt x="82" y="97"/>
                      <a:pt x="54" y="96"/>
                    </a:cubicBezTo>
                    <a:cubicBezTo>
                      <a:pt x="30" y="95"/>
                      <a:pt x="9" y="103"/>
                      <a:pt x="1" y="75"/>
                    </a:cubicBezTo>
                    <a:cubicBezTo>
                      <a:pt x="3" y="54"/>
                      <a:pt x="0" y="31"/>
                      <a:pt x="1" y="12"/>
                    </a:cubicBezTo>
                    <a:cubicBezTo>
                      <a:pt x="6" y="6"/>
                      <a:pt x="14" y="0"/>
                      <a:pt x="23" y="0"/>
                    </a:cubicBezTo>
                    <a:cubicBezTo>
                      <a:pt x="27" y="1"/>
                      <a:pt x="29" y="5"/>
                      <a:pt x="33" y="6"/>
                    </a:cubicBezTo>
                    <a:cubicBezTo>
                      <a:pt x="39" y="8"/>
                      <a:pt x="49" y="6"/>
                      <a:pt x="58" y="6"/>
                    </a:cubicBezTo>
                    <a:cubicBezTo>
                      <a:pt x="85" y="7"/>
                      <a:pt x="106" y="18"/>
                      <a:pt x="124" y="12"/>
                    </a:cubicBezTo>
                    <a:close/>
                    <a:moveTo>
                      <a:pt x="118" y="33"/>
                    </a:moveTo>
                    <a:cubicBezTo>
                      <a:pt x="116" y="31"/>
                      <a:pt x="112" y="31"/>
                      <a:pt x="112" y="27"/>
                    </a:cubicBezTo>
                    <a:cubicBezTo>
                      <a:pt x="83" y="22"/>
                      <a:pt x="37" y="14"/>
                      <a:pt x="13" y="20"/>
                    </a:cubicBezTo>
                    <a:cubicBezTo>
                      <a:pt x="12" y="39"/>
                      <a:pt x="8" y="65"/>
                      <a:pt x="22" y="83"/>
                    </a:cubicBezTo>
                    <a:cubicBezTo>
                      <a:pt x="50" y="84"/>
                      <a:pt x="77" y="86"/>
                      <a:pt x="108" y="87"/>
                    </a:cubicBezTo>
                    <a:cubicBezTo>
                      <a:pt x="122" y="71"/>
                      <a:pt x="118" y="56"/>
                      <a:pt x="118" y="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5" name="Freeform 221"/>
              <p:cNvSpPr>
                <a:spLocks noChangeArrowheads="1"/>
              </p:cNvSpPr>
              <p:nvPr/>
            </p:nvSpPr>
            <p:spPr bwMode="auto">
              <a:xfrm>
                <a:off x="449263" y="762000"/>
                <a:ext cx="38100" cy="17463"/>
              </a:xfrm>
              <a:custGeom>
                <a:avLst/>
                <a:gdLst>
                  <a:gd name="T0" fmla="*/ 22983829 w 60"/>
                  <a:gd name="T1" fmla="*/ 2510144 h 27"/>
                  <a:gd name="T2" fmla="*/ 24193504 w 60"/>
                  <a:gd name="T3" fmla="*/ 5856574 h 27"/>
                  <a:gd name="T4" fmla="*/ 2419350 w 60"/>
                  <a:gd name="T5" fmla="*/ 7529787 h 27"/>
                  <a:gd name="T6" fmla="*/ 403225 w 60"/>
                  <a:gd name="T7" fmla="*/ 2927963 h 27"/>
                  <a:gd name="T8" fmla="*/ 22983829 w 60"/>
                  <a:gd name="T9" fmla="*/ 2510144 h 2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60"/>
                  <a:gd name="T16" fmla="*/ 0 h 27"/>
                  <a:gd name="T17" fmla="*/ 60 w 60"/>
                  <a:gd name="T18" fmla="*/ 27 h 27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60" h="27">
                    <a:moveTo>
                      <a:pt x="57" y="6"/>
                    </a:moveTo>
                    <a:cubicBezTo>
                      <a:pt x="57" y="8"/>
                      <a:pt x="59" y="9"/>
                      <a:pt x="60" y="14"/>
                    </a:cubicBezTo>
                    <a:cubicBezTo>
                      <a:pt x="50" y="27"/>
                      <a:pt x="30" y="12"/>
                      <a:pt x="6" y="18"/>
                    </a:cubicBezTo>
                    <a:cubicBezTo>
                      <a:pt x="3" y="16"/>
                      <a:pt x="0" y="14"/>
                      <a:pt x="1" y="7"/>
                    </a:cubicBezTo>
                    <a:cubicBezTo>
                      <a:pt x="24" y="0"/>
                      <a:pt x="39" y="7"/>
                      <a:pt x="57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6" name="Freeform 222"/>
              <p:cNvSpPr>
                <a:spLocks noEditPoints="1" noChangeArrowheads="1"/>
              </p:cNvSpPr>
              <p:nvPr/>
            </p:nvSpPr>
            <p:spPr bwMode="auto">
              <a:xfrm>
                <a:off x="268288" y="395288"/>
                <a:ext cx="84138" cy="63500"/>
              </a:xfrm>
              <a:custGeom>
                <a:avLst/>
                <a:gdLst>
                  <a:gd name="T0" fmla="*/ 54039713 w 131"/>
                  <a:gd name="T1" fmla="*/ 6993980 h 99"/>
                  <a:gd name="T2" fmla="*/ 51152047 w 131"/>
                  <a:gd name="T3" fmla="*/ 36203979 h 99"/>
                  <a:gd name="T4" fmla="*/ 7425338 w 131"/>
                  <a:gd name="T5" fmla="*/ 33324671 h 99"/>
                  <a:gd name="T6" fmla="*/ 4537671 w 131"/>
                  <a:gd name="T7" fmla="*/ 4525818 h 99"/>
                  <a:gd name="T8" fmla="*/ 44964374 w 131"/>
                  <a:gd name="T9" fmla="*/ 4525818 h 99"/>
                  <a:gd name="T10" fmla="*/ 54039713 w 131"/>
                  <a:gd name="T11" fmla="*/ 6993980 h 99"/>
                  <a:gd name="T12" fmla="*/ 44139051 w 131"/>
                  <a:gd name="T13" fmla="*/ 27564774 h 99"/>
                  <a:gd name="T14" fmla="*/ 39189032 w 131"/>
                  <a:gd name="T15" fmla="*/ 32089950 h 99"/>
                  <a:gd name="T16" fmla="*/ 46614377 w 131"/>
                  <a:gd name="T17" fmla="*/ 31678803 h 99"/>
                  <a:gd name="T18" fmla="*/ 49502043 w 131"/>
                  <a:gd name="T19" fmla="*/ 11930946 h 99"/>
                  <a:gd name="T20" fmla="*/ 11963010 w 131"/>
                  <a:gd name="T21" fmla="*/ 7405126 h 99"/>
                  <a:gd name="T22" fmla="*/ 12375350 w 131"/>
                  <a:gd name="T23" fmla="*/ 27152987 h 99"/>
                  <a:gd name="T24" fmla="*/ 14438336 w 131"/>
                  <a:gd name="T25" fmla="*/ 17279055 h 99"/>
                  <a:gd name="T26" fmla="*/ 18150683 w 131"/>
                  <a:gd name="T27" fmla="*/ 9050995 h 99"/>
                  <a:gd name="T28" fmla="*/ 23513680 w 131"/>
                  <a:gd name="T29" fmla="*/ 17279055 h 99"/>
                  <a:gd name="T30" fmla="*/ 28051349 w 131"/>
                  <a:gd name="T31" fmla="*/ 11108012 h 99"/>
                  <a:gd name="T32" fmla="*/ 30526033 w 131"/>
                  <a:gd name="T33" fmla="*/ 27564774 h 99"/>
                  <a:gd name="T34" fmla="*/ 26401346 w 131"/>
                  <a:gd name="T35" fmla="*/ 21393731 h 99"/>
                  <a:gd name="T36" fmla="*/ 22276017 w 131"/>
                  <a:gd name="T37" fmla="*/ 24273038 h 99"/>
                  <a:gd name="T38" fmla="*/ 18150683 w 131"/>
                  <a:gd name="T39" fmla="*/ 18924923 h 99"/>
                  <a:gd name="T40" fmla="*/ 16500679 w 131"/>
                  <a:gd name="T41" fmla="*/ 25918906 h 99"/>
                  <a:gd name="T42" fmla="*/ 13200673 w 131"/>
                  <a:gd name="T43" fmla="*/ 27564774 h 99"/>
                  <a:gd name="T44" fmla="*/ 35063702 w 131"/>
                  <a:gd name="T45" fmla="*/ 32089950 h 99"/>
                  <a:gd name="T46" fmla="*/ 34651362 w 131"/>
                  <a:gd name="T47" fmla="*/ 28798855 h 99"/>
                  <a:gd name="T48" fmla="*/ 39189032 w 131"/>
                  <a:gd name="T49" fmla="*/ 25507760 h 99"/>
                  <a:gd name="T50" fmla="*/ 33826682 w 131"/>
                  <a:gd name="T51" fmla="*/ 16867909 h 99"/>
                  <a:gd name="T52" fmla="*/ 44139051 w 131"/>
                  <a:gd name="T53" fmla="*/ 12753880 h 99"/>
                  <a:gd name="T54" fmla="*/ 41251375 w 131"/>
                  <a:gd name="T55" fmla="*/ 18924923 h 99"/>
                  <a:gd name="T56" fmla="*/ 44139051 w 131"/>
                  <a:gd name="T57" fmla="*/ 27564774 h 99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w 131"/>
                  <a:gd name="T88" fmla="*/ 0 h 99"/>
                  <a:gd name="T89" fmla="*/ 131 w 131"/>
                  <a:gd name="T90" fmla="*/ 99 h 99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T87" t="T88" r="T89" b="T90"/>
                <a:pathLst>
                  <a:path w="131" h="99">
                    <a:moveTo>
                      <a:pt x="131" y="17"/>
                    </a:moveTo>
                    <a:cubicBezTo>
                      <a:pt x="130" y="39"/>
                      <a:pt x="130" y="65"/>
                      <a:pt x="124" y="88"/>
                    </a:cubicBezTo>
                    <a:cubicBezTo>
                      <a:pt x="85" y="99"/>
                      <a:pt x="59" y="78"/>
                      <a:pt x="18" y="81"/>
                    </a:cubicBezTo>
                    <a:cubicBezTo>
                      <a:pt x="0" y="69"/>
                      <a:pt x="9" y="34"/>
                      <a:pt x="11" y="11"/>
                    </a:cubicBezTo>
                    <a:cubicBezTo>
                      <a:pt x="46" y="0"/>
                      <a:pt x="77" y="16"/>
                      <a:pt x="109" y="11"/>
                    </a:cubicBezTo>
                    <a:cubicBezTo>
                      <a:pt x="119" y="15"/>
                      <a:pt x="121" y="18"/>
                      <a:pt x="131" y="17"/>
                    </a:cubicBezTo>
                    <a:close/>
                    <a:moveTo>
                      <a:pt x="107" y="67"/>
                    </a:moveTo>
                    <a:cubicBezTo>
                      <a:pt x="103" y="71"/>
                      <a:pt x="99" y="75"/>
                      <a:pt x="95" y="78"/>
                    </a:cubicBezTo>
                    <a:cubicBezTo>
                      <a:pt x="104" y="77"/>
                      <a:pt x="106" y="79"/>
                      <a:pt x="113" y="77"/>
                    </a:cubicBezTo>
                    <a:cubicBezTo>
                      <a:pt x="118" y="64"/>
                      <a:pt x="120" y="48"/>
                      <a:pt x="120" y="29"/>
                    </a:cubicBezTo>
                    <a:cubicBezTo>
                      <a:pt x="91" y="22"/>
                      <a:pt x="56" y="24"/>
                      <a:pt x="29" y="18"/>
                    </a:cubicBezTo>
                    <a:cubicBezTo>
                      <a:pt x="20" y="29"/>
                      <a:pt x="6" y="68"/>
                      <a:pt x="30" y="66"/>
                    </a:cubicBezTo>
                    <a:cubicBezTo>
                      <a:pt x="25" y="57"/>
                      <a:pt x="32" y="50"/>
                      <a:pt x="35" y="42"/>
                    </a:cubicBezTo>
                    <a:cubicBezTo>
                      <a:pt x="35" y="36"/>
                      <a:pt x="35" y="24"/>
                      <a:pt x="44" y="22"/>
                    </a:cubicBezTo>
                    <a:cubicBezTo>
                      <a:pt x="51" y="27"/>
                      <a:pt x="52" y="37"/>
                      <a:pt x="57" y="42"/>
                    </a:cubicBezTo>
                    <a:cubicBezTo>
                      <a:pt x="61" y="37"/>
                      <a:pt x="60" y="27"/>
                      <a:pt x="68" y="27"/>
                    </a:cubicBezTo>
                    <a:cubicBezTo>
                      <a:pt x="76" y="32"/>
                      <a:pt x="76" y="60"/>
                      <a:pt x="74" y="67"/>
                    </a:cubicBezTo>
                    <a:cubicBezTo>
                      <a:pt x="64" y="69"/>
                      <a:pt x="67" y="57"/>
                      <a:pt x="64" y="52"/>
                    </a:cubicBezTo>
                    <a:cubicBezTo>
                      <a:pt x="61" y="57"/>
                      <a:pt x="60" y="59"/>
                      <a:pt x="54" y="59"/>
                    </a:cubicBezTo>
                    <a:cubicBezTo>
                      <a:pt x="48" y="58"/>
                      <a:pt x="50" y="48"/>
                      <a:pt x="44" y="46"/>
                    </a:cubicBezTo>
                    <a:cubicBezTo>
                      <a:pt x="38" y="47"/>
                      <a:pt x="41" y="56"/>
                      <a:pt x="40" y="63"/>
                    </a:cubicBezTo>
                    <a:cubicBezTo>
                      <a:pt x="38" y="65"/>
                      <a:pt x="34" y="65"/>
                      <a:pt x="32" y="67"/>
                    </a:cubicBezTo>
                    <a:cubicBezTo>
                      <a:pt x="53" y="68"/>
                      <a:pt x="65" y="76"/>
                      <a:pt x="85" y="78"/>
                    </a:cubicBezTo>
                    <a:cubicBezTo>
                      <a:pt x="85" y="75"/>
                      <a:pt x="83" y="74"/>
                      <a:pt x="84" y="70"/>
                    </a:cubicBezTo>
                    <a:cubicBezTo>
                      <a:pt x="89" y="69"/>
                      <a:pt x="94" y="67"/>
                      <a:pt x="95" y="62"/>
                    </a:cubicBezTo>
                    <a:cubicBezTo>
                      <a:pt x="94" y="51"/>
                      <a:pt x="81" y="52"/>
                      <a:pt x="82" y="41"/>
                    </a:cubicBezTo>
                    <a:cubicBezTo>
                      <a:pt x="88" y="34"/>
                      <a:pt x="95" y="30"/>
                      <a:pt x="107" y="31"/>
                    </a:cubicBezTo>
                    <a:cubicBezTo>
                      <a:pt x="116" y="37"/>
                      <a:pt x="107" y="48"/>
                      <a:pt x="100" y="46"/>
                    </a:cubicBezTo>
                    <a:cubicBezTo>
                      <a:pt x="106" y="50"/>
                      <a:pt x="109" y="56"/>
                      <a:pt x="107" y="6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7" name="Freeform 223"/>
              <p:cNvSpPr>
                <a:spLocks noEditPoints="1" noChangeArrowheads="1"/>
              </p:cNvSpPr>
              <p:nvPr/>
            </p:nvSpPr>
            <p:spPr bwMode="auto">
              <a:xfrm>
                <a:off x="352425" y="474663"/>
                <a:ext cx="93663" cy="69850"/>
              </a:xfrm>
              <a:custGeom>
                <a:avLst/>
                <a:gdLst>
                  <a:gd name="T0" fmla="*/ 55077717 w 145"/>
                  <a:gd name="T1" fmla="*/ 45176142 h 108"/>
                  <a:gd name="T2" fmla="*/ 13351822 w 145"/>
                  <a:gd name="T3" fmla="*/ 42248253 h 108"/>
                  <a:gd name="T4" fmla="*/ 0 w 145"/>
                  <a:gd name="T5" fmla="*/ 18823281 h 108"/>
                  <a:gd name="T6" fmla="*/ 4589486 w 145"/>
                  <a:gd name="T7" fmla="*/ 836907 h 108"/>
                  <a:gd name="T8" fmla="*/ 7510480 w 145"/>
                  <a:gd name="T9" fmla="*/ 0 h 108"/>
                  <a:gd name="T10" fmla="*/ 12517898 w 145"/>
                  <a:gd name="T11" fmla="*/ 2927880 h 108"/>
                  <a:gd name="T12" fmla="*/ 55077717 w 145"/>
                  <a:gd name="T13" fmla="*/ 3764786 h 108"/>
                  <a:gd name="T14" fmla="*/ 59667202 w 145"/>
                  <a:gd name="T15" fmla="*/ 12967525 h 108"/>
                  <a:gd name="T16" fmla="*/ 55077717 w 145"/>
                  <a:gd name="T17" fmla="*/ 45176142 h 108"/>
                  <a:gd name="T18" fmla="*/ 54243147 w 145"/>
                  <a:gd name="T19" fmla="*/ 15895403 h 108"/>
                  <a:gd name="T20" fmla="*/ 49235732 w 145"/>
                  <a:gd name="T21" fmla="*/ 10038997 h 108"/>
                  <a:gd name="T22" fmla="*/ 11266044 w 145"/>
                  <a:gd name="T23" fmla="*/ 7111119 h 108"/>
                  <a:gd name="T24" fmla="*/ 6675911 w 145"/>
                  <a:gd name="T25" fmla="*/ 11294359 h 108"/>
                  <a:gd name="T26" fmla="*/ 9596903 w 145"/>
                  <a:gd name="T27" fmla="*/ 36391850 h 108"/>
                  <a:gd name="T28" fmla="*/ 36718474 w 145"/>
                  <a:gd name="T29" fmla="*/ 40156634 h 108"/>
                  <a:gd name="T30" fmla="*/ 44646247 w 145"/>
                  <a:gd name="T31" fmla="*/ 21751165 h 108"/>
                  <a:gd name="T32" fmla="*/ 47983878 w 145"/>
                  <a:gd name="T33" fmla="*/ 37646562 h 108"/>
                  <a:gd name="T34" fmla="*/ 39638821 w 145"/>
                  <a:gd name="T35" fmla="*/ 40575088 h 108"/>
                  <a:gd name="T36" fmla="*/ 48401163 w 145"/>
                  <a:gd name="T37" fmla="*/ 40575088 h 108"/>
                  <a:gd name="T38" fmla="*/ 54243147 w 145"/>
                  <a:gd name="T39" fmla="*/ 15895403 h 108"/>
                  <a:gd name="T40" fmla="*/ 39638821 w 145"/>
                  <a:gd name="T41" fmla="*/ 28862281 h 108"/>
                  <a:gd name="T42" fmla="*/ 39638821 w 145"/>
                  <a:gd name="T43" fmla="*/ 33463971 h 108"/>
                  <a:gd name="T44" fmla="*/ 45480816 w 145"/>
                  <a:gd name="T45" fmla="*/ 30117640 h 108"/>
                  <a:gd name="T46" fmla="*/ 42559824 w 145"/>
                  <a:gd name="T47" fmla="*/ 27607568 h 108"/>
                  <a:gd name="T48" fmla="*/ 39638821 w 145"/>
                  <a:gd name="T49" fmla="*/ 28862281 h 108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145"/>
                  <a:gd name="T76" fmla="*/ 0 h 108"/>
                  <a:gd name="T77" fmla="*/ 145 w 145"/>
                  <a:gd name="T78" fmla="*/ 108 h 108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145" h="108">
                    <a:moveTo>
                      <a:pt x="132" y="108"/>
                    </a:moveTo>
                    <a:cubicBezTo>
                      <a:pt x="106" y="108"/>
                      <a:pt x="67" y="105"/>
                      <a:pt x="32" y="101"/>
                    </a:cubicBezTo>
                    <a:cubicBezTo>
                      <a:pt x="6" y="98"/>
                      <a:pt x="0" y="73"/>
                      <a:pt x="0" y="45"/>
                    </a:cubicBezTo>
                    <a:cubicBezTo>
                      <a:pt x="0" y="28"/>
                      <a:pt x="5" y="16"/>
                      <a:pt x="11" y="2"/>
                    </a:cubicBezTo>
                    <a:cubicBezTo>
                      <a:pt x="14" y="1"/>
                      <a:pt x="19" y="6"/>
                      <a:pt x="18" y="0"/>
                    </a:cubicBezTo>
                    <a:cubicBezTo>
                      <a:pt x="22" y="3"/>
                      <a:pt x="26" y="5"/>
                      <a:pt x="30" y="7"/>
                    </a:cubicBezTo>
                    <a:cubicBezTo>
                      <a:pt x="62" y="1"/>
                      <a:pt x="101" y="18"/>
                      <a:pt x="132" y="9"/>
                    </a:cubicBezTo>
                    <a:cubicBezTo>
                      <a:pt x="139" y="14"/>
                      <a:pt x="142" y="21"/>
                      <a:pt x="143" y="31"/>
                    </a:cubicBezTo>
                    <a:cubicBezTo>
                      <a:pt x="145" y="55"/>
                      <a:pt x="138" y="91"/>
                      <a:pt x="132" y="108"/>
                    </a:cubicBezTo>
                    <a:close/>
                    <a:moveTo>
                      <a:pt x="130" y="38"/>
                    </a:moveTo>
                    <a:cubicBezTo>
                      <a:pt x="129" y="31"/>
                      <a:pt x="122" y="29"/>
                      <a:pt x="118" y="24"/>
                    </a:cubicBezTo>
                    <a:cubicBezTo>
                      <a:pt x="84" y="22"/>
                      <a:pt x="61" y="16"/>
                      <a:pt x="27" y="17"/>
                    </a:cubicBezTo>
                    <a:cubicBezTo>
                      <a:pt x="24" y="21"/>
                      <a:pt x="21" y="25"/>
                      <a:pt x="16" y="27"/>
                    </a:cubicBezTo>
                    <a:cubicBezTo>
                      <a:pt x="11" y="41"/>
                      <a:pt x="11" y="76"/>
                      <a:pt x="23" y="87"/>
                    </a:cubicBezTo>
                    <a:cubicBezTo>
                      <a:pt x="42" y="89"/>
                      <a:pt x="61" y="93"/>
                      <a:pt x="88" y="96"/>
                    </a:cubicBezTo>
                    <a:cubicBezTo>
                      <a:pt x="80" y="83"/>
                      <a:pt x="81" y="49"/>
                      <a:pt x="107" y="52"/>
                    </a:cubicBezTo>
                    <a:cubicBezTo>
                      <a:pt x="121" y="57"/>
                      <a:pt x="130" y="79"/>
                      <a:pt x="115" y="90"/>
                    </a:cubicBezTo>
                    <a:cubicBezTo>
                      <a:pt x="108" y="94"/>
                      <a:pt x="100" y="90"/>
                      <a:pt x="95" y="97"/>
                    </a:cubicBezTo>
                    <a:cubicBezTo>
                      <a:pt x="102" y="97"/>
                      <a:pt x="109" y="97"/>
                      <a:pt x="116" y="97"/>
                    </a:cubicBezTo>
                    <a:cubicBezTo>
                      <a:pt x="129" y="84"/>
                      <a:pt x="131" y="61"/>
                      <a:pt x="130" y="38"/>
                    </a:cubicBezTo>
                    <a:close/>
                    <a:moveTo>
                      <a:pt x="95" y="69"/>
                    </a:moveTo>
                    <a:cubicBezTo>
                      <a:pt x="96" y="74"/>
                      <a:pt x="97" y="76"/>
                      <a:pt x="95" y="80"/>
                    </a:cubicBezTo>
                    <a:cubicBezTo>
                      <a:pt x="101" y="79"/>
                      <a:pt x="112" y="82"/>
                      <a:pt x="109" y="72"/>
                    </a:cubicBezTo>
                    <a:cubicBezTo>
                      <a:pt x="107" y="75"/>
                      <a:pt x="107" y="65"/>
                      <a:pt x="102" y="66"/>
                    </a:cubicBezTo>
                    <a:cubicBezTo>
                      <a:pt x="100" y="67"/>
                      <a:pt x="99" y="69"/>
                      <a:pt x="95" y="6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8" name="Freeform 224"/>
              <p:cNvSpPr>
                <a:spLocks noEditPoints="1" noChangeArrowheads="1"/>
              </p:cNvSpPr>
              <p:nvPr/>
            </p:nvSpPr>
            <p:spPr bwMode="auto">
              <a:xfrm>
                <a:off x="433388" y="641350"/>
                <a:ext cx="92075" cy="79375"/>
              </a:xfrm>
              <a:custGeom>
                <a:avLst/>
                <a:gdLst>
                  <a:gd name="T0" fmla="*/ 4690600 w 141"/>
                  <a:gd name="T1" fmla="*/ 5926451 h 122"/>
                  <a:gd name="T2" fmla="*/ 23880076 w 141"/>
                  <a:gd name="T3" fmla="*/ 5926451 h 122"/>
                  <a:gd name="T4" fmla="*/ 53730004 w 141"/>
                  <a:gd name="T5" fmla="*/ 9312900 h 122"/>
                  <a:gd name="T6" fmla="*/ 55862095 w 141"/>
                  <a:gd name="T7" fmla="*/ 10582249 h 122"/>
                  <a:gd name="T8" fmla="*/ 56714931 w 141"/>
                  <a:gd name="T9" fmla="*/ 25821602 h 122"/>
                  <a:gd name="T10" fmla="*/ 52450750 w 141"/>
                  <a:gd name="T11" fmla="*/ 48256105 h 122"/>
                  <a:gd name="T12" fmla="*/ 42642471 w 141"/>
                  <a:gd name="T13" fmla="*/ 49526104 h 122"/>
                  <a:gd name="T14" fmla="*/ 426418 w 141"/>
                  <a:gd name="T15" fmla="*/ 35557399 h 122"/>
                  <a:gd name="T16" fmla="*/ 5969856 w 141"/>
                  <a:gd name="T17" fmla="*/ 8042900 h 122"/>
                  <a:gd name="T18" fmla="*/ 4690600 w 141"/>
                  <a:gd name="T19" fmla="*/ 5926451 h 122"/>
                  <a:gd name="T20" fmla="*/ 11939711 w 141"/>
                  <a:gd name="T21" fmla="*/ 10582249 h 122"/>
                  <a:gd name="T22" fmla="*/ 6822692 w 141"/>
                  <a:gd name="T23" fmla="*/ 38096748 h 122"/>
                  <a:gd name="T24" fmla="*/ 24306494 w 141"/>
                  <a:gd name="T25" fmla="*/ 41906747 h 122"/>
                  <a:gd name="T26" fmla="*/ 45628061 w 141"/>
                  <a:gd name="T27" fmla="*/ 43599656 h 122"/>
                  <a:gd name="T28" fmla="*/ 52450750 w 141"/>
                  <a:gd name="T29" fmla="*/ 17778699 h 122"/>
                  <a:gd name="T30" fmla="*/ 11939711 w 141"/>
                  <a:gd name="T31" fmla="*/ 10582249 h 12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41"/>
                  <a:gd name="T49" fmla="*/ 0 h 122"/>
                  <a:gd name="T50" fmla="*/ 141 w 141"/>
                  <a:gd name="T51" fmla="*/ 122 h 12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41" h="122">
                    <a:moveTo>
                      <a:pt x="11" y="14"/>
                    </a:moveTo>
                    <a:cubicBezTo>
                      <a:pt x="23" y="0"/>
                      <a:pt x="42" y="23"/>
                      <a:pt x="56" y="14"/>
                    </a:cubicBezTo>
                    <a:cubicBezTo>
                      <a:pt x="78" y="16"/>
                      <a:pt x="109" y="27"/>
                      <a:pt x="126" y="22"/>
                    </a:cubicBezTo>
                    <a:cubicBezTo>
                      <a:pt x="128" y="23"/>
                      <a:pt x="127" y="26"/>
                      <a:pt x="131" y="25"/>
                    </a:cubicBezTo>
                    <a:cubicBezTo>
                      <a:pt x="141" y="36"/>
                      <a:pt x="134" y="51"/>
                      <a:pt x="133" y="61"/>
                    </a:cubicBezTo>
                    <a:cubicBezTo>
                      <a:pt x="130" y="84"/>
                      <a:pt x="138" y="103"/>
                      <a:pt x="123" y="114"/>
                    </a:cubicBezTo>
                    <a:cubicBezTo>
                      <a:pt x="114" y="114"/>
                      <a:pt x="106" y="114"/>
                      <a:pt x="100" y="117"/>
                    </a:cubicBezTo>
                    <a:cubicBezTo>
                      <a:pt x="62" y="105"/>
                      <a:pt x="13" y="122"/>
                      <a:pt x="1" y="84"/>
                    </a:cubicBezTo>
                    <a:cubicBezTo>
                      <a:pt x="1" y="58"/>
                      <a:pt x="0" y="37"/>
                      <a:pt x="14" y="19"/>
                    </a:cubicBezTo>
                    <a:cubicBezTo>
                      <a:pt x="13" y="17"/>
                      <a:pt x="9" y="18"/>
                      <a:pt x="11" y="14"/>
                    </a:cubicBezTo>
                    <a:close/>
                    <a:moveTo>
                      <a:pt x="28" y="25"/>
                    </a:moveTo>
                    <a:cubicBezTo>
                      <a:pt x="13" y="37"/>
                      <a:pt x="4" y="76"/>
                      <a:pt x="16" y="90"/>
                    </a:cubicBezTo>
                    <a:cubicBezTo>
                      <a:pt x="25" y="100"/>
                      <a:pt x="43" y="97"/>
                      <a:pt x="57" y="99"/>
                    </a:cubicBezTo>
                    <a:cubicBezTo>
                      <a:pt x="74" y="101"/>
                      <a:pt x="90" y="105"/>
                      <a:pt x="107" y="103"/>
                    </a:cubicBezTo>
                    <a:cubicBezTo>
                      <a:pt x="126" y="88"/>
                      <a:pt x="120" y="61"/>
                      <a:pt x="123" y="42"/>
                    </a:cubicBezTo>
                    <a:cubicBezTo>
                      <a:pt x="91" y="27"/>
                      <a:pt x="59" y="28"/>
                      <a:pt x="28" y="2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729" name="Freeform 225"/>
              <p:cNvSpPr>
                <a:spLocks noEditPoints="1" noChangeArrowheads="1"/>
              </p:cNvSpPr>
              <p:nvPr/>
            </p:nvSpPr>
            <p:spPr bwMode="auto">
              <a:xfrm>
                <a:off x="269875" y="638175"/>
                <a:ext cx="39688" cy="47625"/>
              </a:xfrm>
              <a:custGeom>
                <a:avLst/>
                <a:gdLst>
                  <a:gd name="T0" fmla="*/ 5327155 w 62"/>
                  <a:gd name="T1" fmla="*/ 23409319 h 73"/>
                  <a:gd name="T2" fmla="*/ 15571140 w 62"/>
                  <a:gd name="T3" fmla="*/ 20429817 h 73"/>
                  <a:gd name="T4" fmla="*/ 2049053 w 62"/>
                  <a:gd name="T5" fmla="*/ 17450320 h 73"/>
                  <a:gd name="T6" fmla="*/ 9424620 w 62"/>
                  <a:gd name="T7" fmla="*/ 3830876 h 73"/>
                  <a:gd name="T8" fmla="*/ 15161457 w 62"/>
                  <a:gd name="T9" fmla="*/ 30645054 h 73"/>
                  <a:gd name="T10" fmla="*/ 5327155 w 62"/>
                  <a:gd name="T11" fmla="*/ 23409319 h 73"/>
                  <a:gd name="T12" fmla="*/ 11473675 w 62"/>
                  <a:gd name="T13" fmla="*/ 17024957 h 73"/>
                  <a:gd name="T14" fmla="*/ 13931770 w 62"/>
                  <a:gd name="T15" fmla="*/ 14471475 h 73"/>
                  <a:gd name="T16" fmla="*/ 12702722 w 62"/>
                  <a:gd name="T17" fmla="*/ 10215235 h 73"/>
                  <a:gd name="T18" fmla="*/ 11473675 w 62"/>
                  <a:gd name="T19" fmla="*/ 17024957 h 73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2"/>
                  <a:gd name="T31" fmla="*/ 0 h 73"/>
                  <a:gd name="T32" fmla="*/ 62 w 62"/>
                  <a:gd name="T33" fmla="*/ 73 h 73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2" h="73">
                    <a:moveTo>
                      <a:pt x="13" y="55"/>
                    </a:moveTo>
                    <a:cubicBezTo>
                      <a:pt x="21" y="62"/>
                      <a:pt x="42" y="62"/>
                      <a:pt x="38" y="48"/>
                    </a:cubicBezTo>
                    <a:cubicBezTo>
                      <a:pt x="23" y="54"/>
                      <a:pt x="14" y="51"/>
                      <a:pt x="5" y="41"/>
                    </a:cubicBezTo>
                    <a:cubicBezTo>
                      <a:pt x="0" y="23"/>
                      <a:pt x="13" y="16"/>
                      <a:pt x="23" y="9"/>
                    </a:cubicBezTo>
                    <a:cubicBezTo>
                      <a:pt x="57" y="0"/>
                      <a:pt x="62" y="67"/>
                      <a:pt x="37" y="72"/>
                    </a:cubicBezTo>
                    <a:cubicBezTo>
                      <a:pt x="27" y="73"/>
                      <a:pt x="13" y="68"/>
                      <a:pt x="13" y="55"/>
                    </a:cubicBezTo>
                    <a:close/>
                    <a:moveTo>
                      <a:pt x="28" y="40"/>
                    </a:moveTo>
                    <a:cubicBezTo>
                      <a:pt x="27" y="34"/>
                      <a:pt x="33" y="37"/>
                      <a:pt x="34" y="34"/>
                    </a:cubicBezTo>
                    <a:cubicBezTo>
                      <a:pt x="30" y="31"/>
                      <a:pt x="32" y="27"/>
                      <a:pt x="31" y="24"/>
                    </a:cubicBezTo>
                    <a:cubicBezTo>
                      <a:pt x="16" y="19"/>
                      <a:pt x="11" y="39"/>
                      <a:pt x="28" y="4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90" name="Group 224"/>
            <p:cNvGrpSpPr/>
            <p:nvPr/>
          </p:nvGrpSpPr>
          <p:grpSpPr bwMode="auto">
            <a:xfrm>
              <a:off x="1933384" y="4424147"/>
              <a:ext cx="1371600" cy="1285875"/>
              <a:chOff x="0" y="0"/>
              <a:chExt cx="1371600" cy="1285875"/>
            </a:xfrm>
          </p:grpSpPr>
          <p:sp>
            <p:nvSpPr>
              <p:cNvPr id="23672" name="Freeform 226"/>
              <p:cNvSpPr>
                <a:spLocks noChangeArrowheads="1"/>
              </p:cNvSpPr>
              <p:nvPr/>
            </p:nvSpPr>
            <p:spPr bwMode="auto">
              <a:xfrm>
                <a:off x="136525" y="812800"/>
                <a:ext cx="22225" cy="31750"/>
              </a:xfrm>
              <a:custGeom>
                <a:avLst/>
                <a:gdLst>
                  <a:gd name="T0" fmla="*/ 13720850 w 36"/>
                  <a:gd name="T1" fmla="*/ 2519265 h 49"/>
                  <a:gd name="T2" fmla="*/ 0 w 36"/>
                  <a:gd name="T3" fmla="*/ 20572703 h 49"/>
                  <a:gd name="T4" fmla="*/ 13720850 w 36"/>
                  <a:gd name="T5" fmla="*/ 2519265 h 49"/>
                  <a:gd name="T6" fmla="*/ 0 60000 65536"/>
                  <a:gd name="T7" fmla="*/ 0 60000 65536"/>
                  <a:gd name="T8" fmla="*/ 0 60000 65536"/>
                  <a:gd name="T9" fmla="*/ 0 w 36"/>
                  <a:gd name="T10" fmla="*/ 0 h 49"/>
                  <a:gd name="T11" fmla="*/ 36 w 36"/>
                  <a:gd name="T12" fmla="*/ 49 h 4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6" h="49">
                    <a:moveTo>
                      <a:pt x="36" y="6"/>
                    </a:moveTo>
                    <a:cubicBezTo>
                      <a:pt x="31" y="27"/>
                      <a:pt x="22" y="44"/>
                      <a:pt x="0" y="49"/>
                    </a:cubicBezTo>
                    <a:cubicBezTo>
                      <a:pt x="2" y="35"/>
                      <a:pt x="14" y="0"/>
                      <a:pt x="36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3" name="Freeform 227"/>
              <p:cNvSpPr>
                <a:spLocks noChangeArrowheads="1"/>
              </p:cNvSpPr>
              <p:nvPr/>
            </p:nvSpPr>
            <p:spPr bwMode="auto">
              <a:xfrm>
                <a:off x="184150" y="823913"/>
                <a:ext cx="31750" cy="44450"/>
              </a:xfrm>
              <a:custGeom>
                <a:avLst/>
                <a:gdLst>
                  <a:gd name="T0" fmla="*/ 11290302 w 50"/>
                  <a:gd name="T1" fmla="*/ 0 h 67"/>
                  <a:gd name="T2" fmla="*/ 14112876 w 50"/>
                  <a:gd name="T3" fmla="*/ 28169356 h 67"/>
                  <a:gd name="T4" fmla="*/ 12096751 w 50"/>
                  <a:gd name="T5" fmla="*/ 29489586 h 67"/>
                  <a:gd name="T6" fmla="*/ 11290302 w 50"/>
                  <a:gd name="T7" fmla="*/ 0 h 6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0"/>
                  <a:gd name="T13" fmla="*/ 0 h 67"/>
                  <a:gd name="T14" fmla="*/ 50 w 50"/>
                  <a:gd name="T15" fmla="*/ 67 h 6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0" h="67">
                    <a:moveTo>
                      <a:pt x="28" y="0"/>
                    </a:moveTo>
                    <a:cubicBezTo>
                      <a:pt x="50" y="12"/>
                      <a:pt x="38" y="48"/>
                      <a:pt x="35" y="64"/>
                    </a:cubicBezTo>
                    <a:cubicBezTo>
                      <a:pt x="32" y="64"/>
                      <a:pt x="30" y="65"/>
                      <a:pt x="30" y="67"/>
                    </a:cubicBezTo>
                    <a:cubicBezTo>
                      <a:pt x="2" y="59"/>
                      <a:pt x="0" y="11"/>
                      <a:pt x="28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4" name="Freeform 22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371600" cy="1285875"/>
              </a:xfrm>
              <a:custGeom>
                <a:avLst/>
                <a:gdLst>
                  <a:gd name="T0" fmla="*/ 581441356 w 2123"/>
                  <a:gd name="T1" fmla="*/ 728698596 h 1991"/>
                  <a:gd name="T2" fmla="*/ 407801915 w 2123"/>
                  <a:gd name="T3" fmla="*/ 677810638 h 1991"/>
                  <a:gd name="T4" fmla="*/ 171970085 w 2123"/>
                  <a:gd name="T5" fmla="*/ 674890618 h 1991"/>
                  <a:gd name="T6" fmla="*/ 11687350 w 2123"/>
                  <a:gd name="T7" fmla="*/ 768741548 h 1991"/>
                  <a:gd name="T8" fmla="*/ 63445051 w 2123"/>
                  <a:gd name="T9" fmla="*/ 358301295 h 1991"/>
                  <a:gd name="T10" fmla="*/ 195761488 w 2123"/>
                  <a:gd name="T11" fmla="*/ 17101945 h 1991"/>
                  <a:gd name="T12" fmla="*/ 734628428 w 2123"/>
                  <a:gd name="T13" fmla="*/ 23775452 h 1991"/>
                  <a:gd name="T14" fmla="*/ 856092177 w 2123"/>
                  <a:gd name="T15" fmla="*/ 526815463 h 1991"/>
                  <a:gd name="T16" fmla="*/ 880301585 w 2123"/>
                  <a:gd name="T17" fmla="*/ 754559467 h 1991"/>
                  <a:gd name="T18" fmla="*/ 796403377 w 2123"/>
                  <a:gd name="T19" fmla="*/ 266953090 h 1991"/>
                  <a:gd name="T20" fmla="*/ 746732486 w 2123"/>
                  <a:gd name="T21" fmla="*/ 351627147 h 1991"/>
                  <a:gd name="T22" fmla="*/ 788472910 w 2123"/>
                  <a:gd name="T23" fmla="*/ 800442137 h 1991"/>
                  <a:gd name="T24" fmla="*/ 183656784 w 2123"/>
                  <a:gd name="T25" fmla="*/ 342451001 h 1991"/>
                  <a:gd name="T26" fmla="*/ 693722722 w 2123"/>
                  <a:gd name="T27" fmla="*/ 144321552 h 1991"/>
                  <a:gd name="T28" fmla="*/ 669930512 w 2123"/>
                  <a:gd name="T29" fmla="*/ 203969127 h 1991"/>
                  <a:gd name="T30" fmla="*/ 703740631 w 2123"/>
                  <a:gd name="T31" fmla="*/ 398344247 h 1991"/>
                  <a:gd name="T32" fmla="*/ 734628428 w 2123"/>
                  <a:gd name="T33" fmla="*/ 494697659 h 1991"/>
                  <a:gd name="T34" fmla="*/ 576432402 w 2123"/>
                  <a:gd name="T35" fmla="*/ 545585617 h 1991"/>
                  <a:gd name="T36" fmla="*/ 760507272 w 2123"/>
                  <a:gd name="T37" fmla="*/ 636099311 h 1991"/>
                  <a:gd name="T38" fmla="*/ 88071838 w 2123"/>
                  <a:gd name="T39" fmla="*/ 335359557 h 1991"/>
                  <a:gd name="T40" fmla="*/ 128977544 w 2123"/>
                  <a:gd name="T41" fmla="*/ 25027097 h 1991"/>
                  <a:gd name="T42" fmla="*/ 499630590 w 2123"/>
                  <a:gd name="T43" fmla="*/ 76748849 h 1991"/>
                  <a:gd name="T44" fmla="*/ 583110792 w 2123"/>
                  <a:gd name="T45" fmla="*/ 173102322 h 1991"/>
                  <a:gd name="T46" fmla="*/ 206614114 w 2123"/>
                  <a:gd name="T47" fmla="*/ 114706392 h 1991"/>
                  <a:gd name="T48" fmla="*/ 463733838 w 2123"/>
                  <a:gd name="T49" fmla="*/ 213979703 h 1991"/>
                  <a:gd name="T50" fmla="*/ 237501912 w 2123"/>
                  <a:gd name="T51" fmla="*/ 187284402 h 1991"/>
                  <a:gd name="T52" fmla="*/ 588119746 w 2123"/>
                  <a:gd name="T53" fmla="*/ 228161784 h 1991"/>
                  <a:gd name="T54" fmla="*/ 534692624 w 2123"/>
                  <a:gd name="T55" fmla="*/ 269038519 h 1991"/>
                  <a:gd name="T56" fmla="*/ 472917028 w 2123"/>
                  <a:gd name="T57" fmla="*/ 249017367 h 1991"/>
                  <a:gd name="T58" fmla="*/ 666174281 w 2123"/>
                  <a:gd name="T59" fmla="*/ 213145273 h 1991"/>
                  <a:gd name="T60" fmla="*/ 462899120 w 2123"/>
                  <a:gd name="T61" fmla="*/ 223156496 h 1991"/>
                  <a:gd name="T62" fmla="*/ 282581208 w 2123"/>
                  <a:gd name="T63" fmla="*/ 260696157 h 1991"/>
                  <a:gd name="T64" fmla="*/ 316391165 w 2123"/>
                  <a:gd name="T65" fmla="*/ 375402589 h 1991"/>
                  <a:gd name="T66" fmla="*/ 571423447 w 2123"/>
                  <a:gd name="T67" fmla="*/ 276963667 h 1991"/>
                  <a:gd name="T68" fmla="*/ 391106262 w 2123"/>
                  <a:gd name="T69" fmla="*/ 440055412 h 1991"/>
                  <a:gd name="T70" fmla="*/ 373157886 w 2123"/>
                  <a:gd name="T71" fmla="*/ 345370860 h 1991"/>
                  <a:gd name="T72" fmla="*/ 92246074 w 2123"/>
                  <a:gd name="T73" fmla="*/ 361638369 h 1991"/>
                  <a:gd name="T74" fmla="*/ 178648476 w 2123"/>
                  <a:gd name="T75" fmla="*/ 595221930 h 1991"/>
                  <a:gd name="T76" fmla="*/ 434933482 w 2123"/>
                  <a:gd name="T77" fmla="*/ 398344247 h 1991"/>
                  <a:gd name="T78" fmla="*/ 237501912 w 2123"/>
                  <a:gd name="T79" fmla="*/ 387499240 h 1991"/>
                  <a:gd name="T80" fmla="*/ 376079400 w 2123"/>
                  <a:gd name="T81" fmla="*/ 430044836 h 1991"/>
                  <a:gd name="T82" fmla="*/ 363139978 w 2123"/>
                  <a:gd name="T83" fmla="*/ 475093076 h 1991"/>
                  <a:gd name="T84" fmla="*/ 569336652 w 2123"/>
                  <a:gd name="T85" fmla="*/ 504708236 h 1991"/>
                  <a:gd name="T86" fmla="*/ 636121202 w 2123"/>
                  <a:gd name="T87" fmla="*/ 506793665 h 1991"/>
                  <a:gd name="T88" fmla="*/ 362305260 w 2123"/>
                  <a:gd name="T89" fmla="*/ 562686911 h 1991"/>
                  <a:gd name="T90" fmla="*/ 455803371 w 2123"/>
                  <a:gd name="T91" fmla="*/ 502622807 h 1991"/>
                  <a:gd name="T92" fmla="*/ 455803371 w 2123"/>
                  <a:gd name="T93" fmla="*/ 502622807 h 1991"/>
                  <a:gd name="T94" fmla="*/ 516744248 w 2123"/>
                  <a:gd name="T95" fmla="*/ 543500188 h 1991"/>
                  <a:gd name="T96" fmla="*/ 345191602 w 2123"/>
                  <a:gd name="T97" fmla="*/ 523895604 h 1991"/>
                  <a:gd name="T98" fmla="*/ 243762943 w 2123"/>
                  <a:gd name="T99" fmla="*/ 550590905 h 1991"/>
                  <a:gd name="T100" fmla="*/ 278407618 w 2123"/>
                  <a:gd name="T101" fmla="*/ 645275458 h 1991"/>
                  <a:gd name="T102" fmla="*/ 447872903 w 2123"/>
                  <a:gd name="T103" fmla="*/ 615243729 h 1991"/>
                  <a:gd name="T104" fmla="*/ 29635731 w 2123"/>
                  <a:gd name="T105" fmla="*/ 671970759 h 1991"/>
                  <a:gd name="T106" fmla="*/ 35479403 w 2123"/>
                  <a:gd name="T107" fmla="*/ 565606770 h 1991"/>
                  <a:gd name="T108" fmla="*/ 169047886 w 2123"/>
                  <a:gd name="T109" fmla="*/ 607318581 h 1991"/>
                  <a:gd name="T110" fmla="*/ 575180325 w 2123"/>
                  <a:gd name="T111" fmla="*/ 622334446 h 1991"/>
                  <a:gd name="T112" fmla="*/ 271311222 w 2123"/>
                  <a:gd name="T113" fmla="*/ 650281392 h 1991"/>
                  <a:gd name="T114" fmla="*/ 211623068 w 2123"/>
                  <a:gd name="T115" fmla="*/ 605232506 h 1991"/>
                  <a:gd name="T116" fmla="*/ 592293983 w 2123"/>
                  <a:gd name="T117" fmla="*/ 668217115 h 1991"/>
                  <a:gd name="T118" fmla="*/ 179900553 w 2123"/>
                  <a:gd name="T119" fmla="*/ 646109888 h 1991"/>
                  <a:gd name="T120" fmla="*/ 343104807 w 2123"/>
                  <a:gd name="T121" fmla="*/ 651115176 h 199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2123"/>
                  <a:gd name="T184" fmla="*/ 0 h 1991"/>
                  <a:gd name="T185" fmla="*/ 2123 w 2123"/>
                  <a:gd name="T186" fmla="*/ 1991 h 199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2123" h="1991">
                    <a:moveTo>
                      <a:pt x="2063" y="1878"/>
                    </a:moveTo>
                    <a:cubicBezTo>
                      <a:pt x="2087" y="1908"/>
                      <a:pt x="2074" y="1931"/>
                      <a:pt x="2032" y="1945"/>
                    </a:cubicBezTo>
                    <a:cubicBezTo>
                      <a:pt x="1973" y="1965"/>
                      <a:pt x="1887" y="1991"/>
                      <a:pt x="1825" y="1964"/>
                    </a:cubicBezTo>
                    <a:cubicBezTo>
                      <a:pt x="1826" y="1953"/>
                      <a:pt x="1822" y="1948"/>
                      <a:pt x="1822" y="1938"/>
                    </a:cubicBezTo>
                    <a:cubicBezTo>
                      <a:pt x="1761" y="1948"/>
                      <a:pt x="1728" y="1923"/>
                      <a:pt x="1681" y="1895"/>
                    </a:cubicBezTo>
                    <a:cubicBezTo>
                      <a:pt x="1605" y="1850"/>
                      <a:pt x="1514" y="1819"/>
                      <a:pt x="1438" y="1773"/>
                    </a:cubicBezTo>
                    <a:cubicBezTo>
                      <a:pt x="1422" y="1764"/>
                      <a:pt x="1407" y="1753"/>
                      <a:pt x="1393" y="1747"/>
                    </a:cubicBezTo>
                    <a:cubicBezTo>
                      <a:pt x="1376" y="1740"/>
                      <a:pt x="1353" y="1739"/>
                      <a:pt x="1340" y="1728"/>
                    </a:cubicBezTo>
                    <a:cubicBezTo>
                      <a:pt x="1333" y="1722"/>
                      <a:pt x="1317" y="1698"/>
                      <a:pt x="1316" y="1695"/>
                    </a:cubicBezTo>
                    <a:cubicBezTo>
                      <a:pt x="1313" y="1686"/>
                      <a:pt x="1318" y="1677"/>
                      <a:pt x="1316" y="1668"/>
                    </a:cubicBezTo>
                    <a:cubicBezTo>
                      <a:pt x="1313" y="1649"/>
                      <a:pt x="1299" y="1636"/>
                      <a:pt x="1297" y="1618"/>
                    </a:cubicBezTo>
                    <a:cubicBezTo>
                      <a:pt x="1239" y="1622"/>
                      <a:pt x="1167" y="1627"/>
                      <a:pt x="1097" y="1625"/>
                    </a:cubicBezTo>
                    <a:cubicBezTo>
                      <a:pt x="1097" y="1651"/>
                      <a:pt x="1085" y="1694"/>
                      <a:pt x="1071" y="1719"/>
                    </a:cubicBezTo>
                    <a:cubicBezTo>
                      <a:pt x="1017" y="1728"/>
                      <a:pt x="997" y="1666"/>
                      <a:pt x="977" y="1625"/>
                    </a:cubicBezTo>
                    <a:cubicBezTo>
                      <a:pt x="941" y="1628"/>
                      <a:pt x="893" y="1629"/>
                      <a:pt x="844" y="1625"/>
                    </a:cubicBezTo>
                    <a:cubicBezTo>
                      <a:pt x="792" y="1621"/>
                      <a:pt x="721" y="1637"/>
                      <a:pt x="670" y="1630"/>
                    </a:cubicBezTo>
                    <a:cubicBezTo>
                      <a:pt x="654" y="1668"/>
                      <a:pt x="647" y="1704"/>
                      <a:pt x="629" y="1735"/>
                    </a:cubicBezTo>
                    <a:cubicBezTo>
                      <a:pt x="581" y="1759"/>
                      <a:pt x="558" y="1720"/>
                      <a:pt x="543" y="1690"/>
                    </a:cubicBezTo>
                    <a:cubicBezTo>
                      <a:pt x="525" y="1707"/>
                      <a:pt x="495" y="1741"/>
                      <a:pt x="469" y="1733"/>
                    </a:cubicBezTo>
                    <a:cubicBezTo>
                      <a:pt x="451" y="1727"/>
                      <a:pt x="438" y="1678"/>
                      <a:pt x="431" y="1654"/>
                    </a:cubicBezTo>
                    <a:cubicBezTo>
                      <a:pt x="427" y="1640"/>
                      <a:pt x="427" y="1621"/>
                      <a:pt x="412" y="1618"/>
                    </a:cubicBezTo>
                    <a:cubicBezTo>
                      <a:pt x="391" y="1714"/>
                      <a:pt x="425" y="1846"/>
                      <a:pt x="352" y="1900"/>
                    </a:cubicBezTo>
                    <a:cubicBezTo>
                      <a:pt x="355" y="1919"/>
                      <a:pt x="371" y="1925"/>
                      <a:pt x="369" y="1943"/>
                    </a:cubicBezTo>
                    <a:cubicBezTo>
                      <a:pt x="350" y="1970"/>
                      <a:pt x="317" y="1965"/>
                      <a:pt x="278" y="1967"/>
                    </a:cubicBezTo>
                    <a:cubicBezTo>
                      <a:pt x="232" y="1969"/>
                      <a:pt x="155" y="1969"/>
                      <a:pt x="99" y="1960"/>
                    </a:cubicBezTo>
                    <a:cubicBezTo>
                      <a:pt x="70" y="1954"/>
                      <a:pt x="36" y="1951"/>
                      <a:pt x="23" y="1938"/>
                    </a:cubicBezTo>
                    <a:cubicBezTo>
                      <a:pt x="25" y="1910"/>
                      <a:pt x="38" y="1891"/>
                      <a:pt x="51" y="1866"/>
                    </a:cubicBezTo>
                    <a:cubicBezTo>
                      <a:pt x="49" y="1853"/>
                      <a:pt x="35" y="1851"/>
                      <a:pt x="28" y="1843"/>
                    </a:cubicBezTo>
                    <a:cubicBezTo>
                      <a:pt x="22" y="1785"/>
                      <a:pt x="38" y="1708"/>
                      <a:pt x="47" y="1640"/>
                    </a:cubicBezTo>
                    <a:cubicBezTo>
                      <a:pt x="54" y="1580"/>
                      <a:pt x="52" y="1516"/>
                      <a:pt x="59" y="1463"/>
                    </a:cubicBezTo>
                    <a:cubicBezTo>
                      <a:pt x="62" y="1432"/>
                      <a:pt x="74" y="1384"/>
                      <a:pt x="59" y="1353"/>
                    </a:cubicBezTo>
                    <a:cubicBezTo>
                      <a:pt x="58" y="1343"/>
                      <a:pt x="63" y="1345"/>
                      <a:pt x="68" y="1337"/>
                    </a:cubicBezTo>
                    <a:cubicBezTo>
                      <a:pt x="52" y="1314"/>
                      <a:pt x="36" y="1286"/>
                      <a:pt x="25" y="1256"/>
                    </a:cubicBezTo>
                    <a:cubicBezTo>
                      <a:pt x="15" y="1227"/>
                      <a:pt x="2" y="1189"/>
                      <a:pt x="1" y="1160"/>
                    </a:cubicBezTo>
                    <a:cubicBezTo>
                      <a:pt x="0" y="1032"/>
                      <a:pt x="60" y="916"/>
                      <a:pt x="152" y="859"/>
                    </a:cubicBezTo>
                    <a:cubicBezTo>
                      <a:pt x="162" y="786"/>
                      <a:pt x="172" y="725"/>
                      <a:pt x="180" y="652"/>
                    </a:cubicBezTo>
                    <a:cubicBezTo>
                      <a:pt x="184" y="621"/>
                      <a:pt x="193" y="592"/>
                      <a:pt x="197" y="561"/>
                    </a:cubicBezTo>
                    <a:cubicBezTo>
                      <a:pt x="201" y="530"/>
                      <a:pt x="199" y="499"/>
                      <a:pt x="204" y="468"/>
                    </a:cubicBezTo>
                    <a:cubicBezTo>
                      <a:pt x="215" y="400"/>
                      <a:pt x="230" y="309"/>
                      <a:pt x="245" y="234"/>
                    </a:cubicBezTo>
                    <a:cubicBezTo>
                      <a:pt x="258" y="163"/>
                      <a:pt x="262" y="89"/>
                      <a:pt x="307" y="36"/>
                    </a:cubicBezTo>
                    <a:cubicBezTo>
                      <a:pt x="322" y="35"/>
                      <a:pt x="329" y="33"/>
                      <a:pt x="338" y="22"/>
                    </a:cubicBezTo>
                    <a:cubicBezTo>
                      <a:pt x="389" y="13"/>
                      <a:pt x="432" y="23"/>
                      <a:pt x="469" y="41"/>
                    </a:cubicBezTo>
                    <a:cubicBezTo>
                      <a:pt x="474" y="50"/>
                      <a:pt x="479" y="57"/>
                      <a:pt x="488" y="62"/>
                    </a:cubicBezTo>
                    <a:cubicBezTo>
                      <a:pt x="502" y="111"/>
                      <a:pt x="511" y="144"/>
                      <a:pt x="500" y="182"/>
                    </a:cubicBezTo>
                    <a:cubicBezTo>
                      <a:pt x="592" y="167"/>
                      <a:pt x="745" y="169"/>
                      <a:pt x="872" y="170"/>
                    </a:cubicBezTo>
                    <a:cubicBezTo>
                      <a:pt x="1014" y="170"/>
                      <a:pt x="1167" y="167"/>
                      <a:pt x="1314" y="165"/>
                    </a:cubicBezTo>
                    <a:cubicBezTo>
                      <a:pt x="1370" y="164"/>
                      <a:pt x="1431" y="172"/>
                      <a:pt x="1481" y="160"/>
                    </a:cubicBezTo>
                    <a:cubicBezTo>
                      <a:pt x="1501" y="115"/>
                      <a:pt x="1504" y="45"/>
                      <a:pt x="1560" y="29"/>
                    </a:cubicBezTo>
                    <a:cubicBezTo>
                      <a:pt x="1616" y="32"/>
                      <a:pt x="1719" y="0"/>
                      <a:pt x="1760" y="57"/>
                    </a:cubicBezTo>
                    <a:cubicBezTo>
                      <a:pt x="1777" y="81"/>
                      <a:pt x="1789" y="130"/>
                      <a:pt x="1798" y="165"/>
                    </a:cubicBezTo>
                    <a:cubicBezTo>
                      <a:pt x="1809" y="202"/>
                      <a:pt x="1820" y="241"/>
                      <a:pt x="1829" y="277"/>
                    </a:cubicBezTo>
                    <a:cubicBezTo>
                      <a:pt x="1840" y="318"/>
                      <a:pt x="1843" y="356"/>
                      <a:pt x="1851" y="394"/>
                    </a:cubicBezTo>
                    <a:cubicBezTo>
                      <a:pt x="1874" y="504"/>
                      <a:pt x="1917" y="606"/>
                      <a:pt x="1942" y="728"/>
                    </a:cubicBezTo>
                    <a:cubicBezTo>
                      <a:pt x="1968" y="859"/>
                      <a:pt x="1998" y="964"/>
                      <a:pt x="2023" y="1096"/>
                    </a:cubicBezTo>
                    <a:cubicBezTo>
                      <a:pt x="2031" y="1138"/>
                      <a:pt x="2037" y="1178"/>
                      <a:pt x="2047" y="1222"/>
                    </a:cubicBezTo>
                    <a:cubicBezTo>
                      <a:pt x="2051" y="1242"/>
                      <a:pt x="2049" y="1237"/>
                      <a:pt x="2051" y="1263"/>
                    </a:cubicBezTo>
                    <a:cubicBezTo>
                      <a:pt x="2053" y="1276"/>
                      <a:pt x="2055" y="1290"/>
                      <a:pt x="2061" y="1298"/>
                    </a:cubicBezTo>
                    <a:cubicBezTo>
                      <a:pt x="2068" y="1363"/>
                      <a:pt x="2078" y="1425"/>
                      <a:pt x="2090" y="1489"/>
                    </a:cubicBezTo>
                    <a:cubicBezTo>
                      <a:pt x="2097" y="1533"/>
                      <a:pt x="2110" y="1578"/>
                      <a:pt x="2111" y="1618"/>
                    </a:cubicBezTo>
                    <a:cubicBezTo>
                      <a:pt x="2111" y="1625"/>
                      <a:pt x="2108" y="1631"/>
                      <a:pt x="2109" y="1637"/>
                    </a:cubicBezTo>
                    <a:cubicBezTo>
                      <a:pt x="2112" y="1667"/>
                      <a:pt x="2123" y="1699"/>
                      <a:pt x="2123" y="1728"/>
                    </a:cubicBezTo>
                    <a:cubicBezTo>
                      <a:pt x="2123" y="1754"/>
                      <a:pt x="2112" y="1780"/>
                      <a:pt x="2113" y="1809"/>
                    </a:cubicBezTo>
                    <a:cubicBezTo>
                      <a:pt x="2111" y="1811"/>
                      <a:pt x="2109" y="1812"/>
                      <a:pt x="2109" y="1809"/>
                    </a:cubicBezTo>
                    <a:cubicBezTo>
                      <a:pt x="2099" y="1799"/>
                      <a:pt x="2112" y="1815"/>
                      <a:pt x="2106" y="1821"/>
                    </a:cubicBezTo>
                    <a:cubicBezTo>
                      <a:pt x="2095" y="1843"/>
                      <a:pt x="2086" y="1868"/>
                      <a:pt x="2063" y="1878"/>
                    </a:cubicBezTo>
                    <a:close/>
                    <a:moveTo>
                      <a:pt x="2097" y="1804"/>
                    </a:moveTo>
                    <a:cubicBezTo>
                      <a:pt x="2118" y="1738"/>
                      <a:pt x="2098" y="1667"/>
                      <a:pt x="2092" y="1606"/>
                    </a:cubicBezTo>
                    <a:cubicBezTo>
                      <a:pt x="2080" y="1490"/>
                      <a:pt x="2060" y="1390"/>
                      <a:pt x="2042" y="1279"/>
                    </a:cubicBezTo>
                    <a:cubicBezTo>
                      <a:pt x="2013" y="1105"/>
                      <a:pt x="1973" y="919"/>
                      <a:pt x="1930" y="745"/>
                    </a:cubicBezTo>
                    <a:cubicBezTo>
                      <a:pt x="1921" y="709"/>
                      <a:pt x="1918" y="673"/>
                      <a:pt x="1908" y="640"/>
                    </a:cubicBezTo>
                    <a:cubicBezTo>
                      <a:pt x="1888" y="573"/>
                      <a:pt x="1863" y="510"/>
                      <a:pt x="1846" y="439"/>
                    </a:cubicBezTo>
                    <a:cubicBezTo>
                      <a:pt x="1830" y="371"/>
                      <a:pt x="1821" y="310"/>
                      <a:pt x="1803" y="241"/>
                    </a:cubicBezTo>
                    <a:cubicBezTo>
                      <a:pt x="1789" y="189"/>
                      <a:pt x="1764" y="80"/>
                      <a:pt x="1732" y="55"/>
                    </a:cubicBezTo>
                    <a:cubicBezTo>
                      <a:pt x="1702" y="32"/>
                      <a:pt x="1640" y="39"/>
                      <a:pt x="1600" y="43"/>
                    </a:cubicBezTo>
                    <a:cubicBezTo>
                      <a:pt x="1656" y="123"/>
                      <a:pt x="1661" y="249"/>
                      <a:pt x="1686" y="368"/>
                    </a:cubicBezTo>
                    <a:cubicBezTo>
                      <a:pt x="1703" y="446"/>
                      <a:pt x="1733" y="525"/>
                      <a:pt x="1748" y="604"/>
                    </a:cubicBezTo>
                    <a:cubicBezTo>
                      <a:pt x="1763" y="682"/>
                      <a:pt x="1774" y="763"/>
                      <a:pt x="1789" y="843"/>
                    </a:cubicBezTo>
                    <a:cubicBezTo>
                      <a:pt x="1832" y="1076"/>
                      <a:pt x="1879" y="1301"/>
                      <a:pt x="1915" y="1516"/>
                    </a:cubicBezTo>
                    <a:cubicBezTo>
                      <a:pt x="1919" y="1535"/>
                      <a:pt x="1929" y="1555"/>
                      <a:pt x="1932" y="1573"/>
                    </a:cubicBezTo>
                    <a:cubicBezTo>
                      <a:pt x="1935" y="1593"/>
                      <a:pt x="1933" y="1618"/>
                      <a:pt x="1934" y="1640"/>
                    </a:cubicBezTo>
                    <a:cubicBezTo>
                      <a:pt x="1937" y="1686"/>
                      <a:pt x="1944" y="1749"/>
                      <a:pt x="1939" y="1790"/>
                    </a:cubicBezTo>
                    <a:cubicBezTo>
                      <a:pt x="1938" y="1804"/>
                      <a:pt x="1928" y="1817"/>
                      <a:pt x="1925" y="1833"/>
                    </a:cubicBezTo>
                    <a:cubicBezTo>
                      <a:pt x="1919" y="1861"/>
                      <a:pt x="1921" y="1874"/>
                      <a:pt x="1906" y="1895"/>
                    </a:cubicBezTo>
                    <a:cubicBezTo>
                      <a:pt x="1900" y="1904"/>
                      <a:pt x="1884" y="1910"/>
                      <a:pt x="1889" y="1919"/>
                    </a:cubicBezTo>
                    <a:cubicBezTo>
                      <a:pt x="1980" y="1900"/>
                      <a:pt x="2070" y="1886"/>
                      <a:pt x="2097" y="1804"/>
                    </a:cubicBezTo>
                    <a:close/>
                    <a:moveTo>
                      <a:pt x="474" y="263"/>
                    </a:moveTo>
                    <a:cubicBezTo>
                      <a:pt x="464" y="240"/>
                      <a:pt x="478" y="213"/>
                      <a:pt x="479" y="179"/>
                    </a:cubicBezTo>
                    <a:cubicBezTo>
                      <a:pt x="479" y="146"/>
                      <a:pt x="487" y="90"/>
                      <a:pt x="462" y="62"/>
                    </a:cubicBezTo>
                    <a:cubicBezTo>
                      <a:pt x="441" y="39"/>
                      <a:pt x="358" y="33"/>
                      <a:pt x="335" y="50"/>
                    </a:cubicBezTo>
                    <a:cubicBezTo>
                      <a:pt x="270" y="283"/>
                      <a:pt x="274" y="553"/>
                      <a:pt x="230" y="802"/>
                    </a:cubicBezTo>
                    <a:cubicBezTo>
                      <a:pt x="305" y="800"/>
                      <a:pt x="380" y="792"/>
                      <a:pt x="440" y="821"/>
                    </a:cubicBezTo>
                    <a:cubicBezTo>
                      <a:pt x="451" y="621"/>
                      <a:pt x="459" y="426"/>
                      <a:pt x="474" y="263"/>
                    </a:cubicBezTo>
                    <a:close/>
                    <a:moveTo>
                      <a:pt x="1794" y="1924"/>
                    </a:moveTo>
                    <a:cubicBezTo>
                      <a:pt x="1856" y="1920"/>
                      <a:pt x="1888" y="1894"/>
                      <a:pt x="1908" y="1845"/>
                    </a:cubicBezTo>
                    <a:cubicBezTo>
                      <a:pt x="1938" y="1688"/>
                      <a:pt x="1908" y="1517"/>
                      <a:pt x="1875" y="1372"/>
                    </a:cubicBezTo>
                    <a:cubicBezTo>
                      <a:pt x="1836" y="1205"/>
                      <a:pt x="1807" y="1027"/>
                      <a:pt x="1775" y="859"/>
                    </a:cubicBezTo>
                    <a:cubicBezTo>
                      <a:pt x="1757" y="772"/>
                      <a:pt x="1746" y="684"/>
                      <a:pt x="1729" y="602"/>
                    </a:cubicBezTo>
                    <a:cubicBezTo>
                      <a:pt x="1712" y="516"/>
                      <a:pt x="1681" y="437"/>
                      <a:pt x="1662" y="346"/>
                    </a:cubicBezTo>
                    <a:cubicBezTo>
                      <a:pt x="1654" y="305"/>
                      <a:pt x="1645" y="258"/>
                      <a:pt x="1636" y="210"/>
                    </a:cubicBezTo>
                    <a:cubicBezTo>
                      <a:pt x="1622" y="139"/>
                      <a:pt x="1625" y="64"/>
                      <a:pt x="1567" y="50"/>
                    </a:cubicBezTo>
                    <a:cubicBezTo>
                      <a:pt x="1527" y="67"/>
                      <a:pt x="1509" y="110"/>
                      <a:pt x="1512" y="158"/>
                    </a:cubicBezTo>
                    <a:cubicBezTo>
                      <a:pt x="1545" y="141"/>
                      <a:pt x="1592" y="191"/>
                      <a:pt x="1591" y="220"/>
                    </a:cubicBezTo>
                    <a:cubicBezTo>
                      <a:pt x="1589" y="255"/>
                      <a:pt x="1544" y="249"/>
                      <a:pt x="1500" y="248"/>
                    </a:cubicBezTo>
                    <a:cubicBezTo>
                      <a:pt x="1476" y="320"/>
                      <a:pt x="1502" y="430"/>
                      <a:pt x="1471" y="499"/>
                    </a:cubicBezTo>
                    <a:cubicBezTo>
                      <a:pt x="1513" y="497"/>
                      <a:pt x="1563" y="479"/>
                      <a:pt x="1605" y="489"/>
                    </a:cubicBezTo>
                    <a:cubicBezTo>
                      <a:pt x="1634" y="519"/>
                      <a:pt x="1626" y="565"/>
                      <a:pt x="1586" y="578"/>
                    </a:cubicBezTo>
                    <a:cubicBezTo>
                      <a:pt x="1571" y="582"/>
                      <a:pt x="1559" y="577"/>
                      <a:pt x="1548" y="590"/>
                    </a:cubicBezTo>
                    <a:cubicBezTo>
                      <a:pt x="1522" y="586"/>
                      <a:pt x="1509" y="588"/>
                      <a:pt x="1488" y="590"/>
                    </a:cubicBezTo>
                    <a:cubicBezTo>
                      <a:pt x="1488" y="619"/>
                      <a:pt x="1473" y="651"/>
                      <a:pt x="1455" y="676"/>
                    </a:cubicBezTo>
                    <a:cubicBezTo>
                      <a:pt x="1437" y="748"/>
                      <a:pt x="1451" y="796"/>
                      <a:pt x="1438" y="862"/>
                    </a:cubicBezTo>
                    <a:cubicBezTo>
                      <a:pt x="1512" y="865"/>
                      <a:pt x="1595" y="871"/>
                      <a:pt x="1667" y="855"/>
                    </a:cubicBezTo>
                    <a:cubicBezTo>
                      <a:pt x="1692" y="875"/>
                      <a:pt x="1716" y="928"/>
                      <a:pt x="1686" y="955"/>
                    </a:cubicBezTo>
                    <a:cubicBezTo>
                      <a:pt x="1602" y="962"/>
                      <a:pt x="1489" y="954"/>
                      <a:pt x="1419" y="955"/>
                    </a:cubicBezTo>
                    <a:cubicBezTo>
                      <a:pt x="1410" y="995"/>
                      <a:pt x="1406" y="1036"/>
                      <a:pt x="1402" y="1079"/>
                    </a:cubicBezTo>
                    <a:cubicBezTo>
                      <a:pt x="1398" y="1121"/>
                      <a:pt x="1391" y="1166"/>
                      <a:pt x="1393" y="1205"/>
                    </a:cubicBezTo>
                    <a:cubicBezTo>
                      <a:pt x="1404" y="1157"/>
                      <a:pt x="1413" y="1088"/>
                      <a:pt x="1464" y="1096"/>
                    </a:cubicBezTo>
                    <a:cubicBezTo>
                      <a:pt x="1506" y="1102"/>
                      <a:pt x="1534" y="1169"/>
                      <a:pt x="1538" y="1201"/>
                    </a:cubicBezTo>
                    <a:cubicBezTo>
                      <a:pt x="1578" y="1184"/>
                      <a:pt x="1647" y="1197"/>
                      <a:pt x="1701" y="1186"/>
                    </a:cubicBezTo>
                    <a:cubicBezTo>
                      <a:pt x="1728" y="1181"/>
                      <a:pt x="1745" y="1166"/>
                      <a:pt x="1760" y="1186"/>
                    </a:cubicBezTo>
                    <a:cubicBezTo>
                      <a:pt x="1763" y="1215"/>
                      <a:pt x="1784" y="1272"/>
                      <a:pt x="1746" y="1282"/>
                    </a:cubicBezTo>
                    <a:cubicBezTo>
                      <a:pt x="1736" y="1284"/>
                      <a:pt x="1718" y="1279"/>
                      <a:pt x="1708" y="1279"/>
                    </a:cubicBezTo>
                    <a:cubicBezTo>
                      <a:pt x="1653" y="1282"/>
                      <a:pt x="1595" y="1290"/>
                      <a:pt x="1545" y="1294"/>
                    </a:cubicBezTo>
                    <a:cubicBezTo>
                      <a:pt x="1542" y="1317"/>
                      <a:pt x="1526" y="1328"/>
                      <a:pt x="1522" y="1351"/>
                    </a:cubicBezTo>
                    <a:cubicBezTo>
                      <a:pt x="1502" y="1365"/>
                      <a:pt x="1499" y="1398"/>
                      <a:pt x="1471" y="1396"/>
                    </a:cubicBezTo>
                    <a:cubicBezTo>
                      <a:pt x="1448" y="1395"/>
                      <a:pt x="1422" y="1336"/>
                      <a:pt x="1417" y="1310"/>
                    </a:cubicBezTo>
                    <a:cubicBezTo>
                      <a:pt x="1403" y="1307"/>
                      <a:pt x="1395" y="1306"/>
                      <a:pt x="1381" y="1308"/>
                    </a:cubicBezTo>
                    <a:cubicBezTo>
                      <a:pt x="1376" y="1344"/>
                      <a:pt x="1365" y="1395"/>
                      <a:pt x="1362" y="1437"/>
                    </a:cubicBezTo>
                    <a:cubicBezTo>
                      <a:pt x="1371" y="1435"/>
                      <a:pt x="1375" y="1440"/>
                      <a:pt x="1378" y="1444"/>
                    </a:cubicBezTo>
                    <a:cubicBezTo>
                      <a:pt x="1384" y="1477"/>
                      <a:pt x="1403" y="1495"/>
                      <a:pt x="1407" y="1530"/>
                    </a:cubicBezTo>
                    <a:cubicBezTo>
                      <a:pt x="1503" y="1514"/>
                      <a:pt x="1615" y="1522"/>
                      <a:pt x="1717" y="1509"/>
                    </a:cubicBezTo>
                    <a:cubicBezTo>
                      <a:pt x="1741" y="1505"/>
                      <a:pt x="1775" y="1495"/>
                      <a:pt x="1791" y="1499"/>
                    </a:cubicBezTo>
                    <a:cubicBezTo>
                      <a:pt x="1802" y="1501"/>
                      <a:pt x="1802" y="1508"/>
                      <a:pt x="1808" y="1513"/>
                    </a:cubicBezTo>
                    <a:cubicBezTo>
                      <a:pt x="1816" y="1520"/>
                      <a:pt x="1820" y="1520"/>
                      <a:pt x="1822" y="1525"/>
                    </a:cubicBezTo>
                    <a:cubicBezTo>
                      <a:pt x="1832" y="1548"/>
                      <a:pt x="1820" y="1584"/>
                      <a:pt x="1801" y="1594"/>
                    </a:cubicBezTo>
                    <a:cubicBezTo>
                      <a:pt x="1655" y="1590"/>
                      <a:pt x="1556" y="1614"/>
                      <a:pt x="1419" y="1621"/>
                    </a:cubicBezTo>
                    <a:cubicBezTo>
                      <a:pt x="1417" y="1665"/>
                      <a:pt x="1395" y="1691"/>
                      <a:pt x="1376" y="1719"/>
                    </a:cubicBezTo>
                    <a:cubicBezTo>
                      <a:pt x="1510" y="1792"/>
                      <a:pt x="1652" y="1858"/>
                      <a:pt x="1794" y="1924"/>
                    </a:cubicBezTo>
                    <a:close/>
                    <a:moveTo>
                      <a:pt x="230" y="442"/>
                    </a:moveTo>
                    <a:cubicBezTo>
                      <a:pt x="213" y="572"/>
                      <a:pt x="193" y="713"/>
                      <a:pt x="173" y="843"/>
                    </a:cubicBezTo>
                    <a:cubicBezTo>
                      <a:pt x="185" y="830"/>
                      <a:pt x="205" y="818"/>
                      <a:pt x="211" y="804"/>
                    </a:cubicBezTo>
                    <a:cubicBezTo>
                      <a:pt x="219" y="788"/>
                      <a:pt x="220" y="759"/>
                      <a:pt x="223" y="738"/>
                    </a:cubicBezTo>
                    <a:cubicBezTo>
                      <a:pt x="227" y="716"/>
                      <a:pt x="231" y="691"/>
                      <a:pt x="233" y="671"/>
                    </a:cubicBezTo>
                    <a:cubicBezTo>
                      <a:pt x="238" y="624"/>
                      <a:pt x="236" y="571"/>
                      <a:pt x="240" y="530"/>
                    </a:cubicBezTo>
                    <a:cubicBezTo>
                      <a:pt x="242" y="505"/>
                      <a:pt x="251" y="481"/>
                      <a:pt x="254" y="456"/>
                    </a:cubicBezTo>
                    <a:cubicBezTo>
                      <a:pt x="257" y="435"/>
                      <a:pt x="255" y="412"/>
                      <a:pt x="257" y="389"/>
                    </a:cubicBezTo>
                    <a:cubicBezTo>
                      <a:pt x="260" y="334"/>
                      <a:pt x="273" y="277"/>
                      <a:pt x="281" y="222"/>
                    </a:cubicBezTo>
                    <a:cubicBezTo>
                      <a:pt x="288" y="168"/>
                      <a:pt x="299" y="105"/>
                      <a:pt x="309" y="60"/>
                    </a:cubicBezTo>
                    <a:cubicBezTo>
                      <a:pt x="257" y="172"/>
                      <a:pt x="249" y="302"/>
                      <a:pt x="230" y="442"/>
                    </a:cubicBezTo>
                    <a:close/>
                    <a:moveTo>
                      <a:pt x="784" y="248"/>
                    </a:moveTo>
                    <a:cubicBezTo>
                      <a:pt x="885" y="246"/>
                      <a:pt x="1065" y="247"/>
                      <a:pt x="1183" y="248"/>
                    </a:cubicBezTo>
                    <a:cubicBezTo>
                      <a:pt x="1267" y="249"/>
                      <a:pt x="1390" y="245"/>
                      <a:pt x="1479" y="234"/>
                    </a:cubicBezTo>
                    <a:cubicBezTo>
                      <a:pt x="1509" y="230"/>
                      <a:pt x="1577" y="233"/>
                      <a:pt x="1557" y="198"/>
                    </a:cubicBezTo>
                    <a:cubicBezTo>
                      <a:pt x="1510" y="176"/>
                      <a:pt x="1455" y="186"/>
                      <a:pt x="1393" y="186"/>
                    </a:cubicBezTo>
                    <a:cubicBezTo>
                      <a:pt x="1327" y="186"/>
                      <a:pt x="1268" y="182"/>
                      <a:pt x="1197" y="184"/>
                    </a:cubicBezTo>
                    <a:cubicBezTo>
                      <a:pt x="1154" y="185"/>
                      <a:pt x="1101" y="183"/>
                      <a:pt x="1047" y="184"/>
                    </a:cubicBezTo>
                    <a:cubicBezTo>
                      <a:pt x="973" y="185"/>
                      <a:pt x="891" y="191"/>
                      <a:pt x="810" y="189"/>
                    </a:cubicBezTo>
                    <a:cubicBezTo>
                      <a:pt x="712" y="186"/>
                      <a:pt x="627" y="188"/>
                      <a:pt x="550" y="198"/>
                    </a:cubicBezTo>
                    <a:cubicBezTo>
                      <a:pt x="531" y="201"/>
                      <a:pt x="512" y="205"/>
                      <a:pt x="498" y="215"/>
                    </a:cubicBezTo>
                    <a:cubicBezTo>
                      <a:pt x="496" y="232"/>
                      <a:pt x="498" y="238"/>
                      <a:pt x="495" y="258"/>
                    </a:cubicBezTo>
                    <a:cubicBezTo>
                      <a:pt x="593" y="260"/>
                      <a:pt x="690" y="250"/>
                      <a:pt x="784" y="248"/>
                    </a:cubicBezTo>
                    <a:close/>
                    <a:moveTo>
                      <a:pt x="1397" y="415"/>
                    </a:moveTo>
                    <a:cubicBezTo>
                      <a:pt x="1401" y="415"/>
                      <a:pt x="1408" y="424"/>
                      <a:pt x="1419" y="425"/>
                    </a:cubicBezTo>
                    <a:cubicBezTo>
                      <a:pt x="1424" y="425"/>
                      <a:pt x="1429" y="422"/>
                      <a:pt x="1433" y="423"/>
                    </a:cubicBezTo>
                    <a:cubicBezTo>
                      <a:pt x="1449" y="425"/>
                      <a:pt x="1451" y="458"/>
                      <a:pt x="1462" y="466"/>
                    </a:cubicBezTo>
                    <a:cubicBezTo>
                      <a:pt x="1462" y="467"/>
                      <a:pt x="1464" y="468"/>
                      <a:pt x="1464" y="466"/>
                    </a:cubicBezTo>
                    <a:cubicBezTo>
                      <a:pt x="1468" y="398"/>
                      <a:pt x="1472" y="311"/>
                      <a:pt x="1474" y="253"/>
                    </a:cubicBezTo>
                    <a:cubicBezTo>
                      <a:pt x="1270" y="271"/>
                      <a:pt x="1070" y="260"/>
                      <a:pt x="868" y="265"/>
                    </a:cubicBezTo>
                    <a:cubicBezTo>
                      <a:pt x="739" y="269"/>
                      <a:pt x="621" y="271"/>
                      <a:pt x="495" y="275"/>
                    </a:cubicBezTo>
                    <a:cubicBezTo>
                      <a:pt x="484" y="361"/>
                      <a:pt x="483" y="463"/>
                      <a:pt x="474" y="542"/>
                    </a:cubicBezTo>
                    <a:cubicBezTo>
                      <a:pt x="492" y="543"/>
                      <a:pt x="505" y="539"/>
                      <a:pt x="519" y="532"/>
                    </a:cubicBezTo>
                    <a:cubicBezTo>
                      <a:pt x="521" y="500"/>
                      <a:pt x="521" y="479"/>
                      <a:pt x="529" y="456"/>
                    </a:cubicBezTo>
                    <a:cubicBezTo>
                      <a:pt x="549" y="443"/>
                      <a:pt x="559" y="419"/>
                      <a:pt x="581" y="408"/>
                    </a:cubicBezTo>
                    <a:cubicBezTo>
                      <a:pt x="649" y="416"/>
                      <a:pt x="651" y="488"/>
                      <a:pt x="677" y="537"/>
                    </a:cubicBezTo>
                    <a:cubicBezTo>
                      <a:pt x="703" y="520"/>
                      <a:pt x="749" y="526"/>
                      <a:pt x="786" y="525"/>
                    </a:cubicBezTo>
                    <a:cubicBezTo>
                      <a:pt x="877" y="524"/>
                      <a:pt x="1004" y="525"/>
                      <a:pt x="1111" y="513"/>
                    </a:cubicBezTo>
                    <a:cubicBezTo>
                      <a:pt x="1110" y="459"/>
                      <a:pt x="1152" y="427"/>
                      <a:pt x="1209" y="444"/>
                    </a:cubicBezTo>
                    <a:cubicBezTo>
                      <a:pt x="1216" y="458"/>
                      <a:pt x="1226" y="469"/>
                      <a:pt x="1235" y="482"/>
                    </a:cubicBezTo>
                    <a:cubicBezTo>
                      <a:pt x="1228" y="420"/>
                      <a:pt x="1326" y="410"/>
                      <a:pt x="1352" y="456"/>
                    </a:cubicBezTo>
                    <a:cubicBezTo>
                      <a:pt x="1355" y="431"/>
                      <a:pt x="1377" y="415"/>
                      <a:pt x="1397" y="415"/>
                    </a:cubicBezTo>
                    <a:close/>
                    <a:moveTo>
                      <a:pt x="658" y="547"/>
                    </a:moveTo>
                    <a:cubicBezTo>
                      <a:pt x="653" y="516"/>
                      <a:pt x="627" y="433"/>
                      <a:pt x="600" y="432"/>
                    </a:cubicBezTo>
                    <a:cubicBezTo>
                      <a:pt x="588" y="432"/>
                      <a:pt x="580" y="448"/>
                      <a:pt x="569" y="449"/>
                    </a:cubicBezTo>
                    <a:cubicBezTo>
                      <a:pt x="522" y="523"/>
                      <a:pt x="547" y="644"/>
                      <a:pt x="603" y="697"/>
                    </a:cubicBezTo>
                    <a:cubicBezTo>
                      <a:pt x="647" y="675"/>
                      <a:pt x="667" y="606"/>
                      <a:pt x="658" y="547"/>
                    </a:cubicBezTo>
                    <a:close/>
                    <a:moveTo>
                      <a:pt x="1429" y="446"/>
                    </a:moveTo>
                    <a:cubicBezTo>
                      <a:pt x="1399" y="421"/>
                      <a:pt x="1361" y="447"/>
                      <a:pt x="1366" y="487"/>
                    </a:cubicBezTo>
                    <a:cubicBezTo>
                      <a:pt x="1357" y="484"/>
                      <a:pt x="1360" y="494"/>
                      <a:pt x="1357" y="497"/>
                    </a:cubicBezTo>
                    <a:cubicBezTo>
                      <a:pt x="1357" y="554"/>
                      <a:pt x="1361" y="636"/>
                      <a:pt x="1405" y="671"/>
                    </a:cubicBezTo>
                    <a:cubicBezTo>
                      <a:pt x="1411" y="627"/>
                      <a:pt x="1414" y="587"/>
                      <a:pt x="1409" y="547"/>
                    </a:cubicBezTo>
                    <a:cubicBezTo>
                      <a:pt x="1405" y="509"/>
                      <a:pt x="1383" y="473"/>
                      <a:pt x="1395" y="442"/>
                    </a:cubicBezTo>
                    <a:cubicBezTo>
                      <a:pt x="1407" y="450"/>
                      <a:pt x="1411" y="467"/>
                      <a:pt x="1414" y="482"/>
                    </a:cubicBezTo>
                    <a:cubicBezTo>
                      <a:pt x="1424" y="540"/>
                      <a:pt x="1436" y="609"/>
                      <a:pt x="1424" y="676"/>
                    </a:cubicBezTo>
                    <a:cubicBezTo>
                      <a:pt x="1487" y="629"/>
                      <a:pt x="1470" y="505"/>
                      <a:pt x="1429" y="446"/>
                    </a:cubicBezTo>
                    <a:close/>
                    <a:moveTo>
                      <a:pt x="1247" y="499"/>
                    </a:moveTo>
                    <a:cubicBezTo>
                      <a:pt x="1246" y="522"/>
                      <a:pt x="1250" y="569"/>
                      <a:pt x="1259" y="599"/>
                    </a:cubicBezTo>
                    <a:cubicBezTo>
                      <a:pt x="1264" y="615"/>
                      <a:pt x="1275" y="629"/>
                      <a:pt x="1281" y="645"/>
                    </a:cubicBezTo>
                    <a:cubicBezTo>
                      <a:pt x="1288" y="666"/>
                      <a:pt x="1292" y="685"/>
                      <a:pt x="1302" y="690"/>
                    </a:cubicBezTo>
                    <a:cubicBezTo>
                      <a:pt x="1340" y="708"/>
                      <a:pt x="1343" y="660"/>
                      <a:pt x="1366" y="652"/>
                    </a:cubicBezTo>
                    <a:cubicBezTo>
                      <a:pt x="1338" y="600"/>
                      <a:pt x="1327" y="524"/>
                      <a:pt x="1345" y="466"/>
                    </a:cubicBezTo>
                    <a:cubicBezTo>
                      <a:pt x="1295" y="428"/>
                      <a:pt x="1249" y="440"/>
                      <a:pt x="1247" y="499"/>
                    </a:cubicBezTo>
                    <a:close/>
                    <a:moveTo>
                      <a:pt x="1197" y="461"/>
                    </a:moveTo>
                    <a:cubicBezTo>
                      <a:pt x="1180" y="455"/>
                      <a:pt x="1145" y="471"/>
                      <a:pt x="1137" y="487"/>
                    </a:cubicBezTo>
                    <a:cubicBezTo>
                      <a:pt x="1128" y="507"/>
                      <a:pt x="1126" y="563"/>
                      <a:pt x="1133" y="597"/>
                    </a:cubicBezTo>
                    <a:cubicBezTo>
                      <a:pt x="1141" y="641"/>
                      <a:pt x="1163" y="686"/>
                      <a:pt x="1187" y="704"/>
                    </a:cubicBezTo>
                    <a:cubicBezTo>
                      <a:pt x="1223" y="691"/>
                      <a:pt x="1233" y="653"/>
                      <a:pt x="1250" y="621"/>
                    </a:cubicBezTo>
                    <a:cubicBezTo>
                      <a:pt x="1236" y="572"/>
                      <a:pt x="1229" y="533"/>
                      <a:pt x="1233" y="487"/>
                    </a:cubicBezTo>
                    <a:cubicBezTo>
                      <a:pt x="1216" y="483"/>
                      <a:pt x="1213" y="466"/>
                      <a:pt x="1197" y="461"/>
                    </a:cubicBezTo>
                    <a:close/>
                    <a:moveTo>
                      <a:pt x="1479" y="513"/>
                    </a:moveTo>
                    <a:cubicBezTo>
                      <a:pt x="1482" y="538"/>
                      <a:pt x="1489" y="556"/>
                      <a:pt x="1491" y="571"/>
                    </a:cubicBezTo>
                    <a:cubicBezTo>
                      <a:pt x="1540" y="567"/>
                      <a:pt x="1610" y="563"/>
                      <a:pt x="1596" y="511"/>
                    </a:cubicBezTo>
                    <a:cubicBezTo>
                      <a:pt x="1556" y="503"/>
                      <a:pt x="1516" y="519"/>
                      <a:pt x="1479" y="513"/>
                    </a:cubicBezTo>
                    <a:close/>
                    <a:moveTo>
                      <a:pt x="908" y="544"/>
                    </a:moveTo>
                    <a:cubicBezTo>
                      <a:pt x="886" y="546"/>
                      <a:pt x="862" y="550"/>
                      <a:pt x="841" y="549"/>
                    </a:cubicBezTo>
                    <a:cubicBezTo>
                      <a:pt x="787" y="547"/>
                      <a:pt x="731" y="535"/>
                      <a:pt x="677" y="549"/>
                    </a:cubicBezTo>
                    <a:cubicBezTo>
                      <a:pt x="680" y="568"/>
                      <a:pt x="678" y="589"/>
                      <a:pt x="681" y="609"/>
                    </a:cubicBezTo>
                    <a:cubicBezTo>
                      <a:pt x="828" y="599"/>
                      <a:pt x="961" y="611"/>
                      <a:pt x="1111" y="590"/>
                    </a:cubicBezTo>
                    <a:cubicBezTo>
                      <a:pt x="1110" y="575"/>
                      <a:pt x="1113" y="553"/>
                      <a:pt x="1109" y="535"/>
                    </a:cubicBezTo>
                    <a:cubicBezTo>
                      <a:pt x="1041" y="537"/>
                      <a:pt x="969" y="541"/>
                      <a:pt x="908" y="544"/>
                    </a:cubicBezTo>
                    <a:close/>
                    <a:moveTo>
                      <a:pt x="474" y="563"/>
                    </a:moveTo>
                    <a:cubicBezTo>
                      <a:pt x="476" y="577"/>
                      <a:pt x="471" y="585"/>
                      <a:pt x="471" y="597"/>
                    </a:cubicBezTo>
                    <a:cubicBezTo>
                      <a:pt x="489" y="604"/>
                      <a:pt x="509" y="597"/>
                      <a:pt x="534" y="604"/>
                    </a:cubicBezTo>
                    <a:cubicBezTo>
                      <a:pt x="534" y="583"/>
                      <a:pt x="517" y="580"/>
                      <a:pt x="514" y="563"/>
                    </a:cubicBezTo>
                    <a:cubicBezTo>
                      <a:pt x="499" y="559"/>
                      <a:pt x="487" y="565"/>
                      <a:pt x="474" y="563"/>
                    </a:cubicBezTo>
                    <a:close/>
                    <a:moveTo>
                      <a:pt x="677" y="625"/>
                    </a:moveTo>
                    <a:cubicBezTo>
                      <a:pt x="664" y="651"/>
                      <a:pt x="655" y="696"/>
                      <a:pt x="631" y="711"/>
                    </a:cubicBezTo>
                    <a:cubicBezTo>
                      <a:pt x="595" y="735"/>
                      <a:pt x="575" y="703"/>
                      <a:pt x="560" y="676"/>
                    </a:cubicBezTo>
                    <a:cubicBezTo>
                      <a:pt x="548" y="655"/>
                      <a:pt x="548" y="636"/>
                      <a:pt x="534" y="621"/>
                    </a:cubicBezTo>
                    <a:cubicBezTo>
                      <a:pt x="511" y="626"/>
                      <a:pt x="501" y="614"/>
                      <a:pt x="471" y="618"/>
                    </a:cubicBezTo>
                    <a:cubicBezTo>
                      <a:pt x="473" y="692"/>
                      <a:pt x="461" y="749"/>
                      <a:pt x="457" y="833"/>
                    </a:cubicBezTo>
                    <a:cubicBezTo>
                      <a:pt x="502" y="847"/>
                      <a:pt x="523" y="885"/>
                      <a:pt x="557" y="909"/>
                    </a:cubicBezTo>
                    <a:cubicBezTo>
                      <a:pt x="614" y="889"/>
                      <a:pt x="689" y="915"/>
                      <a:pt x="758" y="900"/>
                    </a:cubicBezTo>
                    <a:cubicBezTo>
                      <a:pt x="770" y="828"/>
                      <a:pt x="802" y="741"/>
                      <a:pt x="870" y="781"/>
                    </a:cubicBezTo>
                    <a:cubicBezTo>
                      <a:pt x="887" y="790"/>
                      <a:pt x="897" y="800"/>
                      <a:pt x="903" y="814"/>
                    </a:cubicBezTo>
                    <a:cubicBezTo>
                      <a:pt x="916" y="797"/>
                      <a:pt x="920" y="777"/>
                      <a:pt x="937" y="769"/>
                    </a:cubicBezTo>
                    <a:cubicBezTo>
                      <a:pt x="998" y="737"/>
                      <a:pt x="1012" y="834"/>
                      <a:pt x="1028" y="876"/>
                    </a:cubicBezTo>
                    <a:cubicBezTo>
                      <a:pt x="1167" y="866"/>
                      <a:pt x="1288" y="855"/>
                      <a:pt x="1414" y="862"/>
                    </a:cubicBezTo>
                    <a:cubicBezTo>
                      <a:pt x="1426" y="812"/>
                      <a:pt x="1420" y="757"/>
                      <a:pt x="1429" y="709"/>
                    </a:cubicBezTo>
                    <a:cubicBezTo>
                      <a:pt x="1395" y="707"/>
                      <a:pt x="1387" y="680"/>
                      <a:pt x="1369" y="664"/>
                    </a:cubicBezTo>
                    <a:cubicBezTo>
                      <a:pt x="1360" y="680"/>
                      <a:pt x="1356" y="696"/>
                      <a:pt x="1343" y="704"/>
                    </a:cubicBezTo>
                    <a:cubicBezTo>
                      <a:pt x="1298" y="732"/>
                      <a:pt x="1267" y="685"/>
                      <a:pt x="1257" y="647"/>
                    </a:cubicBezTo>
                    <a:cubicBezTo>
                      <a:pt x="1250" y="676"/>
                      <a:pt x="1217" y="723"/>
                      <a:pt x="1192" y="726"/>
                    </a:cubicBezTo>
                    <a:cubicBezTo>
                      <a:pt x="1147" y="730"/>
                      <a:pt x="1133" y="648"/>
                      <a:pt x="1118" y="614"/>
                    </a:cubicBezTo>
                    <a:cubicBezTo>
                      <a:pt x="972" y="621"/>
                      <a:pt x="841" y="620"/>
                      <a:pt x="677" y="625"/>
                    </a:cubicBezTo>
                    <a:close/>
                    <a:moveTo>
                      <a:pt x="946" y="788"/>
                    </a:moveTo>
                    <a:cubicBezTo>
                      <a:pt x="879" y="843"/>
                      <a:pt x="884" y="990"/>
                      <a:pt x="937" y="1055"/>
                    </a:cubicBezTo>
                    <a:cubicBezTo>
                      <a:pt x="967" y="1092"/>
                      <a:pt x="990" y="1061"/>
                      <a:pt x="1006" y="1026"/>
                    </a:cubicBezTo>
                    <a:cubicBezTo>
                      <a:pt x="1043" y="948"/>
                      <a:pt x="1005" y="856"/>
                      <a:pt x="977" y="785"/>
                    </a:cubicBezTo>
                    <a:cubicBezTo>
                      <a:pt x="966" y="785"/>
                      <a:pt x="956" y="786"/>
                      <a:pt x="946" y="788"/>
                    </a:cubicBezTo>
                    <a:close/>
                    <a:moveTo>
                      <a:pt x="775" y="907"/>
                    </a:moveTo>
                    <a:cubicBezTo>
                      <a:pt x="762" y="976"/>
                      <a:pt x="807" y="1036"/>
                      <a:pt x="839" y="1069"/>
                    </a:cubicBezTo>
                    <a:cubicBezTo>
                      <a:pt x="873" y="1064"/>
                      <a:pt x="885" y="1036"/>
                      <a:pt x="892" y="1003"/>
                    </a:cubicBezTo>
                    <a:cubicBezTo>
                      <a:pt x="874" y="948"/>
                      <a:pt x="874" y="875"/>
                      <a:pt x="894" y="828"/>
                    </a:cubicBezTo>
                    <a:cubicBezTo>
                      <a:pt x="878" y="810"/>
                      <a:pt x="859" y="795"/>
                      <a:pt x="827" y="793"/>
                    </a:cubicBezTo>
                    <a:cubicBezTo>
                      <a:pt x="800" y="813"/>
                      <a:pt x="783" y="860"/>
                      <a:pt x="775" y="907"/>
                    </a:cubicBezTo>
                    <a:close/>
                    <a:moveTo>
                      <a:pt x="500" y="914"/>
                    </a:moveTo>
                    <a:cubicBezTo>
                      <a:pt x="483" y="899"/>
                      <a:pt x="448" y="873"/>
                      <a:pt x="428" y="867"/>
                    </a:cubicBezTo>
                    <a:cubicBezTo>
                      <a:pt x="415" y="862"/>
                      <a:pt x="399" y="864"/>
                      <a:pt x="383" y="862"/>
                    </a:cubicBezTo>
                    <a:cubicBezTo>
                      <a:pt x="362" y="858"/>
                      <a:pt x="341" y="849"/>
                      <a:pt x="323" y="847"/>
                    </a:cubicBezTo>
                    <a:cubicBezTo>
                      <a:pt x="292" y="845"/>
                      <a:pt x="251" y="854"/>
                      <a:pt x="221" y="867"/>
                    </a:cubicBezTo>
                    <a:cubicBezTo>
                      <a:pt x="144" y="898"/>
                      <a:pt x="101" y="949"/>
                      <a:pt x="59" y="1005"/>
                    </a:cubicBezTo>
                    <a:cubicBezTo>
                      <a:pt x="37" y="1051"/>
                      <a:pt x="27" y="1107"/>
                      <a:pt x="37" y="1170"/>
                    </a:cubicBezTo>
                    <a:cubicBezTo>
                      <a:pt x="44" y="1216"/>
                      <a:pt x="68" y="1280"/>
                      <a:pt x="87" y="1313"/>
                    </a:cubicBezTo>
                    <a:cubicBezTo>
                      <a:pt x="118" y="1364"/>
                      <a:pt x="189" y="1419"/>
                      <a:pt x="259" y="1439"/>
                    </a:cubicBezTo>
                    <a:cubicBezTo>
                      <a:pt x="303" y="1452"/>
                      <a:pt x="349" y="1446"/>
                      <a:pt x="395" y="1439"/>
                    </a:cubicBezTo>
                    <a:cubicBezTo>
                      <a:pt x="403" y="1439"/>
                      <a:pt x="400" y="1427"/>
                      <a:pt x="409" y="1427"/>
                    </a:cubicBezTo>
                    <a:cubicBezTo>
                      <a:pt x="418" y="1420"/>
                      <a:pt x="420" y="1433"/>
                      <a:pt x="428" y="1427"/>
                    </a:cubicBezTo>
                    <a:cubicBezTo>
                      <a:pt x="581" y="1381"/>
                      <a:pt x="666" y="1135"/>
                      <a:pt x="572" y="995"/>
                    </a:cubicBezTo>
                    <a:cubicBezTo>
                      <a:pt x="564" y="991"/>
                      <a:pt x="554" y="993"/>
                      <a:pt x="550" y="991"/>
                    </a:cubicBezTo>
                    <a:cubicBezTo>
                      <a:pt x="549" y="981"/>
                      <a:pt x="564" y="981"/>
                      <a:pt x="557" y="974"/>
                    </a:cubicBezTo>
                    <a:cubicBezTo>
                      <a:pt x="541" y="953"/>
                      <a:pt x="521" y="932"/>
                      <a:pt x="500" y="914"/>
                    </a:cubicBezTo>
                    <a:close/>
                    <a:moveTo>
                      <a:pt x="1216" y="881"/>
                    </a:moveTo>
                    <a:cubicBezTo>
                      <a:pt x="1159" y="885"/>
                      <a:pt x="1096" y="896"/>
                      <a:pt x="1035" y="895"/>
                    </a:cubicBezTo>
                    <a:cubicBezTo>
                      <a:pt x="1039" y="913"/>
                      <a:pt x="1042" y="932"/>
                      <a:pt x="1042" y="955"/>
                    </a:cubicBezTo>
                    <a:cubicBezTo>
                      <a:pt x="1156" y="940"/>
                      <a:pt x="1274" y="937"/>
                      <a:pt x="1400" y="936"/>
                    </a:cubicBezTo>
                    <a:cubicBezTo>
                      <a:pt x="1408" y="934"/>
                      <a:pt x="1404" y="919"/>
                      <a:pt x="1417" y="921"/>
                    </a:cubicBezTo>
                    <a:cubicBezTo>
                      <a:pt x="1426" y="922"/>
                      <a:pt x="1421" y="938"/>
                      <a:pt x="1431" y="938"/>
                    </a:cubicBezTo>
                    <a:cubicBezTo>
                      <a:pt x="1504" y="933"/>
                      <a:pt x="1599" y="944"/>
                      <a:pt x="1667" y="933"/>
                    </a:cubicBezTo>
                    <a:cubicBezTo>
                      <a:pt x="1678" y="921"/>
                      <a:pt x="1678" y="897"/>
                      <a:pt x="1665" y="883"/>
                    </a:cubicBezTo>
                    <a:cubicBezTo>
                      <a:pt x="1515" y="894"/>
                      <a:pt x="1373" y="870"/>
                      <a:pt x="1216" y="881"/>
                    </a:cubicBezTo>
                    <a:close/>
                    <a:moveTo>
                      <a:pt x="569" y="929"/>
                    </a:moveTo>
                    <a:cubicBezTo>
                      <a:pt x="584" y="940"/>
                      <a:pt x="584" y="960"/>
                      <a:pt x="600" y="969"/>
                    </a:cubicBezTo>
                    <a:cubicBezTo>
                      <a:pt x="628" y="985"/>
                      <a:pt x="718" y="966"/>
                      <a:pt x="755" y="967"/>
                    </a:cubicBezTo>
                    <a:cubicBezTo>
                      <a:pt x="756" y="952"/>
                      <a:pt x="751" y="942"/>
                      <a:pt x="753" y="926"/>
                    </a:cubicBezTo>
                    <a:cubicBezTo>
                      <a:pt x="691" y="928"/>
                      <a:pt x="627" y="918"/>
                      <a:pt x="569" y="929"/>
                    </a:cubicBezTo>
                    <a:close/>
                    <a:moveTo>
                      <a:pt x="1042" y="974"/>
                    </a:moveTo>
                    <a:cubicBezTo>
                      <a:pt x="1035" y="1014"/>
                      <a:pt x="1020" y="1062"/>
                      <a:pt x="992" y="1086"/>
                    </a:cubicBezTo>
                    <a:cubicBezTo>
                      <a:pt x="951" y="1122"/>
                      <a:pt x="923" y="1058"/>
                      <a:pt x="901" y="1031"/>
                    </a:cubicBezTo>
                    <a:cubicBezTo>
                      <a:pt x="893" y="1068"/>
                      <a:pt x="866" y="1096"/>
                      <a:pt x="825" y="1091"/>
                    </a:cubicBezTo>
                    <a:cubicBezTo>
                      <a:pt x="799" y="1062"/>
                      <a:pt x="782" y="1026"/>
                      <a:pt x="765" y="988"/>
                    </a:cubicBezTo>
                    <a:cubicBezTo>
                      <a:pt x="723" y="991"/>
                      <a:pt x="669" y="992"/>
                      <a:pt x="619" y="993"/>
                    </a:cubicBezTo>
                    <a:cubicBezTo>
                      <a:pt x="645" y="1061"/>
                      <a:pt x="653" y="1164"/>
                      <a:pt x="619" y="1246"/>
                    </a:cubicBezTo>
                    <a:cubicBezTo>
                      <a:pt x="682" y="1220"/>
                      <a:pt x="771" y="1245"/>
                      <a:pt x="832" y="1229"/>
                    </a:cubicBezTo>
                    <a:cubicBezTo>
                      <a:pt x="830" y="1218"/>
                      <a:pt x="836" y="1213"/>
                      <a:pt x="832" y="1205"/>
                    </a:cubicBezTo>
                    <a:cubicBezTo>
                      <a:pt x="839" y="1177"/>
                      <a:pt x="857" y="1160"/>
                      <a:pt x="870" y="1139"/>
                    </a:cubicBezTo>
                    <a:cubicBezTo>
                      <a:pt x="878" y="1125"/>
                      <a:pt x="878" y="1111"/>
                      <a:pt x="889" y="1108"/>
                    </a:cubicBezTo>
                    <a:cubicBezTo>
                      <a:pt x="918" y="1098"/>
                      <a:pt x="940" y="1153"/>
                      <a:pt x="965" y="1165"/>
                    </a:cubicBezTo>
                    <a:cubicBezTo>
                      <a:pt x="972" y="1153"/>
                      <a:pt x="975" y="1123"/>
                      <a:pt x="992" y="1117"/>
                    </a:cubicBezTo>
                    <a:cubicBezTo>
                      <a:pt x="1043" y="1099"/>
                      <a:pt x="1074" y="1169"/>
                      <a:pt x="1099" y="1186"/>
                    </a:cubicBezTo>
                    <a:cubicBezTo>
                      <a:pt x="1111" y="1121"/>
                      <a:pt x="1180" y="1079"/>
                      <a:pt x="1211" y="1143"/>
                    </a:cubicBezTo>
                    <a:cubicBezTo>
                      <a:pt x="1224" y="1169"/>
                      <a:pt x="1224" y="1202"/>
                      <a:pt x="1233" y="1224"/>
                    </a:cubicBezTo>
                    <a:cubicBezTo>
                      <a:pt x="1282" y="1216"/>
                      <a:pt x="1317" y="1221"/>
                      <a:pt x="1364" y="1210"/>
                    </a:cubicBezTo>
                    <a:cubicBezTo>
                      <a:pt x="1382" y="1122"/>
                      <a:pt x="1385" y="1050"/>
                      <a:pt x="1397" y="955"/>
                    </a:cubicBezTo>
                    <a:cubicBezTo>
                      <a:pt x="1248" y="956"/>
                      <a:pt x="1166" y="960"/>
                      <a:pt x="1042" y="974"/>
                    </a:cubicBezTo>
                    <a:close/>
                    <a:moveTo>
                      <a:pt x="1524" y="1215"/>
                    </a:moveTo>
                    <a:cubicBezTo>
                      <a:pt x="1519" y="1175"/>
                      <a:pt x="1492" y="1131"/>
                      <a:pt x="1467" y="1117"/>
                    </a:cubicBezTo>
                    <a:cubicBezTo>
                      <a:pt x="1439" y="1124"/>
                      <a:pt x="1422" y="1152"/>
                      <a:pt x="1417" y="1184"/>
                    </a:cubicBezTo>
                    <a:cubicBezTo>
                      <a:pt x="1406" y="1245"/>
                      <a:pt x="1439" y="1344"/>
                      <a:pt x="1471" y="1370"/>
                    </a:cubicBezTo>
                    <a:cubicBezTo>
                      <a:pt x="1514" y="1340"/>
                      <a:pt x="1532" y="1279"/>
                      <a:pt x="1524" y="1215"/>
                    </a:cubicBezTo>
                    <a:close/>
                    <a:moveTo>
                      <a:pt x="1209" y="1191"/>
                    </a:moveTo>
                    <a:cubicBezTo>
                      <a:pt x="1204" y="1173"/>
                      <a:pt x="1180" y="1123"/>
                      <a:pt x="1166" y="1129"/>
                    </a:cubicBezTo>
                    <a:cubicBezTo>
                      <a:pt x="1097" y="1160"/>
                      <a:pt x="1100" y="1272"/>
                      <a:pt x="1130" y="1332"/>
                    </a:cubicBezTo>
                    <a:cubicBezTo>
                      <a:pt x="1142" y="1354"/>
                      <a:pt x="1154" y="1388"/>
                      <a:pt x="1183" y="1384"/>
                    </a:cubicBezTo>
                    <a:cubicBezTo>
                      <a:pt x="1229" y="1358"/>
                      <a:pt x="1224" y="1246"/>
                      <a:pt x="1209" y="1191"/>
                    </a:cubicBezTo>
                    <a:close/>
                    <a:moveTo>
                      <a:pt x="851" y="1220"/>
                    </a:moveTo>
                    <a:cubicBezTo>
                      <a:pt x="846" y="1259"/>
                      <a:pt x="864" y="1341"/>
                      <a:pt x="868" y="1349"/>
                    </a:cubicBezTo>
                    <a:cubicBezTo>
                      <a:pt x="873" y="1360"/>
                      <a:pt x="877" y="1374"/>
                      <a:pt x="882" y="1382"/>
                    </a:cubicBezTo>
                    <a:cubicBezTo>
                      <a:pt x="913" y="1431"/>
                      <a:pt x="951" y="1352"/>
                      <a:pt x="954" y="1322"/>
                    </a:cubicBezTo>
                    <a:cubicBezTo>
                      <a:pt x="955" y="1308"/>
                      <a:pt x="947" y="1282"/>
                      <a:pt x="946" y="1267"/>
                    </a:cubicBezTo>
                    <a:cubicBezTo>
                      <a:pt x="946" y="1234"/>
                      <a:pt x="958" y="1193"/>
                      <a:pt x="956" y="1184"/>
                    </a:cubicBezTo>
                    <a:cubicBezTo>
                      <a:pt x="951" y="1163"/>
                      <a:pt x="918" y="1145"/>
                      <a:pt x="901" y="1134"/>
                    </a:cubicBezTo>
                    <a:cubicBezTo>
                      <a:pt x="884" y="1148"/>
                      <a:pt x="856" y="1182"/>
                      <a:pt x="851" y="1220"/>
                    </a:cubicBezTo>
                    <a:close/>
                    <a:moveTo>
                      <a:pt x="1092" y="1205"/>
                    </a:moveTo>
                    <a:cubicBezTo>
                      <a:pt x="1066" y="1182"/>
                      <a:pt x="1049" y="1139"/>
                      <a:pt x="1006" y="1141"/>
                    </a:cubicBezTo>
                    <a:cubicBezTo>
                      <a:pt x="1005" y="1160"/>
                      <a:pt x="986" y="1166"/>
                      <a:pt x="977" y="1182"/>
                    </a:cubicBezTo>
                    <a:cubicBezTo>
                      <a:pt x="953" y="1228"/>
                      <a:pt x="969" y="1321"/>
                      <a:pt x="994" y="1363"/>
                    </a:cubicBezTo>
                    <a:cubicBezTo>
                      <a:pt x="1016" y="1398"/>
                      <a:pt x="1033" y="1433"/>
                      <a:pt x="1068" y="1403"/>
                    </a:cubicBezTo>
                    <a:cubicBezTo>
                      <a:pt x="1086" y="1389"/>
                      <a:pt x="1094" y="1363"/>
                      <a:pt x="1097" y="1337"/>
                    </a:cubicBezTo>
                    <a:cubicBezTo>
                      <a:pt x="1097" y="1330"/>
                      <a:pt x="1106" y="1331"/>
                      <a:pt x="1109" y="1327"/>
                    </a:cubicBezTo>
                    <a:cubicBezTo>
                      <a:pt x="1090" y="1294"/>
                      <a:pt x="1084" y="1241"/>
                      <a:pt x="1092" y="1205"/>
                    </a:cubicBezTo>
                    <a:close/>
                    <a:moveTo>
                      <a:pt x="1543" y="1213"/>
                    </a:moveTo>
                    <a:cubicBezTo>
                      <a:pt x="1546" y="1232"/>
                      <a:pt x="1544" y="1256"/>
                      <a:pt x="1545" y="1277"/>
                    </a:cubicBezTo>
                    <a:cubicBezTo>
                      <a:pt x="1612" y="1261"/>
                      <a:pt x="1672" y="1261"/>
                      <a:pt x="1739" y="1258"/>
                    </a:cubicBezTo>
                    <a:cubicBezTo>
                      <a:pt x="1754" y="1246"/>
                      <a:pt x="1749" y="1213"/>
                      <a:pt x="1736" y="1203"/>
                    </a:cubicBezTo>
                    <a:cubicBezTo>
                      <a:pt x="1674" y="1201"/>
                      <a:pt x="1601" y="1221"/>
                      <a:pt x="1543" y="1213"/>
                    </a:cubicBezTo>
                    <a:close/>
                    <a:moveTo>
                      <a:pt x="1233" y="1244"/>
                    </a:moveTo>
                    <a:cubicBezTo>
                      <a:pt x="1237" y="1263"/>
                      <a:pt x="1238" y="1276"/>
                      <a:pt x="1238" y="1303"/>
                    </a:cubicBezTo>
                    <a:cubicBezTo>
                      <a:pt x="1304" y="1285"/>
                      <a:pt x="1347" y="1304"/>
                      <a:pt x="1407" y="1282"/>
                    </a:cubicBezTo>
                    <a:cubicBezTo>
                      <a:pt x="1404" y="1262"/>
                      <a:pt x="1399" y="1245"/>
                      <a:pt x="1395" y="1227"/>
                    </a:cubicBezTo>
                    <a:cubicBezTo>
                      <a:pt x="1349" y="1236"/>
                      <a:pt x="1294" y="1241"/>
                      <a:pt x="1233" y="1244"/>
                    </a:cubicBezTo>
                    <a:close/>
                    <a:moveTo>
                      <a:pt x="617" y="1263"/>
                    </a:moveTo>
                    <a:cubicBezTo>
                      <a:pt x="613" y="1275"/>
                      <a:pt x="601" y="1291"/>
                      <a:pt x="603" y="1301"/>
                    </a:cubicBezTo>
                    <a:cubicBezTo>
                      <a:pt x="678" y="1300"/>
                      <a:pt x="749" y="1302"/>
                      <a:pt x="834" y="1291"/>
                    </a:cubicBezTo>
                    <a:cubicBezTo>
                      <a:pt x="832" y="1276"/>
                      <a:pt x="836" y="1266"/>
                      <a:pt x="827" y="1256"/>
                    </a:cubicBezTo>
                    <a:cubicBezTo>
                      <a:pt x="760" y="1257"/>
                      <a:pt x="677" y="1251"/>
                      <a:pt x="617" y="1263"/>
                    </a:cubicBezTo>
                    <a:close/>
                    <a:moveTo>
                      <a:pt x="1028" y="1435"/>
                    </a:moveTo>
                    <a:cubicBezTo>
                      <a:pt x="1001" y="1414"/>
                      <a:pt x="984" y="1384"/>
                      <a:pt x="968" y="1353"/>
                    </a:cubicBezTo>
                    <a:cubicBezTo>
                      <a:pt x="950" y="1398"/>
                      <a:pt x="904" y="1465"/>
                      <a:pt x="872" y="1406"/>
                    </a:cubicBezTo>
                    <a:cubicBezTo>
                      <a:pt x="858" y="1379"/>
                      <a:pt x="847" y="1346"/>
                      <a:pt x="841" y="1315"/>
                    </a:cubicBezTo>
                    <a:cubicBezTo>
                      <a:pt x="805" y="1306"/>
                      <a:pt x="761" y="1321"/>
                      <a:pt x="715" y="1322"/>
                    </a:cubicBezTo>
                    <a:cubicBezTo>
                      <a:pt x="668" y="1324"/>
                      <a:pt x="627" y="1320"/>
                      <a:pt x="584" y="1320"/>
                    </a:cubicBezTo>
                    <a:cubicBezTo>
                      <a:pt x="545" y="1378"/>
                      <a:pt x="500" y="1430"/>
                      <a:pt x="421" y="1449"/>
                    </a:cubicBezTo>
                    <a:cubicBezTo>
                      <a:pt x="423" y="1473"/>
                      <a:pt x="418" y="1505"/>
                      <a:pt x="414" y="1530"/>
                    </a:cubicBezTo>
                    <a:cubicBezTo>
                      <a:pt x="424" y="1528"/>
                      <a:pt x="431" y="1525"/>
                      <a:pt x="440" y="1523"/>
                    </a:cubicBezTo>
                    <a:cubicBezTo>
                      <a:pt x="446" y="1494"/>
                      <a:pt x="469" y="1422"/>
                      <a:pt x="517" y="1430"/>
                    </a:cubicBezTo>
                    <a:cubicBezTo>
                      <a:pt x="531" y="1432"/>
                      <a:pt x="534" y="1444"/>
                      <a:pt x="550" y="1449"/>
                    </a:cubicBezTo>
                    <a:cubicBezTo>
                      <a:pt x="570" y="1435"/>
                      <a:pt x="588" y="1421"/>
                      <a:pt x="617" y="1423"/>
                    </a:cubicBezTo>
                    <a:cubicBezTo>
                      <a:pt x="640" y="1457"/>
                      <a:pt x="660" y="1492"/>
                      <a:pt x="667" y="1547"/>
                    </a:cubicBezTo>
                    <a:cubicBezTo>
                      <a:pt x="782" y="1530"/>
                      <a:pt x="858" y="1544"/>
                      <a:pt x="963" y="1528"/>
                    </a:cubicBezTo>
                    <a:cubicBezTo>
                      <a:pt x="967" y="1479"/>
                      <a:pt x="984" y="1428"/>
                      <a:pt x="1028" y="1435"/>
                    </a:cubicBezTo>
                    <a:close/>
                    <a:moveTo>
                      <a:pt x="1238" y="1318"/>
                    </a:moveTo>
                    <a:cubicBezTo>
                      <a:pt x="1230" y="1355"/>
                      <a:pt x="1215" y="1411"/>
                      <a:pt x="1185" y="1420"/>
                    </a:cubicBezTo>
                    <a:cubicBezTo>
                      <a:pt x="1146" y="1433"/>
                      <a:pt x="1138" y="1364"/>
                      <a:pt x="1116" y="1349"/>
                    </a:cubicBezTo>
                    <a:cubicBezTo>
                      <a:pt x="1106" y="1393"/>
                      <a:pt x="1081" y="1434"/>
                      <a:pt x="1044" y="1444"/>
                    </a:cubicBezTo>
                    <a:cubicBezTo>
                      <a:pt x="1046" y="1460"/>
                      <a:pt x="1065" y="1462"/>
                      <a:pt x="1073" y="1475"/>
                    </a:cubicBezTo>
                    <a:cubicBezTo>
                      <a:pt x="1085" y="1494"/>
                      <a:pt x="1083" y="1522"/>
                      <a:pt x="1094" y="1544"/>
                    </a:cubicBezTo>
                    <a:cubicBezTo>
                      <a:pt x="1171" y="1539"/>
                      <a:pt x="1227" y="1557"/>
                      <a:pt x="1278" y="1528"/>
                    </a:cubicBezTo>
                    <a:cubicBezTo>
                      <a:pt x="1285" y="1525"/>
                      <a:pt x="1289" y="1542"/>
                      <a:pt x="1290" y="1530"/>
                    </a:cubicBezTo>
                    <a:cubicBezTo>
                      <a:pt x="1301" y="1486"/>
                      <a:pt x="1300" y="1432"/>
                      <a:pt x="1345" y="1423"/>
                    </a:cubicBezTo>
                    <a:cubicBezTo>
                      <a:pt x="1348" y="1379"/>
                      <a:pt x="1351" y="1348"/>
                      <a:pt x="1359" y="1313"/>
                    </a:cubicBezTo>
                    <a:cubicBezTo>
                      <a:pt x="1325" y="1315"/>
                      <a:pt x="1276" y="1319"/>
                      <a:pt x="1238" y="1318"/>
                    </a:cubicBezTo>
                    <a:close/>
                    <a:moveTo>
                      <a:pt x="71" y="1611"/>
                    </a:moveTo>
                    <a:cubicBezTo>
                      <a:pt x="68" y="1685"/>
                      <a:pt x="43" y="1747"/>
                      <a:pt x="47" y="1809"/>
                    </a:cubicBezTo>
                    <a:cubicBezTo>
                      <a:pt x="48" y="1835"/>
                      <a:pt x="61" y="1850"/>
                      <a:pt x="85" y="1859"/>
                    </a:cubicBezTo>
                    <a:cubicBezTo>
                      <a:pt x="106" y="1849"/>
                      <a:pt x="108" y="1825"/>
                      <a:pt x="111" y="1802"/>
                    </a:cubicBezTo>
                    <a:cubicBezTo>
                      <a:pt x="115" y="1778"/>
                      <a:pt x="123" y="1752"/>
                      <a:pt x="125" y="1728"/>
                    </a:cubicBezTo>
                    <a:cubicBezTo>
                      <a:pt x="130" y="1688"/>
                      <a:pt x="128" y="1648"/>
                      <a:pt x="133" y="1614"/>
                    </a:cubicBezTo>
                    <a:cubicBezTo>
                      <a:pt x="141" y="1549"/>
                      <a:pt x="161" y="1480"/>
                      <a:pt x="154" y="1411"/>
                    </a:cubicBezTo>
                    <a:cubicBezTo>
                      <a:pt x="132" y="1391"/>
                      <a:pt x="104" y="1378"/>
                      <a:pt x="85" y="1356"/>
                    </a:cubicBezTo>
                    <a:cubicBezTo>
                      <a:pt x="76" y="1434"/>
                      <a:pt x="73" y="1519"/>
                      <a:pt x="71" y="1611"/>
                    </a:cubicBezTo>
                    <a:close/>
                    <a:moveTo>
                      <a:pt x="168" y="1509"/>
                    </a:moveTo>
                    <a:cubicBezTo>
                      <a:pt x="166" y="1529"/>
                      <a:pt x="162" y="1551"/>
                      <a:pt x="159" y="1573"/>
                    </a:cubicBezTo>
                    <a:cubicBezTo>
                      <a:pt x="152" y="1617"/>
                      <a:pt x="156" y="1664"/>
                      <a:pt x="149" y="1709"/>
                    </a:cubicBezTo>
                    <a:cubicBezTo>
                      <a:pt x="141" y="1764"/>
                      <a:pt x="123" y="1816"/>
                      <a:pt x="137" y="1869"/>
                    </a:cubicBezTo>
                    <a:cubicBezTo>
                      <a:pt x="207" y="1885"/>
                      <a:pt x="309" y="1913"/>
                      <a:pt x="364" y="1864"/>
                    </a:cubicBezTo>
                    <a:cubicBezTo>
                      <a:pt x="401" y="1732"/>
                      <a:pt x="383" y="1600"/>
                      <a:pt x="405" y="1456"/>
                    </a:cubicBezTo>
                    <a:cubicBezTo>
                      <a:pt x="323" y="1482"/>
                      <a:pt x="230" y="1453"/>
                      <a:pt x="180" y="1423"/>
                    </a:cubicBezTo>
                    <a:cubicBezTo>
                      <a:pt x="176" y="1442"/>
                      <a:pt x="172" y="1477"/>
                      <a:pt x="168" y="1509"/>
                    </a:cubicBezTo>
                    <a:close/>
                    <a:moveTo>
                      <a:pt x="1362" y="1692"/>
                    </a:moveTo>
                    <a:cubicBezTo>
                      <a:pt x="1375" y="1676"/>
                      <a:pt x="1403" y="1652"/>
                      <a:pt x="1397" y="1623"/>
                    </a:cubicBezTo>
                    <a:cubicBezTo>
                      <a:pt x="1396" y="1617"/>
                      <a:pt x="1388" y="1613"/>
                      <a:pt x="1388" y="1609"/>
                    </a:cubicBezTo>
                    <a:cubicBezTo>
                      <a:pt x="1388" y="1609"/>
                      <a:pt x="1398" y="1598"/>
                      <a:pt x="1397" y="1599"/>
                    </a:cubicBezTo>
                    <a:cubicBezTo>
                      <a:pt x="1403" y="1581"/>
                      <a:pt x="1391" y="1523"/>
                      <a:pt x="1378" y="1492"/>
                    </a:cubicBezTo>
                    <a:cubicBezTo>
                      <a:pt x="1369" y="1469"/>
                      <a:pt x="1353" y="1451"/>
                      <a:pt x="1338" y="1444"/>
                    </a:cubicBezTo>
                    <a:cubicBezTo>
                      <a:pt x="1296" y="1518"/>
                      <a:pt x="1299" y="1642"/>
                      <a:pt x="1362" y="1692"/>
                    </a:cubicBezTo>
                    <a:close/>
                    <a:moveTo>
                      <a:pt x="650" y="1559"/>
                    </a:moveTo>
                    <a:cubicBezTo>
                      <a:pt x="649" y="1541"/>
                      <a:pt x="627" y="1441"/>
                      <a:pt x="600" y="1446"/>
                    </a:cubicBezTo>
                    <a:cubicBezTo>
                      <a:pt x="508" y="1465"/>
                      <a:pt x="522" y="1668"/>
                      <a:pt x="586" y="1716"/>
                    </a:cubicBezTo>
                    <a:cubicBezTo>
                      <a:pt x="595" y="1710"/>
                      <a:pt x="605" y="1713"/>
                      <a:pt x="617" y="1707"/>
                    </a:cubicBezTo>
                    <a:cubicBezTo>
                      <a:pt x="638" y="1668"/>
                      <a:pt x="655" y="1623"/>
                      <a:pt x="650" y="1559"/>
                    </a:cubicBezTo>
                    <a:close/>
                    <a:moveTo>
                      <a:pt x="507" y="1451"/>
                    </a:moveTo>
                    <a:cubicBezTo>
                      <a:pt x="461" y="1469"/>
                      <a:pt x="444" y="1572"/>
                      <a:pt x="445" y="1640"/>
                    </a:cubicBezTo>
                    <a:cubicBezTo>
                      <a:pt x="457" y="1660"/>
                      <a:pt x="463" y="1685"/>
                      <a:pt x="476" y="1704"/>
                    </a:cubicBezTo>
                    <a:cubicBezTo>
                      <a:pt x="501" y="1699"/>
                      <a:pt x="531" y="1690"/>
                      <a:pt x="534" y="1666"/>
                    </a:cubicBezTo>
                    <a:cubicBezTo>
                      <a:pt x="535" y="1652"/>
                      <a:pt x="520" y="1634"/>
                      <a:pt x="517" y="1618"/>
                    </a:cubicBezTo>
                    <a:cubicBezTo>
                      <a:pt x="505" y="1564"/>
                      <a:pt x="521" y="1510"/>
                      <a:pt x="541" y="1466"/>
                    </a:cubicBezTo>
                    <a:cubicBezTo>
                      <a:pt x="524" y="1472"/>
                      <a:pt x="522" y="1446"/>
                      <a:pt x="507" y="1451"/>
                    </a:cubicBezTo>
                    <a:close/>
                    <a:moveTo>
                      <a:pt x="1032" y="1461"/>
                    </a:moveTo>
                    <a:cubicBezTo>
                      <a:pt x="1020" y="1459"/>
                      <a:pt x="1006" y="1476"/>
                      <a:pt x="994" y="1482"/>
                    </a:cubicBezTo>
                    <a:cubicBezTo>
                      <a:pt x="967" y="1553"/>
                      <a:pt x="985" y="1655"/>
                      <a:pt x="1051" y="1695"/>
                    </a:cubicBezTo>
                    <a:cubicBezTo>
                      <a:pt x="1099" y="1619"/>
                      <a:pt x="1080" y="1507"/>
                      <a:pt x="1032" y="1461"/>
                    </a:cubicBezTo>
                    <a:close/>
                    <a:moveTo>
                      <a:pt x="1610" y="1535"/>
                    </a:moveTo>
                    <a:cubicBezTo>
                      <a:pt x="1540" y="1538"/>
                      <a:pt x="1472" y="1540"/>
                      <a:pt x="1412" y="1551"/>
                    </a:cubicBezTo>
                    <a:cubicBezTo>
                      <a:pt x="1413" y="1569"/>
                      <a:pt x="1411" y="1591"/>
                      <a:pt x="1419" y="1602"/>
                    </a:cubicBezTo>
                    <a:cubicBezTo>
                      <a:pt x="1482" y="1596"/>
                      <a:pt x="1546" y="1587"/>
                      <a:pt x="1622" y="1580"/>
                    </a:cubicBezTo>
                    <a:cubicBezTo>
                      <a:pt x="1689" y="1574"/>
                      <a:pt x="1763" y="1587"/>
                      <a:pt x="1803" y="1556"/>
                    </a:cubicBezTo>
                    <a:cubicBezTo>
                      <a:pt x="1804" y="1541"/>
                      <a:pt x="1798" y="1533"/>
                      <a:pt x="1794" y="1523"/>
                    </a:cubicBezTo>
                    <a:cubicBezTo>
                      <a:pt x="1730" y="1526"/>
                      <a:pt x="1668" y="1532"/>
                      <a:pt x="1610" y="1535"/>
                    </a:cubicBezTo>
                    <a:close/>
                    <a:moveTo>
                      <a:pt x="409" y="1599"/>
                    </a:moveTo>
                    <a:cubicBezTo>
                      <a:pt x="414" y="1596"/>
                      <a:pt x="423" y="1599"/>
                      <a:pt x="426" y="1594"/>
                    </a:cubicBezTo>
                    <a:cubicBezTo>
                      <a:pt x="424" y="1585"/>
                      <a:pt x="429" y="1563"/>
                      <a:pt x="431" y="1549"/>
                    </a:cubicBezTo>
                    <a:cubicBezTo>
                      <a:pt x="401" y="1537"/>
                      <a:pt x="415" y="1580"/>
                      <a:pt x="409" y="1599"/>
                    </a:cubicBezTo>
                    <a:close/>
                    <a:moveTo>
                      <a:pt x="822" y="1561"/>
                    </a:moveTo>
                    <a:cubicBezTo>
                      <a:pt x="770" y="1561"/>
                      <a:pt x="719" y="1554"/>
                      <a:pt x="670" y="1566"/>
                    </a:cubicBezTo>
                    <a:cubicBezTo>
                      <a:pt x="669" y="1590"/>
                      <a:pt x="672" y="1595"/>
                      <a:pt x="670" y="1614"/>
                    </a:cubicBezTo>
                    <a:cubicBezTo>
                      <a:pt x="773" y="1598"/>
                      <a:pt x="864" y="1618"/>
                      <a:pt x="970" y="1602"/>
                    </a:cubicBezTo>
                    <a:cubicBezTo>
                      <a:pt x="967" y="1588"/>
                      <a:pt x="960" y="1568"/>
                      <a:pt x="963" y="1556"/>
                    </a:cubicBezTo>
                    <a:cubicBezTo>
                      <a:pt x="921" y="1546"/>
                      <a:pt x="871" y="1561"/>
                      <a:pt x="822" y="1561"/>
                    </a:cubicBezTo>
                    <a:close/>
                    <a:moveTo>
                      <a:pt x="1099" y="1563"/>
                    </a:moveTo>
                    <a:cubicBezTo>
                      <a:pt x="1099" y="1579"/>
                      <a:pt x="1099" y="1594"/>
                      <a:pt x="1099" y="1609"/>
                    </a:cubicBezTo>
                    <a:cubicBezTo>
                      <a:pt x="1177" y="1598"/>
                      <a:pt x="1224" y="1609"/>
                      <a:pt x="1292" y="1594"/>
                    </a:cubicBezTo>
                    <a:cubicBezTo>
                      <a:pt x="1288" y="1579"/>
                      <a:pt x="1297" y="1566"/>
                      <a:pt x="1288" y="1554"/>
                    </a:cubicBezTo>
                    <a:cubicBezTo>
                      <a:pt x="1242" y="1571"/>
                      <a:pt x="1153" y="1565"/>
                      <a:pt x="1099" y="15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5" name="Freeform 229"/>
              <p:cNvSpPr>
                <a:spLocks noEditPoints="1" noChangeArrowheads="1"/>
              </p:cNvSpPr>
              <p:nvPr/>
            </p:nvSpPr>
            <p:spPr bwMode="auto">
              <a:xfrm>
                <a:off x="55562" y="563563"/>
                <a:ext cx="290513" cy="327025"/>
              </a:xfrm>
              <a:custGeom>
                <a:avLst/>
                <a:gdLst>
                  <a:gd name="T0" fmla="*/ 182549362 w 450"/>
                  <a:gd name="T1" fmla="*/ 137004740 h 506"/>
                  <a:gd name="T2" fmla="*/ 97942921 w 450"/>
                  <a:gd name="T3" fmla="*/ 207594984 h 506"/>
                  <a:gd name="T4" fmla="*/ 31258555 w 450"/>
                  <a:gd name="T5" fmla="*/ 177520971 h 506"/>
                  <a:gd name="T6" fmla="*/ 32509052 w 450"/>
                  <a:gd name="T7" fmla="*/ 34251023 h 506"/>
                  <a:gd name="T8" fmla="*/ 97942921 w 450"/>
                  <a:gd name="T9" fmla="*/ 23390694 h 506"/>
                  <a:gd name="T10" fmla="*/ 102944262 w 450"/>
                  <a:gd name="T11" fmla="*/ 68084541 h 506"/>
                  <a:gd name="T12" fmla="*/ 115030891 w 450"/>
                  <a:gd name="T13" fmla="*/ 112778398 h 506"/>
                  <a:gd name="T14" fmla="*/ 161710507 w 450"/>
                  <a:gd name="T15" fmla="*/ 165825588 h 506"/>
                  <a:gd name="T16" fmla="*/ 148790429 w 450"/>
                  <a:gd name="T17" fmla="*/ 132827740 h 506"/>
                  <a:gd name="T18" fmla="*/ 172546680 w 450"/>
                  <a:gd name="T19" fmla="*/ 101918068 h 506"/>
                  <a:gd name="T20" fmla="*/ 145873034 w 450"/>
                  <a:gd name="T21" fmla="*/ 98994233 h 506"/>
                  <a:gd name="T22" fmla="*/ 164627903 w 450"/>
                  <a:gd name="T23" fmla="*/ 65996364 h 506"/>
                  <a:gd name="T24" fmla="*/ 161710507 w 450"/>
                  <a:gd name="T25" fmla="*/ 60148046 h 506"/>
                  <a:gd name="T26" fmla="*/ 122949628 w 450"/>
                  <a:gd name="T27" fmla="*/ 55971046 h 506"/>
                  <a:gd name="T28" fmla="*/ 97942921 w 450"/>
                  <a:gd name="T29" fmla="*/ 23390694 h 506"/>
                  <a:gd name="T30" fmla="*/ 58349218 w 450"/>
                  <a:gd name="T31" fmla="*/ 34251023 h 506"/>
                  <a:gd name="T32" fmla="*/ 87106789 w 450"/>
                  <a:gd name="T33" fmla="*/ 26315176 h 506"/>
                  <a:gd name="T34" fmla="*/ 95858975 w 450"/>
                  <a:gd name="T35" fmla="*/ 199659136 h 506"/>
                  <a:gd name="T36" fmla="*/ 125867669 w 450"/>
                  <a:gd name="T37" fmla="*/ 172926464 h 506"/>
                  <a:gd name="T38" fmla="*/ 131702459 w 450"/>
                  <a:gd name="T39" fmla="*/ 162901753 h 506"/>
                  <a:gd name="T40" fmla="*/ 77104086 w 450"/>
                  <a:gd name="T41" fmla="*/ 116954751 h 506"/>
                  <a:gd name="T42" fmla="*/ 84189374 w 450"/>
                  <a:gd name="T43" fmla="*/ 71008376 h 506"/>
                  <a:gd name="T44" fmla="*/ 48346535 w 450"/>
                  <a:gd name="T45" fmla="*/ 38010517 h 506"/>
                  <a:gd name="T46" fmla="*/ 52097380 w 450"/>
                  <a:gd name="T47" fmla="*/ 73097199 h 506"/>
                  <a:gd name="T48" fmla="*/ 14586982 w 450"/>
                  <a:gd name="T49" fmla="*/ 91057738 h 506"/>
                  <a:gd name="T50" fmla="*/ 12503681 w 450"/>
                  <a:gd name="T51" fmla="*/ 104006245 h 506"/>
                  <a:gd name="T52" fmla="*/ 46262589 w 450"/>
                  <a:gd name="T53" fmla="*/ 133662752 h 506"/>
                  <a:gd name="T54" fmla="*/ 26257213 w 450"/>
                  <a:gd name="T55" fmla="*/ 154965259 h 506"/>
                  <a:gd name="T56" fmla="*/ 77104086 w 450"/>
                  <a:gd name="T57" fmla="*/ 58059870 h 506"/>
                  <a:gd name="T58" fmla="*/ 92941580 w 450"/>
                  <a:gd name="T59" fmla="*/ 40098694 h 506"/>
                  <a:gd name="T60" fmla="*/ 92941580 w 450"/>
                  <a:gd name="T61" fmla="*/ 89804574 h 506"/>
                  <a:gd name="T62" fmla="*/ 92941580 w 450"/>
                  <a:gd name="T63" fmla="*/ 89804574 h 506"/>
                  <a:gd name="T64" fmla="*/ 102944262 w 450"/>
                  <a:gd name="T65" fmla="*/ 101082409 h 506"/>
                  <a:gd name="T66" fmla="*/ 126701118 w 450"/>
                  <a:gd name="T67" fmla="*/ 142852411 h 506"/>
                  <a:gd name="T68" fmla="*/ 107945604 w 450"/>
                  <a:gd name="T69" fmla="*/ 124055587 h 506"/>
                  <a:gd name="T70" fmla="*/ 145873034 w 450"/>
                  <a:gd name="T71" fmla="*/ 168749424 h 506"/>
                  <a:gd name="T72" fmla="*/ 154625220 w 450"/>
                  <a:gd name="T73" fmla="*/ 167913765 h 506"/>
                  <a:gd name="T74" fmla="*/ 145873034 w 450"/>
                  <a:gd name="T75" fmla="*/ 168749424 h 50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450"/>
                  <a:gd name="T115" fmla="*/ 0 h 506"/>
                  <a:gd name="T116" fmla="*/ 450 w 450"/>
                  <a:gd name="T117" fmla="*/ 506 h 50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450" h="506">
                    <a:moveTo>
                      <a:pt x="316" y="46"/>
                    </a:moveTo>
                    <a:cubicBezTo>
                      <a:pt x="405" y="87"/>
                      <a:pt x="450" y="203"/>
                      <a:pt x="438" y="328"/>
                    </a:cubicBezTo>
                    <a:cubicBezTo>
                      <a:pt x="435" y="364"/>
                      <a:pt x="413" y="405"/>
                      <a:pt x="395" y="428"/>
                    </a:cubicBezTo>
                    <a:cubicBezTo>
                      <a:pt x="365" y="466"/>
                      <a:pt x="297" y="506"/>
                      <a:pt x="235" y="497"/>
                    </a:cubicBezTo>
                    <a:cubicBezTo>
                      <a:pt x="216" y="494"/>
                      <a:pt x="189" y="485"/>
                      <a:pt x="166" y="478"/>
                    </a:cubicBezTo>
                    <a:cubicBezTo>
                      <a:pt x="127" y="467"/>
                      <a:pt x="101" y="447"/>
                      <a:pt x="75" y="425"/>
                    </a:cubicBezTo>
                    <a:cubicBezTo>
                      <a:pt x="60" y="401"/>
                      <a:pt x="43" y="378"/>
                      <a:pt x="25" y="356"/>
                    </a:cubicBezTo>
                    <a:cubicBezTo>
                      <a:pt x="0" y="249"/>
                      <a:pt x="16" y="145"/>
                      <a:pt x="78" y="82"/>
                    </a:cubicBezTo>
                    <a:cubicBezTo>
                      <a:pt x="137" y="40"/>
                      <a:pt x="234" y="0"/>
                      <a:pt x="316" y="46"/>
                    </a:cubicBezTo>
                    <a:close/>
                    <a:moveTo>
                      <a:pt x="235" y="56"/>
                    </a:moveTo>
                    <a:cubicBezTo>
                      <a:pt x="237" y="99"/>
                      <a:pt x="266" y="122"/>
                      <a:pt x="285" y="153"/>
                    </a:cubicBezTo>
                    <a:cubicBezTo>
                      <a:pt x="277" y="166"/>
                      <a:pt x="268" y="163"/>
                      <a:pt x="247" y="163"/>
                    </a:cubicBezTo>
                    <a:cubicBezTo>
                      <a:pt x="245" y="185"/>
                      <a:pt x="241" y="197"/>
                      <a:pt x="247" y="218"/>
                    </a:cubicBezTo>
                    <a:cubicBezTo>
                      <a:pt x="264" y="231"/>
                      <a:pt x="280" y="248"/>
                      <a:pt x="276" y="270"/>
                    </a:cubicBezTo>
                    <a:cubicBezTo>
                      <a:pt x="294" y="311"/>
                      <a:pt x="334" y="332"/>
                      <a:pt x="359" y="366"/>
                    </a:cubicBezTo>
                    <a:cubicBezTo>
                      <a:pt x="372" y="331"/>
                      <a:pt x="400" y="368"/>
                      <a:pt x="388" y="397"/>
                    </a:cubicBezTo>
                    <a:cubicBezTo>
                      <a:pt x="403" y="388"/>
                      <a:pt x="404" y="364"/>
                      <a:pt x="414" y="349"/>
                    </a:cubicBezTo>
                    <a:cubicBezTo>
                      <a:pt x="398" y="336"/>
                      <a:pt x="367" y="337"/>
                      <a:pt x="357" y="318"/>
                    </a:cubicBezTo>
                    <a:cubicBezTo>
                      <a:pt x="379" y="320"/>
                      <a:pt x="400" y="324"/>
                      <a:pt x="419" y="330"/>
                    </a:cubicBezTo>
                    <a:cubicBezTo>
                      <a:pt x="416" y="296"/>
                      <a:pt x="420" y="280"/>
                      <a:pt x="414" y="244"/>
                    </a:cubicBezTo>
                    <a:cubicBezTo>
                      <a:pt x="406" y="262"/>
                      <a:pt x="366" y="257"/>
                      <a:pt x="350" y="249"/>
                    </a:cubicBezTo>
                    <a:cubicBezTo>
                      <a:pt x="350" y="245"/>
                      <a:pt x="350" y="241"/>
                      <a:pt x="350" y="237"/>
                    </a:cubicBezTo>
                    <a:cubicBezTo>
                      <a:pt x="373" y="229"/>
                      <a:pt x="398" y="214"/>
                      <a:pt x="416" y="232"/>
                    </a:cubicBezTo>
                    <a:cubicBezTo>
                      <a:pt x="415" y="209"/>
                      <a:pt x="405" y="179"/>
                      <a:pt x="395" y="158"/>
                    </a:cubicBezTo>
                    <a:cubicBezTo>
                      <a:pt x="374" y="168"/>
                      <a:pt x="351" y="188"/>
                      <a:pt x="328" y="189"/>
                    </a:cubicBezTo>
                    <a:cubicBezTo>
                      <a:pt x="337" y="163"/>
                      <a:pt x="367" y="158"/>
                      <a:pt x="388" y="144"/>
                    </a:cubicBezTo>
                    <a:cubicBezTo>
                      <a:pt x="371" y="122"/>
                      <a:pt x="362" y="92"/>
                      <a:pt x="331" y="84"/>
                    </a:cubicBezTo>
                    <a:cubicBezTo>
                      <a:pt x="318" y="100"/>
                      <a:pt x="318" y="129"/>
                      <a:pt x="295" y="134"/>
                    </a:cubicBezTo>
                    <a:cubicBezTo>
                      <a:pt x="288" y="116"/>
                      <a:pt x="310" y="93"/>
                      <a:pt x="316" y="72"/>
                    </a:cubicBezTo>
                    <a:cubicBezTo>
                      <a:pt x="290" y="59"/>
                      <a:pt x="273" y="51"/>
                      <a:pt x="235" y="56"/>
                    </a:cubicBezTo>
                    <a:close/>
                    <a:moveTo>
                      <a:pt x="209" y="63"/>
                    </a:moveTo>
                    <a:cubicBezTo>
                      <a:pt x="187" y="61"/>
                      <a:pt x="159" y="74"/>
                      <a:pt x="140" y="82"/>
                    </a:cubicBezTo>
                    <a:cubicBezTo>
                      <a:pt x="145" y="102"/>
                      <a:pt x="158" y="114"/>
                      <a:pt x="168" y="130"/>
                    </a:cubicBezTo>
                    <a:cubicBezTo>
                      <a:pt x="187" y="108"/>
                      <a:pt x="209" y="92"/>
                      <a:pt x="209" y="63"/>
                    </a:cubicBezTo>
                    <a:close/>
                    <a:moveTo>
                      <a:pt x="109" y="430"/>
                    </a:moveTo>
                    <a:cubicBezTo>
                      <a:pt x="142" y="456"/>
                      <a:pt x="190" y="457"/>
                      <a:pt x="230" y="478"/>
                    </a:cubicBezTo>
                    <a:cubicBezTo>
                      <a:pt x="276" y="476"/>
                      <a:pt x="323" y="467"/>
                      <a:pt x="357" y="437"/>
                    </a:cubicBezTo>
                    <a:cubicBezTo>
                      <a:pt x="352" y="411"/>
                      <a:pt x="321" y="425"/>
                      <a:pt x="302" y="414"/>
                    </a:cubicBezTo>
                    <a:cubicBezTo>
                      <a:pt x="301" y="410"/>
                      <a:pt x="298" y="408"/>
                      <a:pt x="297" y="404"/>
                    </a:cubicBezTo>
                    <a:cubicBezTo>
                      <a:pt x="299" y="395"/>
                      <a:pt x="312" y="396"/>
                      <a:pt x="316" y="390"/>
                    </a:cubicBezTo>
                    <a:cubicBezTo>
                      <a:pt x="295" y="356"/>
                      <a:pt x="261" y="334"/>
                      <a:pt x="235" y="304"/>
                    </a:cubicBezTo>
                    <a:cubicBezTo>
                      <a:pt x="213" y="301"/>
                      <a:pt x="198" y="292"/>
                      <a:pt x="185" y="280"/>
                    </a:cubicBezTo>
                    <a:cubicBezTo>
                      <a:pt x="173" y="257"/>
                      <a:pt x="179" y="231"/>
                      <a:pt x="204" y="227"/>
                    </a:cubicBezTo>
                    <a:cubicBezTo>
                      <a:pt x="201" y="207"/>
                      <a:pt x="203" y="186"/>
                      <a:pt x="202" y="170"/>
                    </a:cubicBezTo>
                    <a:cubicBezTo>
                      <a:pt x="190" y="158"/>
                      <a:pt x="167" y="163"/>
                      <a:pt x="159" y="153"/>
                    </a:cubicBezTo>
                    <a:cubicBezTo>
                      <a:pt x="159" y="118"/>
                      <a:pt x="126" y="116"/>
                      <a:pt x="116" y="91"/>
                    </a:cubicBezTo>
                    <a:cubicBezTo>
                      <a:pt x="106" y="108"/>
                      <a:pt x="83" y="111"/>
                      <a:pt x="75" y="130"/>
                    </a:cubicBezTo>
                    <a:cubicBezTo>
                      <a:pt x="91" y="146"/>
                      <a:pt x="113" y="155"/>
                      <a:pt x="125" y="175"/>
                    </a:cubicBezTo>
                    <a:cubicBezTo>
                      <a:pt x="96" y="174"/>
                      <a:pt x="91" y="149"/>
                      <a:pt x="61" y="149"/>
                    </a:cubicBezTo>
                    <a:cubicBezTo>
                      <a:pt x="46" y="165"/>
                      <a:pt x="39" y="191"/>
                      <a:pt x="35" y="218"/>
                    </a:cubicBezTo>
                    <a:cubicBezTo>
                      <a:pt x="53" y="218"/>
                      <a:pt x="83" y="205"/>
                      <a:pt x="94" y="225"/>
                    </a:cubicBezTo>
                    <a:cubicBezTo>
                      <a:pt x="88" y="248"/>
                      <a:pt x="45" y="249"/>
                      <a:pt x="30" y="249"/>
                    </a:cubicBezTo>
                    <a:cubicBezTo>
                      <a:pt x="20" y="297"/>
                      <a:pt x="42" y="343"/>
                      <a:pt x="59" y="366"/>
                    </a:cubicBezTo>
                    <a:cubicBezTo>
                      <a:pt x="69" y="344"/>
                      <a:pt x="93" y="335"/>
                      <a:pt x="111" y="320"/>
                    </a:cubicBezTo>
                    <a:cubicBezTo>
                      <a:pt x="112" y="325"/>
                      <a:pt x="120" y="322"/>
                      <a:pt x="118" y="330"/>
                    </a:cubicBezTo>
                    <a:cubicBezTo>
                      <a:pt x="107" y="351"/>
                      <a:pt x="84" y="359"/>
                      <a:pt x="63" y="371"/>
                    </a:cubicBezTo>
                    <a:cubicBezTo>
                      <a:pt x="77" y="392"/>
                      <a:pt x="89" y="415"/>
                      <a:pt x="109" y="430"/>
                    </a:cubicBezTo>
                    <a:close/>
                    <a:moveTo>
                      <a:pt x="185" y="139"/>
                    </a:moveTo>
                    <a:cubicBezTo>
                      <a:pt x="208" y="152"/>
                      <a:pt x="226" y="150"/>
                      <a:pt x="252" y="141"/>
                    </a:cubicBezTo>
                    <a:cubicBezTo>
                      <a:pt x="242" y="126"/>
                      <a:pt x="236" y="108"/>
                      <a:pt x="223" y="96"/>
                    </a:cubicBezTo>
                    <a:cubicBezTo>
                      <a:pt x="215" y="115"/>
                      <a:pt x="195" y="122"/>
                      <a:pt x="185" y="139"/>
                    </a:cubicBezTo>
                    <a:close/>
                    <a:moveTo>
                      <a:pt x="223" y="215"/>
                    </a:moveTo>
                    <a:cubicBezTo>
                      <a:pt x="228" y="199"/>
                      <a:pt x="230" y="180"/>
                      <a:pt x="223" y="165"/>
                    </a:cubicBezTo>
                    <a:cubicBezTo>
                      <a:pt x="222" y="188"/>
                      <a:pt x="216" y="197"/>
                      <a:pt x="223" y="215"/>
                    </a:cubicBezTo>
                    <a:close/>
                    <a:moveTo>
                      <a:pt x="204" y="270"/>
                    </a:moveTo>
                    <a:cubicBezTo>
                      <a:pt x="227" y="299"/>
                      <a:pt x="272" y="275"/>
                      <a:pt x="247" y="242"/>
                    </a:cubicBezTo>
                    <a:cubicBezTo>
                      <a:pt x="232" y="244"/>
                      <a:pt x="197" y="235"/>
                      <a:pt x="204" y="270"/>
                    </a:cubicBezTo>
                    <a:close/>
                    <a:moveTo>
                      <a:pt x="304" y="342"/>
                    </a:moveTo>
                    <a:cubicBezTo>
                      <a:pt x="317" y="356"/>
                      <a:pt x="321" y="385"/>
                      <a:pt x="347" y="383"/>
                    </a:cubicBezTo>
                    <a:cubicBezTo>
                      <a:pt x="321" y="351"/>
                      <a:pt x="293" y="321"/>
                      <a:pt x="259" y="297"/>
                    </a:cubicBezTo>
                    <a:cubicBezTo>
                      <a:pt x="267" y="317"/>
                      <a:pt x="289" y="325"/>
                      <a:pt x="304" y="342"/>
                    </a:cubicBezTo>
                    <a:close/>
                    <a:moveTo>
                      <a:pt x="350" y="404"/>
                    </a:moveTo>
                    <a:cubicBezTo>
                      <a:pt x="358" y="403"/>
                      <a:pt x="361" y="408"/>
                      <a:pt x="369" y="409"/>
                    </a:cubicBezTo>
                    <a:cubicBezTo>
                      <a:pt x="369" y="405"/>
                      <a:pt x="370" y="404"/>
                      <a:pt x="371" y="402"/>
                    </a:cubicBezTo>
                    <a:cubicBezTo>
                      <a:pt x="365" y="399"/>
                      <a:pt x="354" y="399"/>
                      <a:pt x="350" y="394"/>
                    </a:cubicBezTo>
                    <a:cubicBezTo>
                      <a:pt x="350" y="398"/>
                      <a:pt x="350" y="401"/>
                      <a:pt x="350" y="40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91" name="Group 229"/>
            <p:cNvGrpSpPr/>
            <p:nvPr/>
          </p:nvGrpSpPr>
          <p:grpSpPr bwMode="auto">
            <a:xfrm>
              <a:off x="6276584" y="5217520"/>
              <a:ext cx="1690161" cy="1725764"/>
              <a:chOff x="0" y="0"/>
              <a:chExt cx="1431925" cy="1462088"/>
            </a:xfrm>
          </p:grpSpPr>
          <p:sp>
            <p:nvSpPr>
              <p:cNvPr id="23647" name="Freeform 230"/>
              <p:cNvSpPr>
                <a:spLocks noEditPoints="1" noChangeArrowheads="1"/>
              </p:cNvSpPr>
              <p:nvPr/>
            </p:nvSpPr>
            <p:spPr bwMode="auto">
              <a:xfrm>
                <a:off x="100013" y="623888"/>
                <a:ext cx="206375" cy="219075"/>
              </a:xfrm>
              <a:custGeom>
                <a:avLst/>
                <a:gdLst>
                  <a:gd name="T0" fmla="*/ 78265930 w 319"/>
                  <a:gd name="T1" fmla="*/ 139892989 h 338"/>
                  <a:gd name="T2" fmla="*/ 42690516 w 319"/>
                  <a:gd name="T3" fmla="*/ 103764423 h 338"/>
                  <a:gd name="T4" fmla="*/ 15485887 w 319"/>
                  <a:gd name="T5" fmla="*/ 97463102 h 338"/>
                  <a:gd name="T6" fmla="*/ 418572 w 319"/>
                  <a:gd name="T7" fmla="*/ 89061126 h 338"/>
                  <a:gd name="T8" fmla="*/ 5440796 w 319"/>
                  <a:gd name="T9" fmla="*/ 74357808 h 338"/>
                  <a:gd name="T10" fmla="*/ 21345258 w 319"/>
                  <a:gd name="T11" fmla="*/ 52932540 h 338"/>
                  <a:gd name="T12" fmla="*/ 20926681 w 319"/>
                  <a:gd name="T13" fmla="*/ 13443298 h 338"/>
                  <a:gd name="T14" fmla="*/ 59850688 w 319"/>
                  <a:gd name="T15" fmla="*/ 18484614 h 338"/>
                  <a:gd name="T16" fmla="*/ 84125943 w 319"/>
                  <a:gd name="T17" fmla="*/ 9661984 h 338"/>
                  <a:gd name="T18" fmla="*/ 113423438 w 319"/>
                  <a:gd name="T19" fmla="*/ 16383957 h 338"/>
                  <a:gd name="T20" fmla="*/ 109656287 w 319"/>
                  <a:gd name="T21" fmla="*/ 53772543 h 338"/>
                  <a:gd name="T22" fmla="*/ 133094397 w 319"/>
                  <a:gd name="T23" fmla="*/ 74357808 h 338"/>
                  <a:gd name="T24" fmla="*/ 128909321 w 319"/>
                  <a:gd name="T25" fmla="*/ 89061126 h 338"/>
                  <a:gd name="T26" fmla="*/ 102122632 w 319"/>
                  <a:gd name="T27" fmla="*/ 99563759 h 338"/>
                  <a:gd name="T28" fmla="*/ 78265930 w 319"/>
                  <a:gd name="T29" fmla="*/ 139892989 h 338"/>
                  <a:gd name="T30" fmla="*/ 61943550 w 319"/>
                  <a:gd name="T31" fmla="*/ 26466594 h 338"/>
                  <a:gd name="T32" fmla="*/ 29716058 w 319"/>
                  <a:gd name="T33" fmla="*/ 15543954 h 338"/>
                  <a:gd name="T34" fmla="*/ 27204624 w 319"/>
                  <a:gd name="T35" fmla="*/ 56713202 h 338"/>
                  <a:gd name="T36" fmla="*/ 18415894 w 319"/>
                  <a:gd name="T37" fmla="*/ 71417148 h 338"/>
                  <a:gd name="T38" fmla="*/ 8370802 w 319"/>
                  <a:gd name="T39" fmla="*/ 87801121 h 338"/>
                  <a:gd name="T40" fmla="*/ 28878913 w 319"/>
                  <a:gd name="T41" fmla="*/ 94522443 h 338"/>
                  <a:gd name="T42" fmla="*/ 47294812 w 319"/>
                  <a:gd name="T43" fmla="*/ 98723107 h 338"/>
                  <a:gd name="T44" fmla="*/ 56920682 w 319"/>
                  <a:gd name="T45" fmla="*/ 118047719 h 338"/>
                  <a:gd name="T46" fmla="*/ 72825137 w 319"/>
                  <a:gd name="T47" fmla="*/ 133591668 h 338"/>
                  <a:gd name="T48" fmla="*/ 93333260 w 319"/>
                  <a:gd name="T49" fmla="*/ 96623099 h 338"/>
                  <a:gd name="T50" fmla="*/ 105889783 w 319"/>
                  <a:gd name="T51" fmla="*/ 89901129 h 338"/>
                  <a:gd name="T52" fmla="*/ 125560742 w 319"/>
                  <a:gd name="T53" fmla="*/ 78138470 h 338"/>
                  <a:gd name="T54" fmla="*/ 102959777 w 319"/>
                  <a:gd name="T55" fmla="*/ 56713202 h 338"/>
                  <a:gd name="T56" fmla="*/ 105889783 w 319"/>
                  <a:gd name="T57" fmla="*/ 17643962 h 338"/>
                  <a:gd name="T58" fmla="*/ 61943550 w 319"/>
                  <a:gd name="T59" fmla="*/ 26466594 h 33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319"/>
                  <a:gd name="T91" fmla="*/ 0 h 338"/>
                  <a:gd name="T92" fmla="*/ 319 w 319"/>
                  <a:gd name="T93" fmla="*/ 338 h 33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319" h="338">
                    <a:moveTo>
                      <a:pt x="187" y="333"/>
                    </a:moveTo>
                    <a:cubicBezTo>
                      <a:pt x="139" y="338"/>
                      <a:pt x="128" y="277"/>
                      <a:pt x="102" y="247"/>
                    </a:cubicBezTo>
                    <a:cubicBezTo>
                      <a:pt x="86" y="246"/>
                      <a:pt x="63" y="235"/>
                      <a:pt x="37" y="232"/>
                    </a:cubicBezTo>
                    <a:cubicBezTo>
                      <a:pt x="21" y="229"/>
                      <a:pt x="3" y="230"/>
                      <a:pt x="1" y="212"/>
                    </a:cubicBezTo>
                    <a:cubicBezTo>
                      <a:pt x="0" y="205"/>
                      <a:pt x="7" y="186"/>
                      <a:pt x="13" y="177"/>
                    </a:cubicBezTo>
                    <a:cubicBezTo>
                      <a:pt x="24" y="159"/>
                      <a:pt x="48" y="145"/>
                      <a:pt x="51" y="126"/>
                    </a:cubicBezTo>
                    <a:cubicBezTo>
                      <a:pt x="52" y="98"/>
                      <a:pt x="41" y="63"/>
                      <a:pt x="50" y="32"/>
                    </a:cubicBezTo>
                    <a:cubicBezTo>
                      <a:pt x="75" y="0"/>
                      <a:pt x="102" y="37"/>
                      <a:pt x="143" y="44"/>
                    </a:cubicBezTo>
                    <a:cubicBezTo>
                      <a:pt x="163" y="48"/>
                      <a:pt x="181" y="30"/>
                      <a:pt x="201" y="23"/>
                    </a:cubicBezTo>
                    <a:cubicBezTo>
                      <a:pt x="217" y="17"/>
                      <a:pt x="267" y="9"/>
                      <a:pt x="271" y="39"/>
                    </a:cubicBezTo>
                    <a:cubicBezTo>
                      <a:pt x="273" y="60"/>
                      <a:pt x="250" y="106"/>
                      <a:pt x="262" y="128"/>
                    </a:cubicBezTo>
                    <a:cubicBezTo>
                      <a:pt x="276" y="153"/>
                      <a:pt x="314" y="152"/>
                      <a:pt x="318" y="177"/>
                    </a:cubicBezTo>
                    <a:cubicBezTo>
                      <a:pt x="319" y="181"/>
                      <a:pt x="315" y="203"/>
                      <a:pt x="308" y="212"/>
                    </a:cubicBezTo>
                    <a:cubicBezTo>
                      <a:pt x="294" y="228"/>
                      <a:pt x="266" y="226"/>
                      <a:pt x="244" y="237"/>
                    </a:cubicBezTo>
                    <a:cubicBezTo>
                      <a:pt x="212" y="253"/>
                      <a:pt x="213" y="307"/>
                      <a:pt x="187" y="333"/>
                    </a:cubicBezTo>
                    <a:close/>
                    <a:moveTo>
                      <a:pt x="148" y="63"/>
                    </a:moveTo>
                    <a:cubicBezTo>
                      <a:pt x="121" y="55"/>
                      <a:pt x="100" y="37"/>
                      <a:pt x="71" y="37"/>
                    </a:cubicBezTo>
                    <a:cubicBezTo>
                      <a:pt x="55" y="65"/>
                      <a:pt x="65" y="102"/>
                      <a:pt x="65" y="135"/>
                    </a:cubicBezTo>
                    <a:cubicBezTo>
                      <a:pt x="55" y="143"/>
                      <a:pt x="49" y="156"/>
                      <a:pt x="44" y="170"/>
                    </a:cubicBezTo>
                    <a:cubicBezTo>
                      <a:pt x="30" y="176"/>
                      <a:pt x="19" y="194"/>
                      <a:pt x="20" y="209"/>
                    </a:cubicBezTo>
                    <a:cubicBezTo>
                      <a:pt x="37" y="215"/>
                      <a:pt x="54" y="221"/>
                      <a:pt x="69" y="225"/>
                    </a:cubicBezTo>
                    <a:cubicBezTo>
                      <a:pt x="85" y="229"/>
                      <a:pt x="103" y="228"/>
                      <a:pt x="113" y="235"/>
                    </a:cubicBezTo>
                    <a:cubicBezTo>
                      <a:pt x="126" y="245"/>
                      <a:pt x="127" y="266"/>
                      <a:pt x="136" y="281"/>
                    </a:cubicBezTo>
                    <a:cubicBezTo>
                      <a:pt x="146" y="298"/>
                      <a:pt x="158" y="309"/>
                      <a:pt x="174" y="318"/>
                    </a:cubicBezTo>
                    <a:cubicBezTo>
                      <a:pt x="200" y="298"/>
                      <a:pt x="201" y="253"/>
                      <a:pt x="223" y="230"/>
                    </a:cubicBezTo>
                    <a:cubicBezTo>
                      <a:pt x="237" y="226"/>
                      <a:pt x="239" y="218"/>
                      <a:pt x="253" y="214"/>
                    </a:cubicBezTo>
                    <a:cubicBezTo>
                      <a:pt x="270" y="209"/>
                      <a:pt x="301" y="210"/>
                      <a:pt x="300" y="186"/>
                    </a:cubicBezTo>
                    <a:cubicBezTo>
                      <a:pt x="300" y="161"/>
                      <a:pt x="256" y="159"/>
                      <a:pt x="246" y="135"/>
                    </a:cubicBezTo>
                    <a:cubicBezTo>
                      <a:pt x="232" y="101"/>
                      <a:pt x="257" y="84"/>
                      <a:pt x="253" y="42"/>
                    </a:cubicBezTo>
                    <a:cubicBezTo>
                      <a:pt x="217" y="21"/>
                      <a:pt x="189" y="58"/>
                      <a:pt x="148" y="6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8" name="Freeform 231"/>
              <p:cNvSpPr>
                <a:spLocks noEditPoints="1" noChangeArrowheads="1"/>
              </p:cNvSpPr>
              <p:nvPr/>
            </p:nvSpPr>
            <p:spPr bwMode="auto">
              <a:xfrm>
                <a:off x="127000" y="660400"/>
                <a:ext cx="149225" cy="149225"/>
              </a:xfrm>
              <a:custGeom>
                <a:avLst/>
                <a:gdLst>
                  <a:gd name="T0" fmla="*/ 75770616 w 230"/>
                  <a:gd name="T1" fmla="*/ 2086566 h 231"/>
                  <a:gd name="T2" fmla="*/ 77033189 w 230"/>
                  <a:gd name="T3" fmla="*/ 29211927 h 231"/>
                  <a:gd name="T4" fmla="*/ 93450550 w 230"/>
                  <a:gd name="T5" fmla="*/ 45069834 h 231"/>
                  <a:gd name="T6" fmla="*/ 87977887 w 230"/>
                  <a:gd name="T7" fmla="*/ 59675147 h 231"/>
                  <a:gd name="T8" fmla="*/ 61037571 w 230"/>
                  <a:gd name="T9" fmla="*/ 91390962 h 231"/>
                  <a:gd name="T10" fmla="*/ 36622411 w 230"/>
                  <a:gd name="T11" fmla="*/ 64265591 h 231"/>
                  <a:gd name="T12" fmla="*/ 2525795 w 230"/>
                  <a:gd name="T13" fmla="*/ 61344399 h 231"/>
                  <a:gd name="T14" fmla="*/ 9682107 w 230"/>
                  <a:gd name="T15" fmla="*/ 37975502 h 231"/>
                  <a:gd name="T16" fmla="*/ 13470477 w 230"/>
                  <a:gd name="T17" fmla="*/ 3338506 h 231"/>
                  <a:gd name="T18" fmla="*/ 23994086 w 230"/>
                  <a:gd name="T19" fmla="*/ 1251940 h 231"/>
                  <a:gd name="T20" fmla="*/ 68193232 w 230"/>
                  <a:gd name="T21" fmla="*/ 417313 h 231"/>
                  <a:gd name="T22" fmla="*/ 75770616 w 230"/>
                  <a:gd name="T23" fmla="*/ 2086566 h 231"/>
                  <a:gd name="T24" fmla="*/ 20205714 w 230"/>
                  <a:gd name="T25" fmla="*/ 10015517 h 231"/>
                  <a:gd name="T26" fmla="*/ 27782454 w 230"/>
                  <a:gd name="T27" fmla="*/ 30463866 h 231"/>
                  <a:gd name="T28" fmla="*/ 9682107 w 230"/>
                  <a:gd name="T29" fmla="*/ 56336642 h 231"/>
                  <a:gd name="T30" fmla="*/ 39569279 w 230"/>
                  <a:gd name="T31" fmla="*/ 57588581 h 231"/>
                  <a:gd name="T32" fmla="*/ 56407055 w 230"/>
                  <a:gd name="T33" fmla="*/ 83044680 h 231"/>
                  <a:gd name="T34" fmla="*/ 85030998 w 230"/>
                  <a:gd name="T35" fmla="*/ 53832763 h 231"/>
                  <a:gd name="T36" fmla="*/ 70297953 w 230"/>
                  <a:gd name="T37" fmla="*/ 35471623 h 231"/>
                  <a:gd name="T38" fmla="*/ 70297953 w 230"/>
                  <a:gd name="T39" fmla="*/ 9180891 h 231"/>
                  <a:gd name="T40" fmla="*/ 41674000 w 230"/>
                  <a:gd name="T41" fmla="*/ 19613720 h 231"/>
                  <a:gd name="T42" fmla="*/ 20205714 w 230"/>
                  <a:gd name="T43" fmla="*/ 10015517 h 231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230"/>
                  <a:gd name="T67" fmla="*/ 0 h 231"/>
                  <a:gd name="T68" fmla="*/ 230 w 230"/>
                  <a:gd name="T69" fmla="*/ 231 h 231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230" h="231">
                    <a:moveTo>
                      <a:pt x="180" y="5"/>
                    </a:moveTo>
                    <a:cubicBezTo>
                      <a:pt x="190" y="26"/>
                      <a:pt x="180" y="49"/>
                      <a:pt x="183" y="70"/>
                    </a:cubicBezTo>
                    <a:cubicBezTo>
                      <a:pt x="186" y="90"/>
                      <a:pt x="203" y="99"/>
                      <a:pt x="222" y="108"/>
                    </a:cubicBezTo>
                    <a:cubicBezTo>
                      <a:pt x="230" y="121"/>
                      <a:pt x="221" y="136"/>
                      <a:pt x="209" y="143"/>
                    </a:cubicBezTo>
                    <a:cubicBezTo>
                      <a:pt x="162" y="137"/>
                      <a:pt x="156" y="184"/>
                      <a:pt x="145" y="219"/>
                    </a:cubicBezTo>
                    <a:cubicBezTo>
                      <a:pt x="104" y="231"/>
                      <a:pt x="107" y="168"/>
                      <a:pt x="87" y="154"/>
                    </a:cubicBezTo>
                    <a:cubicBezTo>
                      <a:pt x="64" y="139"/>
                      <a:pt x="33" y="165"/>
                      <a:pt x="6" y="147"/>
                    </a:cubicBezTo>
                    <a:cubicBezTo>
                      <a:pt x="0" y="119"/>
                      <a:pt x="16" y="110"/>
                      <a:pt x="23" y="91"/>
                    </a:cubicBezTo>
                    <a:cubicBezTo>
                      <a:pt x="74" y="75"/>
                      <a:pt x="14" y="41"/>
                      <a:pt x="32" y="8"/>
                    </a:cubicBezTo>
                    <a:cubicBezTo>
                      <a:pt x="42" y="5"/>
                      <a:pt x="47" y="7"/>
                      <a:pt x="57" y="3"/>
                    </a:cubicBezTo>
                    <a:cubicBezTo>
                      <a:pt x="84" y="38"/>
                      <a:pt x="129" y="22"/>
                      <a:pt x="162" y="1"/>
                    </a:cubicBezTo>
                    <a:cubicBezTo>
                      <a:pt x="170" y="0"/>
                      <a:pt x="173" y="4"/>
                      <a:pt x="180" y="5"/>
                    </a:cubicBezTo>
                    <a:close/>
                    <a:moveTo>
                      <a:pt x="48" y="24"/>
                    </a:moveTo>
                    <a:cubicBezTo>
                      <a:pt x="49" y="50"/>
                      <a:pt x="69" y="51"/>
                      <a:pt x="66" y="73"/>
                    </a:cubicBezTo>
                    <a:cubicBezTo>
                      <a:pt x="62" y="98"/>
                      <a:pt x="17" y="102"/>
                      <a:pt x="23" y="135"/>
                    </a:cubicBezTo>
                    <a:cubicBezTo>
                      <a:pt x="47" y="136"/>
                      <a:pt x="68" y="133"/>
                      <a:pt x="94" y="138"/>
                    </a:cubicBezTo>
                    <a:cubicBezTo>
                      <a:pt x="117" y="149"/>
                      <a:pt x="105" y="194"/>
                      <a:pt x="134" y="199"/>
                    </a:cubicBezTo>
                    <a:cubicBezTo>
                      <a:pt x="147" y="165"/>
                      <a:pt x="154" y="116"/>
                      <a:pt x="202" y="129"/>
                    </a:cubicBezTo>
                    <a:cubicBezTo>
                      <a:pt x="197" y="109"/>
                      <a:pt x="173" y="107"/>
                      <a:pt x="167" y="85"/>
                    </a:cubicBezTo>
                    <a:cubicBezTo>
                      <a:pt x="162" y="65"/>
                      <a:pt x="175" y="45"/>
                      <a:pt x="167" y="22"/>
                    </a:cubicBezTo>
                    <a:cubicBezTo>
                      <a:pt x="142" y="24"/>
                      <a:pt x="125" y="38"/>
                      <a:pt x="99" y="47"/>
                    </a:cubicBezTo>
                    <a:cubicBezTo>
                      <a:pt x="82" y="40"/>
                      <a:pt x="62" y="28"/>
                      <a:pt x="48" y="2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9" name="Freeform 232"/>
              <p:cNvSpPr>
                <a:spLocks noEditPoints="1" noChangeArrowheads="1"/>
              </p:cNvSpPr>
              <p:nvPr/>
            </p:nvSpPr>
            <p:spPr bwMode="auto">
              <a:xfrm>
                <a:off x="1012825" y="779463"/>
                <a:ext cx="36513" cy="39688"/>
              </a:xfrm>
              <a:custGeom>
                <a:avLst/>
                <a:gdLst>
                  <a:gd name="T0" fmla="*/ 18054718 w 57"/>
                  <a:gd name="T1" fmla="*/ 1270016 h 61"/>
                  <a:gd name="T2" fmla="*/ 17234136 w 57"/>
                  <a:gd name="T3" fmla="*/ 24129007 h 61"/>
                  <a:gd name="T4" fmla="*/ 11079456 w 57"/>
                  <a:gd name="T5" fmla="*/ 25821927 h 61"/>
                  <a:gd name="T6" fmla="*/ 2872356 w 57"/>
                  <a:gd name="T7" fmla="*/ 6349430 h 61"/>
                  <a:gd name="T8" fmla="*/ 18054718 w 57"/>
                  <a:gd name="T9" fmla="*/ 1270016 h 61"/>
                  <a:gd name="T10" fmla="*/ 11079456 w 57"/>
                  <a:gd name="T11" fmla="*/ 17778923 h 61"/>
                  <a:gd name="T12" fmla="*/ 16003585 w 57"/>
                  <a:gd name="T13" fmla="*/ 16086003 h 61"/>
                  <a:gd name="T14" fmla="*/ 11079456 w 57"/>
                  <a:gd name="T15" fmla="*/ 17778923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57"/>
                  <a:gd name="T25" fmla="*/ 0 h 61"/>
                  <a:gd name="T26" fmla="*/ 57 w 57"/>
                  <a:gd name="T27" fmla="*/ 61 h 6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57" h="61">
                    <a:moveTo>
                      <a:pt x="44" y="3"/>
                    </a:moveTo>
                    <a:cubicBezTo>
                      <a:pt x="56" y="17"/>
                      <a:pt x="57" y="47"/>
                      <a:pt x="42" y="57"/>
                    </a:cubicBezTo>
                    <a:cubicBezTo>
                      <a:pt x="41" y="58"/>
                      <a:pt x="29" y="61"/>
                      <a:pt x="27" y="61"/>
                    </a:cubicBezTo>
                    <a:cubicBezTo>
                      <a:pt x="12" y="58"/>
                      <a:pt x="0" y="32"/>
                      <a:pt x="7" y="15"/>
                    </a:cubicBezTo>
                    <a:cubicBezTo>
                      <a:pt x="14" y="0"/>
                      <a:pt x="28" y="7"/>
                      <a:pt x="44" y="3"/>
                    </a:cubicBezTo>
                    <a:close/>
                    <a:moveTo>
                      <a:pt x="27" y="42"/>
                    </a:moveTo>
                    <a:cubicBezTo>
                      <a:pt x="32" y="42"/>
                      <a:pt x="35" y="39"/>
                      <a:pt x="39" y="38"/>
                    </a:cubicBezTo>
                    <a:cubicBezTo>
                      <a:pt x="44" y="6"/>
                      <a:pt x="10" y="26"/>
                      <a:pt x="27" y="4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0" name="Freeform 233"/>
              <p:cNvSpPr>
                <a:spLocks noEditPoints="1" noChangeArrowheads="1"/>
              </p:cNvSpPr>
              <p:nvPr/>
            </p:nvSpPr>
            <p:spPr bwMode="auto">
              <a:xfrm>
                <a:off x="1023938" y="838200"/>
                <a:ext cx="46038" cy="52388"/>
              </a:xfrm>
              <a:custGeom>
                <a:avLst/>
                <a:gdLst>
                  <a:gd name="T0" fmla="*/ 0 w 72"/>
                  <a:gd name="T1" fmla="*/ 15477096 h 81"/>
                  <a:gd name="T2" fmla="*/ 19216386 w 72"/>
                  <a:gd name="T3" fmla="*/ 30117925 h 81"/>
                  <a:gd name="T4" fmla="*/ 5724058 w 72"/>
                  <a:gd name="T5" fmla="*/ 31372649 h 81"/>
                  <a:gd name="T6" fmla="*/ 0 w 72"/>
                  <a:gd name="T7" fmla="*/ 15477096 h 81"/>
                  <a:gd name="T8" fmla="*/ 15127318 w 72"/>
                  <a:gd name="T9" fmla="*/ 24261466 h 81"/>
                  <a:gd name="T10" fmla="*/ 9403899 w 72"/>
                  <a:gd name="T11" fmla="*/ 16732467 h 81"/>
                  <a:gd name="T12" fmla="*/ 15127318 w 72"/>
                  <a:gd name="T13" fmla="*/ 24261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2"/>
                  <a:gd name="T22" fmla="*/ 0 h 81"/>
                  <a:gd name="T23" fmla="*/ 72 w 72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2" h="81">
                    <a:moveTo>
                      <a:pt x="0" y="37"/>
                    </a:moveTo>
                    <a:cubicBezTo>
                      <a:pt x="19" y="0"/>
                      <a:pt x="72" y="39"/>
                      <a:pt x="47" y="72"/>
                    </a:cubicBezTo>
                    <a:cubicBezTo>
                      <a:pt x="41" y="81"/>
                      <a:pt x="29" y="77"/>
                      <a:pt x="14" y="75"/>
                    </a:cubicBezTo>
                    <a:cubicBezTo>
                      <a:pt x="4" y="68"/>
                      <a:pt x="0" y="48"/>
                      <a:pt x="0" y="37"/>
                    </a:cubicBezTo>
                    <a:close/>
                    <a:moveTo>
                      <a:pt x="37" y="58"/>
                    </a:moveTo>
                    <a:cubicBezTo>
                      <a:pt x="37" y="47"/>
                      <a:pt x="28" y="45"/>
                      <a:pt x="23" y="40"/>
                    </a:cubicBezTo>
                    <a:cubicBezTo>
                      <a:pt x="8" y="47"/>
                      <a:pt x="24" y="69"/>
                      <a:pt x="37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1" name="Freeform 234"/>
              <p:cNvSpPr>
                <a:spLocks noChangeArrowheads="1"/>
              </p:cNvSpPr>
              <p:nvPr/>
            </p:nvSpPr>
            <p:spPr bwMode="auto">
              <a:xfrm>
                <a:off x="771525" y="879475"/>
                <a:ext cx="28575" cy="19050"/>
              </a:xfrm>
              <a:custGeom>
                <a:avLst/>
                <a:gdLst>
                  <a:gd name="T0" fmla="*/ 18145124 w 45"/>
                  <a:gd name="T1" fmla="*/ 5609898 h 29"/>
                  <a:gd name="T2" fmla="*/ 18145124 w 45"/>
                  <a:gd name="T3" fmla="*/ 7335564 h 29"/>
                  <a:gd name="T4" fmla="*/ 2822575 w 45"/>
                  <a:gd name="T5" fmla="*/ 10356631 h 29"/>
                  <a:gd name="T6" fmla="*/ 806450 w 45"/>
                  <a:gd name="T7" fmla="*/ 4746735 h 29"/>
                  <a:gd name="T8" fmla="*/ 18145124 w 45"/>
                  <a:gd name="T9" fmla="*/ 5609898 h 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45"/>
                  <a:gd name="T16" fmla="*/ 0 h 29"/>
                  <a:gd name="T17" fmla="*/ 45 w 45"/>
                  <a:gd name="T18" fmla="*/ 29 h 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45" h="29">
                    <a:moveTo>
                      <a:pt x="45" y="13"/>
                    </a:moveTo>
                    <a:cubicBezTo>
                      <a:pt x="45" y="14"/>
                      <a:pt x="45" y="15"/>
                      <a:pt x="45" y="17"/>
                    </a:cubicBezTo>
                    <a:cubicBezTo>
                      <a:pt x="38" y="29"/>
                      <a:pt x="15" y="20"/>
                      <a:pt x="7" y="24"/>
                    </a:cubicBezTo>
                    <a:cubicBezTo>
                      <a:pt x="4" y="20"/>
                      <a:pt x="0" y="18"/>
                      <a:pt x="2" y="11"/>
                    </a:cubicBezTo>
                    <a:cubicBezTo>
                      <a:pt x="15" y="0"/>
                      <a:pt x="32" y="15"/>
                      <a:pt x="4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2" name="Freeform 235"/>
              <p:cNvSpPr>
                <a:spLocks noChangeArrowheads="1"/>
              </p:cNvSpPr>
              <p:nvPr/>
            </p:nvSpPr>
            <p:spPr bwMode="auto">
              <a:xfrm>
                <a:off x="817563" y="871538"/>
                <a:ext cx="20638" cy="34925"/>
              </a:xfrm>
              <a:custGeom>
                <a:avLst/>
                <a:gdLst>
                  <a:gd name="T0" fmla="*/ 5866820 w 33"/>
                  <a:gd name="T1" fmla="*/ 22177379 h 55"/>
                  <a:gd name="T2" fmla="*/ 390871 w 33"/>
                  <a:gd name="T3" fmla="*/ 11693527 h 55"/>
                  <a:gd name="T4" fmla="*/ 5866820 w 33"/>
                  <a:gd name="T5" fmla="*/ 22177379 h 55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55"/>
                  <a:gd name="T11" fmla="*/ 33 w 33"/>
                  <a:gd name="T12" fmla="*/ 55 h 5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55">
                    <a:moveTo>
                      <a:pt x="15" y="55"/>
                    </a:moveTo>
                    <a:cubicBezTo>
                      <a:pt x="12" y="46"/>
                      <a:pt x="0" y="37"/>
                      <a:pt x="1" y="29"/>
                    </a:cubicBezTo>
                    <a:cubicBezTo>
                      <a:pt x="3" y="0"/>
                      <a:pt x="33" y="41"/>
                      <a:pt x="15" y="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3" name="Freeform 236"/>
              <p:cNvSpPr>
                <a:spLocks noChangeArrowheads="1"/>
              </p:cNvSpPr>
              <p:nvPr/>
            </p:nvSpPr>
            <p:spPr bwMode="auto">
              <a:xfrm>
                <a:off x="738188" y="892175"/>
                <a:ext cx="17463" cy="17463"/>
              </a:xfrm>
              <a:custGeom>
                <a:avLst/>
                <a:gdLst>
                  <a:gd name="T0" fmla="*/ 10891301 w 28"/>
                  <a:gd name="T1" fmla="*/ 836931 h 27"/>
                  <a:gd name="T2" fmla="*/ 0 w 28"/>
                  <a:gd name="T3" fmla="*/ 5856574 h 27"/>
                  <a:gd name="T4" fmla="*/ 10891301 w 28"/>
                  <a:gd name="T5" fmla="*/ 836931 h 27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7"/>
                  <a:gd name="T11" fmla="*/ 28 w 28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7">
                    <a:moveTo>
                      <a:pt x="28" y="2"/>
                    </a:moveTo>
                    <a:cubicBezTo>
                      <a:pt x="28" y="14"/>
                      <a:pt x="8" y="27"/>
                      <a:pt x="0" y="14"/>
                    </a:cubicBezTo>
                    <a:cubicBezTo>
                      <a:pt x="1" y="1"/>
                      <a:pt x="16" y="0"/>
                      <a:pt x="28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4" name="Freeform 237"/>
              <p:cNvSpPr>
                <a:spLocks noChangeArrowheads="1"/>
              </p:cNvSpPr>
              <p:nvPr/>
            </p:nvSpPr>
            <p:spPr bwMode="auto">
              <a:xfrm>
                <a:off x="698500" y="901700"/>
                <a:ext cx="22225" cy="17463"/>
              </a:xfrm>
              <a:custGeom>
                <a:avLst/>
                <a:gdLst>
                  <a:gd name="T0" fmla="*/ 14968199 w 33"/>
                  <a:gd name="T1" fmla="*/ 1353382 h 26"/>
                  <a:gd name="T2" fmla="*/ 0 w 33"/>
                  <a:gd name="T3" fmla="*/ 8570975 h 26"/>
                  <a:gd name="T4" fmla="*/ 14968199 w 33"/>
                  <a:gd name="T5" fmla="*/ 1353382 h 26"/>
                  <a:gd name="T6" fmla="*/ 0 60000 65536"/>
                  <a:gd name="T7" fmla="*/ 0 60000 65536"/>
                  <a:gd name="T8" fmla="*/ 0 60000 65536"/>
                  <a:gd name="T9" fmla="*/ 0 w 33"/>
                  <a:gd name="T10" fmla="*/ 0 h 26"/>
                  <a:gd name="T11" fmla="*/ 33 w 3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33" h="26">
                    <a:moveTo>
                      <a:pt x="33" y="3"/>
                    </a:moveTo>
                    <a:cubicBezTo>
                      <a:pt x="28" y="16"/>
                      <a:pt x="16" y="26"/>
                      <a:pt x="0" y="19"/>
                    </a:cubicBezTo>
                    <a:cubicBezTo>
                      <a:pt x="0" y="4"/>
                      <a:pt x="20" y="0"/>
                      <a:pt x="33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5" name="Freeform 238"/>
              <p:cNvSpPr>
                <a:spLocks noChangeArrowheads="1"/>
              </p:cNvSpPr>
              <p:nvPr/>
            </p:nvSpPr>
            <p:spPr bwMode="auto">
              <a:xfrm>
                <a:off x="650875" y="904875"/>
                <a:ext cx="26988" cy="17463"/>
              </a:xfrm>
              <a:custGeom>
                <a:avLst/>
                <a:gdLst>
                  <a:gd name="T0" fmla="*/ 16938421 w 43"/>
                  <a:gd name="T1" fmla="*/ 7217593 h 26"/>
                  <a:gd name="T2" fmla="*/ 1181823 w 43"/>
                  <a:gd name="T3" fmla="*/ 10375708 h 26"/>
                  <a:gd name="T4" fmla="*/ 16938421 w 43"/>
                  <a:gd name="T5" fmla="*/ 7217593 h 26"/>
                  <a:gd name="T6" fmla="*/ 0 60000 65536"/>
                  <a:gd name="T7" fmla="*/ 0 60000 65536"/>
                  <a:gd name="T8" fmla="*/ 0 60000 65536"/>
                  <a:gd name="T9" fmla="*/ 0 w 43"/>
                  <a:gd name="T10" fmla="*/ 0 h 26"/>
                  <a:gd name="T11" fmla="*/ 43 w 43"/>
                  <a:gd name="T12" fmla="*/ 26 h 2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3" h="26">
                    <a:moveTo>
                      <a:pt x="43" y="16"/>
                    </a:moveTo>
                    <a:cubicBezTo>
                      <a:pt x="32" y="15"/>
                      <a:pt x="15" y="26"/>
                      <a:pt x="3" y="23"/>
                    </a:cubicBezTo>
                    <a:cubicBezTo>
                      <a:pt x="0" y="0"/>
                      <a:pt x="38" y="0"/>
                      <a:pt x="43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6" name="Freeform 239"/>
              <p:cNvSpPr>
                <a:spLocks noChangeArrowheads="1"/>
              </p:cNvSpPr>
              <p:nvPr/>
            </p:nvSpPr>
            <p:spPr bwMode="auto">
              <a:xfrm>
                <a:off x="661988" y="912813"/>
                <a:ext cx="144463" cy="33338"/>
              </a:xfrm>
              <a:custGeom>
                <a:avLst/>
                <a:gdLst>
                  <a:gd name="T0" fmla="*/ 0 w 223"/>
                  <a:gd name="T1" fmla="*/ 20450195 h 50"/>
                  <a:gd name="T2" fmla="*/ 15107721 w 223"/>
                  <a:gd name="T3" fmla="*/ 10224764 h 50"/>
                  <a:gd name="T4" fmla="*/ 89808711 w 223"/>
                  <a:gd name="T5" fmla="*/ 0 h 50"/>
                  <a:gd name="T6" fmla="*/ 90647633 w 223"/>
                  <a:gd name="T7" fmla="*/ 7112996 h 50"/>
                  <a:gd name="T8" fmla="*/ 76798603 w 223"/>
                  <a:gd name="T9" fmla="*/ 11114224 h 50"/>
                  <a:gd name="T10" fmla="*/ 39868548 w 223"/>
                  <a:gd name="T11" fmla="*/ 12447744 h 50"/>
                  <a:gd name="T12" fmla="*/ 0 w 223"/>
                  <a:gd name="T13" fmla="*/ 2045019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23"/>
                  <a:gd name="T22" fmla="*/ 0 h 50"/>
                  <a:gd name="T23" fmla="*/ 223 w 223"/>
                  <a:gd name="T24" fmla="*/ 50 h 50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23" h="50">
                    <a:moveTo>
                      <a:pt x="0" y="46"/>
                    </a:moveTo>
                    <a:cubicBezTo>
                      <a:pt x="4" y="30"/>
                      <a:pt x="25" y="32"/>
                      <a:pt x="36" y="23"/>
                    </a:cubicBezTo>
                    <a:cubicBezTo>
                      <a:pt x="95" y="13"/>
                      <a:pt x="159" y="7"/>
                      <a:pt x="214" y="0"/>
                    </a:cubicBezTo>
                    <a:cubicBezTo>
                      <a:pt x="223" y="0"/>
                      <a:pt x="221" y="19"/>
                      <a:pt x="216" y="16"/>
                    </a:cubicBezTo>
                    <a:cubicBezTo>
                      <a:pt x="215" y="24"/>
                      <a:pt x="188" y="16"/>
                      <a:pt x="183" y="25"/>
                    </a:cubicBezTo>
                    <a:cubicBezTo>
                      <a:pt x="161" y="20"/>
                      <a:pt x="121" y="23"/>
                      <a:pt x="95" y="28"/>
                    </a:cubicBezTo>
                    <a:cubicBezTo>
                      <a:pt x="62" y="35"/>
                      <a:pt x="31" y="50"/>
                      <a:pt x="0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7" name="Freeform 240"/>
              <p:cNvSpPr>
                <a:spLocks noChangeArrowheads="1"/>
              </p:cNvSpPr>
              <p:nvPr/>
            </p:nvSpPr>
            <p:spPr bwMode="auto">
              <a:xfrm>
                <a:off x="822325" y="912813"/>
                <a:ext cx="17463" cy="22225"/>
              </a:xfrm>
              <a:custGeom>
                <a:avLst/>
                <a:gdLst>
                  <a:gd name="T0" fmla="*/ 4511499 w 26"/>
                  <a:gd name="T1" fmla="*/ 0 h 33"/>
                  <a:gd name="T2" fmla="*/ 8570975 w 26"/>
                  <a:gd name="T3" fmla="*/ 0 h 33"/>
                  <a:gd name="T4" fmla="*/ 9924357 w 26"/>
                  <a:gd name="T5" fmla="*/ 13607760 h 33"/>
                  <a:gd name="T6" fmla="*/ 6315562 w 26"/>
                  <a:gd name="T7" fmla="*/ 14514944 h 33"/>
                  <a:gd name="T8" fmla="*/ 4511499 w 26"/>
                  <a:gd name="T9" fmla="*/ 0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6"/>
                  <a:gd name="T16" fmla="*/ 0 h 33"/>
                  <a:gd name="T17" fmla="*/ 26 w 26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6" h="33">
                    <a:moveTo>
                      <a:pt x="10" y="0"/>
                    </a:moveTo>
                    <a:cubicBezTo>
                      <a:pt x="14" y="4"/>
                      <a:pt x="15" y="1"/>
                      <a:pt x="19" y="0"/>
                    </a:cubicBezTo>
                    <a:cubicBezTo>
                      <a:pt x="26" y="8"/>
                      <a:pt x="21" y="16"/>
                      <a:pt x="22" y="30"/>
                    </a:cubicBezTo>
                    <a:cubicBezTo>
                      <a:pt x="18" y="29"/>
                      <a:pt x="19" y="33"/>
                      <a:pt x="14" y="32"/>
                    </a:cubicBezTo>
                    <a:cubicBezTo>
                      <a:pt x="10" y="21"/>
                      <a:pt x="0" y="11"/>
                      <a:pt x="10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8" name="Freeform 241"/>
              <p:cNvSpPr>
                <a:spLocks noChangeArrowheads="1"/>
              </p:cNvSpPr>
              <p:nvPr/>
            </p:nvSpPr>
            <p:spPr bwMode="auto">
              <a:xfrm>
                <a:off x="625475" y="919163"/>
                <a:ext cx="19050" cy="17463"/>
              </a:xfrm>
              <a:custGeom>
                <a:avLst/>
                <a:gdLst>
                  <a:gd name="T0" fmla="*/ 7406368 w 28"/>
                  <a:gd name="T1" fmla="*/ 10891301 h 28"/>
                  <a:gd name="T2" fmla="*/ 5091793 w 28"/>
                  <a:gd name="T3" fmla="*/ 0 h 28"/>
                  <a:gd name="T4" fmla="*/ 7406368 w 28"/>
                  <a:gd name="T5" fmla="*/ 10891301 h 28"/>
                  <a:gd name="T6" fmla="*/ 0 60000 65536"/>
                  <a:gd name="T7" fmla="*/ 0 60000 65536"/>
                  <a:gd name="T8" fmla="*/ 0 60000 65536"/>
                  <a:gd name="T9" fmla="*/ 0 w 28"/>
                  <a:gd name="T10" fmla="*/ 0 h 28"/>
                  <a:gd name="T11" fmla="*/ 28 w 28"/>
                  <a:gd name="T12" fmla="*/ 28 h 28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8" h="28">
                    <a:moveTo>
                      <a:pt x="16" y="28"/>
                    </a:moveTo>
                    <a:cubicBezTo>
                      <a:pt x="3" y="23"/>
                      <a:pt x="0" y="7"/>
                      <a:pt x="11" y="0"/>
                    </a:cubicBezTo>
                    <a:cubicBezTo>
                      <a:pt x="21" y="4"/>
                      <a:pt x="28" y="20"/>
                      <a:pt x="16" y="2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59" name="Freeform 242"/>
              <p:cNvSpPr>
                <a:spLocks noChangeArrowheads="1"/>
              </p:cNvSpPr>
              <p:nvPr/>
            </p:nvSpPr>
            <p:spPr bwMode="auto">
              <a:xfrm>
                <a:off x="673100" y="935038"/>
                <a:ext cx="134938" cy="42863"/>
              </a:xfrm>
              <a:custGeom>
                <a:avLst/>
                <a:gdLst>
                  <a:gd name="T0" fmla="*/ 83841280 w 211"/>
                  <a:gd name="T1" fmla="*/ 421486 h 66"/>
                  <a:gd name="T2" fmla="*/ 83431969 w 211"/>
                  <a:gd name="T3" fmla="*/ 9700674 h 66"/>
                  <a:gd name="T4" fmla="*/ 77706379 w 211"/>
                  <a:gd name="T5" fmla="*/ 9279188 h 66"/>
                  <a:gd name="T6" fmla="*/ 25356835 w 211"/>
                  <a:gd name="T7" fmla="*/ 21088591 h 66"/>
                  <a:gd name="T8" fmla="*/ 0 w 211"/>
                  <a:gd name="T9" fmla="*/ 22353704 h 66"/>
                  <a:gd name="T10" fmla="*/ 10224591 w 211"/>
                  <a:gd name="T11" fmla="*/ 17292620 h 66"/>
                  <a:gd name="T12" fmla="*/ 30264484 w 211"/>
                  <a:gd name="T13" fmla="*/ 11387920 h 66"/>
                  <a:gd name="T14" fmla="*/ 77706379 w 211"/>
                  <a:gd name="T15" fmla="*/ 1687243 h 66"/>
                  <a:gd name="T16" fmla="*/ 83841280 w 211"/>
                  <a:gd name="T17" fmla="*/ 421486 h 6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1"/>
                  <a:gd name="T28" fmla="*/ 0 h 66"/>
                  <a:gd name="T29" fmla="*/ 211 w 211"/>
                  <a:gd name="T30" fmla="*/ 66 h 6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1" h="66">
                    <a:moveTo>
                      <a:pt x="205" y="1"/>
                    </a:moveTo>
                    <a:cubicBezTo>
                      <a:pt x="211" y="10"/>
                      <a:pt x="210" y="16"/>
                      <a:pt x="204" y="23"/>
                    </a:cubicBezTo>
                    <a:cubicBezTo>
                      <a:pt x="197" y="25"/>
                      <a:pt x="195" y="21"/>
                      <a:pt x="190" y="22"/>
                    </a:cubicBezTo>
                    <a:cubicBezTo>
                      <a:pt x="148" y="35"/>
                      <a:pt x="101" y="38"/>
                      <a:pt x="62" y="50"/>
                    </a:cubicBezTo>
                    <a:cubicBezTo>
                      <a:pt x="37" y="49"/>
                      <a:pt x="18" y="66"/>
                      <a:pt x="0" y="53"/>
                    </a:cubicBezTo>
                    <a:cubicBezTo>
                      <a:pt x="2" y="39"/>
                      <a:pt x="16" y="43"/>
                      <a:pt x="25" y="41"/>
                    </a:cubicBezTo>
                    <a:cubicBezTo>
                      <a:pt x="40" y="38"/>
                      <a:pt x="56" y="31"/>
                      <a:pt x="74" y="27"/>
                    </a:cubicBezTo>
                    <a:cubicBezTo>
                      <a:pt x="114" y="19"/>
                      <a:pt x="156" y="15"/>
                      <a:pt x="190" y="4"/>
                    </a:cubicBezTo>
                    <a:cubicBezTo>
                      <a:pt x="195" y="3"/>
                      <a:pt x="199" y="0"/>
                      <a:pt x="205" y="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0" name="Freeform 243"/>
              <p:cNvSpPr>
                <a:spLocks noChangeArrowheads="1"/>
              </p:cNvSpPr>
              <p:nvPr/>
            </p:nvSpPr>
            <p:spPr bwMode="auto">
              <a:xfrm>
                <a:off x="823913" y="936625"/>
                <a:ext cx="20638" cy="26988"/>
              </a:xfrm>
              <a:custGeom>
                <a:avLst/>
                <a:gdLst>
                  <a:gd name="T0" fmla="*/ 10193841 w 31"/>
                  <a:gd name="T1" fmla="*/ 16938421 h 43"/>
                  <a:gd name="T2" fmla="*/ 6204716 w 31"/>
                  <a:gd name="T3" fmla="*/ 16938421 h 43"/>
                  <a:gd name="T4" fmla="*/ 12410098 w 31"/>
                  <a:gd name="T5" fmla="*/ 7090312 h 43"/>
                  <a:gd name="T6" fmla="*/ 10193841 w 31"/>
                  <a:gd name="T7" fmla="*/ 16938421 h 4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1"/>
                  <a:gd name="T13" fmla="*/ 0 h 43"/>
                  <a:gd name="T14" fmla="*/ 31 w 31"/>
                  <a:gd name="T15" fmla="*/ 43 h 4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1" h="43">
                    <a:moveTo>
                      <a:pt x="23" y="43"/>
                    </a:moveTo>
                    <a:cubicBezTo>
                      <a:pt x="18" y="41"/>
                      <a:pt x="20" y="41"/>
                      <a:pt x="14" y="43"/>
                    </a:cubicBezTo>
                    <a:cubicBezTo>
                      <a:pt x="0" y="31"/>
                      <a:pt x="10" y="0"/>
                      <a:pt x="28" y="18"/>
                    </a:cubicBezTo>
                    <a:cubicBezTo>
                      <a:pt x="31" y="28"/>
                      <a:pt x="28" y="35"/>
                      <a:pt x="23" y="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1" name="Freeform 244"/>
              <p:cNvSpPr>
                <a:spLocks noEditPoints="1" noChangeArrowheads="1"/>
              </p:cNvSpPr>
              <p:nvPr/>
            </p:nvSpPr>
            <p:spPr bwMode="auto">
              <a:xfrm>
                <a:off x="365125" y="935038"/>
                <a:ext cx="46038" cy="57150"/>
              </a:xfrm>
              <a:custGeom>
                <a:avLst/>
                <a:gdLst>
                  <a:gd name="T0" fmla="*/ 9948810 w 70"/>
                  <a:gd name="T1" fmla="*/ 7335564 h 87"/>
                  <a:gd name="T2" fmla="*/ 8218440 w 70"/>
                  <a:gd name="T3" fmla="*/ 31069236 h 87"/>
                  <a:gd name="T4" fmla="*/ 9948810 w 70"/>
                  <a:gd name="T5" fmla="*/ 7335564 h 87"/>
                  <a:gd name="T6" fmla="*/ 9083296 w 70"/>
                  <a:gd name="T7" fmla="*/ 22007351 h 87"/>
                  <a:gd name="T8" fmla="*/ 18167250 w 70"/>
                  <a:gd name="T9" fmla="*/ 22438932 h 87"/>
                  <a:gd name="T10" fmla="*/ 14274410 w 70"/>
                  <a:gd name="T11" fmla="*/ 13377042 h 87"/>
                  <a:gd name="T12" fmla="*/ 9083296 w 70"/>
                  <a:gd name="T13" fmla="*/ 22007351 h 87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0"/>
                  <a:gd name="T22" fmla="*/ 0 h 87"/>
                  <a:gd name="T23" fmla="*/ 70 w 70"/>
                  <a:gd name="T24" fmla="*/ 87 h 87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0" h="87">
                    <a:moveTo>
                      <a:pt x="23" y="17"/>
                    </a:moveTo>
                    <a:cubicBezTo>
                      <a:pt x="70" y="0"/>
                      <a:pt x="67" y="87"/>
                      <a:pt x="19" y="72"/>
                    </a:cubicBezTo>
                    <a:cubicBezTo>
                      <a:pt x="2" y="59"/>
                      <a:pt x="0" y="26"/>
                      <a:pt x="23" y="17"/>
                    </a:cubicBezTo>
                    <a:close/>
                    <a:moveTo>
                      <a:pt x="21" y="51"/>
                    </a:moveTo>
                    <a:cubicBezTo>
                      <a:pt x="25" y="55"/>
                      <a:pt x="36" y="55"/>
                      <a:pt x="42" y="52"/>
                    </a:cubicBezTo>
                    <a:cubicBezTo>
                      <a:pt x="45" y="41"/>
                      <a:pt x="40" y="37"/>
                      <a:pt x="33" y="31"/>
                    </a:cubicBezTo>
                    <a:cubicBezTo>
                      <a:pt x="26" y="37"/>
                      <a:pt x="20" y="42"/>
                      <a:pt x="21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2" name="Freeform 245"/>
              <p:cNvSpPr>
                <a:spLocks noChangeArrowheads="1"/>
              </p:cNvSpPr>
              <p:nvPr/>
            </p:nvSpPr>
            <p:spPr bwMode="auto">
              <a:xfrm>
                <a:off x="630238" y="955675"/>
                <a:ext cx="17463" cy="25400"/>
              </a:xfrm>
              <a:custGeom>
                <a:avLst/>
                <a:gdLst>
                  <a:gd name="T0" fmla="*/ 2255414 w 26"/>
                  <a:gd name="T1" fmla="*/ 0 h 41"/>
                  <a:gd name="T2" fmla="*/ 8570975 w 26"/>
                  <a:gd name="T3" fmla="*/ 15735609 h 41"/>
                  <a:gd name="T4" fmla="*/ 2255414 w 26"/>
                  <a:gd name="T5" fmla="*/ 0 h 41"/>
                  <a:gd name="T6" fmla="*/ 0 60000 65536"/>
                  <a:gd name="T7" fmla="*/ 0 60000 65536"/>
                  <a:gd name="T8" fmla="*/ 0 60000 65536"/>
                  <a:gd name="T9" fmla="*/ 0 w 26"/>
                  <a:gd name="T10" fmla="*/ 0 h 41"/>
                  <a:gd name="T11" fmla="*/ 26 w 26"/>
                  <a:gd name="T12" fmla="*/ 41 h 4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6" h="41">
                    <a:moveTo>
                      <a:pt x="5" y="0"/>
                    </a:moveTo>
                    <a:cubicBezTo>
                      <a:pt x="15" y="10"/>
                      <a:pt x="26" y="28"/>
                      <a:pt x="19" y="41"/>
                    </a:cubicBezTo>
                    <a:cubicBezTo>
                      <a:pt x="1" y="41"/>
                      <a:pt x="0" y="16"/>
                      <a:pt x="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3" name="Freeform 246"/>
              <p:cNvSpPr>
                <a:spLocks noChangeArrowheads="1"/>
              </p:cNvSpPr>
              <p:nvPr/>
            </p:nvSpPr>
            <p:spPr bwMode="auto">
              <a:xfrm>
                <a:off x="795338" y="958850"/>
                <a:ext cx="26988" cy="12700"/>
              </a:xfrm>
              <a:custGeom>
                <a:avLst/>
                <a:gdLst>
                  <a:gd name="T0" fmla="*/ 15277135 w 42"/>
                  <a:gd name="T1" fmla="*/ 0 h 20"/>
                  <a:gd name="T2" fmla="*/ 15277135 w 42"/>
                  <a:gd name="T3" fmla="*/ 8064499 h 20"/>
                  <a:gd name="T4" fmla="*/ 0 w 42"/>
                  <a:gd name="T5" fmla="*/ 7258050 h 20"/>
                  <a:gd name="T6" fmla="*/ 15277135 w 42"/>
                  <a:gd name="T7" fmla="*/ 0 h 2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"/>
                  <a:gd name="T13" fmla="*/ 0 h 20"/>
                  <a:gd name="T14" fmla="*/ 42 w 42"/>
                  <a:gd name="T15" fmla="*/ 20 h 2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" h="20">
                    <a:moveTo>
                      <a:pt x="37" y="0"/>
                    </a:moveTo>
                    <a:cubicBezTo>
                      <a:pt x="42" y="4"/>
                      <a:pt x="42" y="17"/>
                      <a:pt x="37" y="20"/>
                    </a:cubicBezTo>
                    <a:cubicBezTo>
                      <a:pt x="28" y="19"/>
                      <a:pt x="7" y="18"/>
                      <a:pt x="0" y="18"/>
                    </a:cubicBezTo>
                    <a:cubicBezTo>
                      <a:pt x="4" y="4"/>
                      <a:pt x="23" y="5"/>
                      <a:pt x="37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4" name="Freeform 247"/>
              <p:cNvSpPr>
                <a:spLocks noChangeArrowheads="1"/>
              </p:cNvSpPr>
              <p:nvPr/>
            </p:nvSpPr>
            <p:spPr bwMode="auto">
              <a:xfrm>
                <a:off x="757238" y="963613"/>
                <a:ext cx="26988" cy="17463"/>
              </a:xfrm>
              <a:custGeom>
                <a:avLst/>
                <a:gdLst>
                  <a:gd name="T0" fmla="*/ 17341716 w 42"/>
                  <a:gd name="T1" fmla="*/ 6692857 h 27"/>
                  <a:gd name="T2" fmla="*/ 0 w 42"/>
                  <a:gd name="T3" fmla="*/ 10457749 h 27"/>
                  <a:gd name="T4" fmla="*/ 17341716 w 42"/>
                  <a:gd name="T5" fmla="*/ 6692857 h 27"/>
                  <a:gd name="T6" fmla="*/ 0 60000 65536"/>
                  <a:gd name="T7" fmla="*/ 0 60000 65536"/>
                  <a:gd name="T8" fmla="*/ 0 60000 65536"/>
                  <a:gd name="T9" fmla="*/ 0 w 42"/>
                  <a:gd name="T10" fmla="*/ 0 h 27"/>
                  <a:gd name="T11" fmla="*/ 42 w 42"/>
                  <a:gd name="T12" fmla="*/ 27 h 2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2" h="27">
                    <a:moveTo>
                      <a:pt x="42" y="16"/>
                    </a:moveTo>
                    <a:cubicBezTo>
                      <a:pt x="37" y="27"/>
                      <a:pt x="10" y="24"/>
                      <a:pt x="0" y="25"/>
                    </a:cubicBezTo>
                    <a:cubicBezTo>
                      <a:pt x="4" y="14"/>
                      <a:pt x="37" y="0"/>
                      <a:pt x="42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5" name="Freeform 248"/>
              <p:cNvSpPr>
                <a:spLocks noChangeArrowheads="1"/>
              </p:cNvSpPr>
              <p:nvPr/>
            </p:nvSpPr>
            <p:spPr bwMode="auto">
              <a:xfrm>
                <a:off x="714375" y="981075"/>
                <a:ext cx="25400" cy="9525"/>
              </a:xfrm>
              <a:custGeom>
                <a:avLst/>
                <a:gdLst>
                  <a:gd name="T0" fmla="*/ 14845974 w 39"/>
                  <a:gd name="T1" fmla="*/ 0 h 16"/>
                  <a:gd name="T2" fmla="*/ 14845974 w 39"/>
                  <a:gd name="T3" fmla="*/ 5670351 h 16"/>
                  <a:gd name="T4" fmla="*/ 0 w 39"/>
                  <a:gd name="T5" fmla="*/ 4252912 h 16"/>
                  <a:gd name="T6" fmla="*/ 14845974 w 39"/>
                  <a:gd name="T7" fmla="*/ 0 h 1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39"/>
                  <a:gd name="T13" fmla="*/ 0 h 16"/>
                  <a:gd name="T14" fmla="*/ 39 w 39"/>
                  <a:gd name="T15" fmla="*/ 16 h 1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39" h="16">
                    <a:moveTo>
                      <a:pt x="35" y="0"/>
                    </a:moveTo>
                    <a:cubicBezTo>
                      <a:pt x="39" y="4"/>
                      <a:pt x="35" y="10"/>
                      <a:pt x="35" y="16"/>
                    </a:cubicBezTo>
                    <a:cubicBezTo>
                      <a:pt x="24" y="16"/>
                      <a:pt x="8" y="16"/>
                      <a:pt x="0" y="12"/>
                    </a:cubicBezTo>
                    <a:cubicBezTo>
                      <a:pt x="4" y="0"/>
                      <a:pt x="24" y="4"/>
                      <a:pt x="35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6" name="Freeform 249"/>
              <p:cNvSpPr>
                <a:spLocks noChangeArrowheads="1"/>
              </p:cNvSpPr>
              <p:nvPr/>
            </p:nvSpPr>
            <p:spPr bwMode="auto">
              <a:xfrm>
                <a:off x="673100" y="979488"/>
                <a:ext cx="31750" cy="19050"/>
              </a:xfrm>
              <a:custGeom>
                <a:avLst/>
                <a:gdLst>
                  <a:gd name="T0" fmla="*/ 17063640 w 48"/>
                  <a:gd name="T1" fmla="*/ 10483852 h 30"/>
                  <a:gd name="T2" fmla="*/ 0 w 48"/>
                  <a:gd name="T3" fmla="*/ 12096752 h 30"/>
                  <a:gd name="T4" fmla="*/ 17063640 w 48"/>
                  <a:gd name="T5" fmla="*/ 10483852 h 30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30"/>
                  <a:gd name="T11" fmla="*/ 48 w 48"/>
                  <a:gd name="T12" fmla="*/ 30 h 3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30">
                    <a:moveTo>
                      <a:pt x="39" y="26"/>
                    </a:moveTo>
                    <a:cubicBezTo>
                      <a:pt x="27" y="29"/>
                      <a:pt x="14" y="30"/>
                      <a:pt x="0" y="30"/>
                    </a:cubicBezTo>
                    <a:cubicBezTo>
                      <a:pt x="0" y="14"/>
                      <a:pt x="48" y="0"/>
                      <a:pt x="39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7" name="Freeform 250"/>
              <p:cNvSpPr>
                <a:spLocks noChangeArrowheads="1"/>
              </p:cNvSpPr>
              <p:nvPr/>
            </p:nvSpPr>
            <p:spPr bwMode="auto">
              <a:xfrm>
                <a:off x="641350" y="985838"/>
                <a:ext cx="19050" cy="14288"/>
              </a:xfrm>
              <a:custGeom>
                <a:avLst/>
                <a:gdLst>
                  <a:gd name="T0" fmla="*/ 12513881 w 29"/>
                  <a:gd name="T1" fmla="*/ 6480629 h 21"/>
                  <a:gd name="T2" fmla="*/ 4746735 w 29"/>
                  <a:gd name="T3" fmla="*/ 9721282 h 21"/>
                  <a:gd name="T4" fmla="*/ 1726324 w 29"/>
                  <a:gd name="T5" fmla="*/ 1388657 h 21"/>
                  <a:gd name="T6" fmla="*/ 12513881 w 29"/>
                  <a:gd name="T7" fmla="*/ 6480629 h 2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9"/>
                  <a:gd name="T13" fmla="*/ 0 h 21"/>
                  <a:gd name="T14" fmla="*/ 29 w 29"/>
                  <a:gd name="T15" fmla="*/ 21 h 2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9" h="21">
                    <a:moveTo>
                      <a:pt x="29" y="14"/>
                    </a:moveTo>
                    <a:cubicBezTo>
                      <a:pt x="28" y="21"/>
                      <a:pt x="20" y="21"/>
                      <a:pt x="11" y="21"/>
                    </a:cubicBezTo>
                    <a:cubicBezTo>
                      <a:pt x="9" y="15"/>
                      <a:pt x="0" y="10"/>
                      <a:pt x="4" y="3"/>
                    </a:cubicBezTo>
                    <a:cubicBezTo>
                      <a:pt x="12" y="0"/>
                      <a:pt x="27" y="5"/>
                      <a:pt x="29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8" name="Freeform 251"/>
              <p:cNvSpPr>
                <a:spLocks noEditPoints="1" noChangeArrowheads="1"/>
              </p:cNvSpPr>
              <p:nvPr/>
            </p:nvSpPr>
            <p:spPr bwMode="auto">
              <a:xfrm>
                <a:off x="374650" y="998538"/>
                <a:ext cx="60325" cy="52388"/>
              </a:xfrm>
              <a:custGeom>
                <a:avLst/>
                <a:gdLst>
                  <a:gd name="T0" fmla="*/ 22240033 w 94"/>
                  <a:gd name="T1" fmla="*/ 4183279 h 81"/>
                  <a:gd name="T2" fmla="*/ 2059393 w 94"/>
                  <a:gd name="T3" fmla="*/ 10457549 h 81"/>
                  <a:gd name="T4" fmla="*/ 22240033 w 94"/>
                  <a:gd name="T5" fmla="*/ 4183279 h 81"/>
                  <a:gd name="T6" fmla="*/ 8648936 w 94"/>
                  <a:gd name="T7" fmla="*/ 11294466 h 81"/>
                  <a:gd name="T8" fmla="*/ 19357264 w 94"/>
                  <a:gd name="T9" fmla="*/ 15895553 h 81"/>
                  <a:gd name="T10" fmla="*/ 18945258 w 94"/>
                  <a:gd name="T11" fmla="*/ 9202824 h 81"/>
                  <a:gd name="T12" fmla="*/ 8648936 w 94"/>
                  <a:gd name="T13" fmla="*/ 11294466 h 8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94"/>
                  <a:gd name="T22" fmla="*/ 0 h 81"/>
                  <a:gd name="T23" fmla="*/ 94 w 94"/>
                  <a:gd name="T24" fmla="*/ 81 h 8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94" h="81">
                    <a:moveTo>
                      <a:pt x="54" y="10"/>
                    </a:moveTo>
                    <a:cubicBezTo>
                      <a:pt x="94" y="56"/>
                      <a:pt x="0" y="81"/>
                      <a:pt x="5" y="25"/>
                    </a:cubicBezTo>
                    <a:cubicBezTo>
                      <a:pt x="8" y="3"/>
                      <a:pt x="32" y="0"/>
                      <a:pt x="54" y="10"/>
                    </a:cubicBezTo>
                    <a:close/>
                    <a:moveTo>
                      <a:pt x="21" y="27"/>
                    </a:moveTo>
                    <a:cubicBezTo>
                      <a:pt x="23" y="42"/>
                      <a:pt x="35" y="47"/>
                      <a:pt x="47" y="38"/>
                    </a:cubicBezTo>
                    <a:cubicBezTo>
                      <a:pt x="48" y="31"/>
                      <a:pt x="47" y="26"/>
                      <a:pt x="46" y="22"/>
                    </a:cubicBezTo>
                    <a:cubicBezTo>
                      <a:pt x="34" y="20"/>
                      <a:pt x="29" y="23"/>
                      <a:pt x="21" y="2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69" name="Freeform 252"/>
              <p:cNvSpPr>
                <a:spLocks noEditPoints="1" noChangeArrowheads="1"/>
              </p:cNvSpPr>
              <p:nvPr/>
            </p:nvSpPr>
            <p:spPr bwMode="auto">
              <a:xfrm>
                <a:off x="547688" y="812800"/>
                <a:ext cx="361950" cy="247650"/>
              </a:xfrm>
              <a:custGeom>
                <a:avLst/>
                <a:gdLst>
                  <a:gd name="T0" fmla="*/ 198142780 w 561"/>
                  <a:gd name="T1" fmla="*/ 21323121 h 383"/>
                  <a:gd name="T2" fmla="*/ 211879454 w 561"/>
                  <a:gd name="T3" fmla="*/ 50589791 h 383"/>
                  <a:gd name="T4" fmla="*/ 216042199 w 561"/>
                  <a:gd name="T5" fmla="*/ 75676146 h 383"/>
                  <a:gd name="T6" fmla="*/ 211879454 w 561"/>
                  <a:gd name="T7" fmla="*/ 104942826 h 383"/>
                  <a:gd name="T8" fmla="*/ 197310489 w 561"/>
                  <a:gd name="T9" fmla="*/ 127101998 h 383"/>
                  <a:gd name="T10" fmla="*/ 168588019 w 561"/>
                  <a:gd name="T11" fmla="*/ 140063206 h 383"/>
                  <a:gd name="T12" fmla="*/ 132373034 w 561"/>
                  <a:gd name="T13" fmla="*/ 150515584 h 383"/>
                  <a:gd name="T14" fmla="*/ 99487858 w 561"/>
                  <a:gd name="T15" fmla="*/ 158459780 h 383"/>
                  <a:gd name="T16" fmla="*/ 79090900 w 561"/>
                  <a:gd name="T17" fmla="*/ 143825803 h 383"/>
                  <a:gd name="T18" fmla="*/ 52033052 w 561"/>
                  <a:gd name="T19" fmla="*/ 141735328 h 383"/>
                  <a:gd name="T20" fmla="*/ 22894467 w 561"/>
                  <a:gd name="T21" fmla="*/ 145080218 h 383"/>
                  <a:gd name="T22" fmla="*/ 3746602 w 561"/>
                  <a:gd name="T23" fmla="*/ 99925814 h 383"/>
                  <a:gd name="T24" fmla="*/ 10406867 w 561"/>
                  <a:gd name="T25" fmla="*/ 70658487 h 383"/>
                  <a:gd name="T26" fmla="*/ 28722440 w 561"/>
                  <a:gd name="T27" fmla="*/ 56025157 h 383"/>
                  <a:gd name="T28" fmla="*/ 62023771 w 561"/>
                  <a:gd name="T29" fmla="*/ 39719695 h 383"/>
                  <a:gd name="T30" fmla="*/ 102401522 w 561"/>
                  <a:gd name="T31" fmla="*/ 30939438 h 383"/>
                  <a:gd name="T32" fmla="*/ 135286697 w 561"/>
                  <a:gd name="T33" fmla="*/ 23413597 h 383"/>
                  <a:gd name="T34" fmla="*/ 150688599 w 561"/>
                  <a:gd name="T35" fmla="*/ 2926538 h 383"/>
                  <a:gd name="T36" fmla="*/ 189817288 w 561"/>
                  <a:gd name="T37" fmla="*/ 836061 h 383"/>
                  <a:gd name="T38" fmla="*/ 184822251 w 561"/>
                  <a:gd name="T39" fmla="*/ 23413597 h 383"/>
                  <a:gd name="T40" fmla="*/ 201473234 w 561"/>
                  <a:gd name="T41" fmla="*/ 76512207 h 383"/>
                  <a:gd name="T42" fmla="*/ 178161987 w 561"/>
                  <a:gd name="T43" fmla="*/ 112887022 h 383"/>
                  <a:gd name="T44" fmla="*/ 202305525 w 561"/>
                  <a:gd name="T45" fmla="*/ 121666632 h 383"/>
                  <a:gd name="T46" fmla="*/ 222702464 w 561"/>
                  <a:gd name="T47" fmla="*/ 90309496 h 383"/>
                  <a:gd name="T48" fmla="*/ 216875136 w 561"/>
                  <a:gd name="T49" fmla="*/ 62296584 h 383"/>
                  <a:gd name="T50" fmla="*/ 211879454 w 561"/>
                  <a:gd name="T51" fmla="*/ 33865975 h 383"/>
                  <a:gd name="T52" fmla="*/ 186071333 w 561"/>
                  <a:gd name="T53" fmla="*/ 10452381 h 383"/>
                  <a:gd name="T54" fmla="*/ 25808776 w 561"/>
                  <a:gd name="T55" fmla="*/ 79857097 h 383"/>
                  <a:gd name="T56" fmla="*/ 27890149 w 561"/>
                  <a:gd name="T57" fmla="*/ 90309496 h 383"/>
                  <a:gd name="T58" fmla="*/ 34550413 w 561"/>
                  <a:gd name="T59" fmla="*/ 102016289 h 383"/>
                  <a:gd name="T60" fmla="*/ 28722440 w 561"/>
                  <a:gd name="T61" fmla="*/ 140063206 h 383"/>
                  <a:gd name="T62" fmla="*/ 67434953 w 561"/>
                  <a:gd name="T63" fmla="*/ 151351645 h 383"/>
                  <a:gd name="T64" fmla="*/ 52865988 w 561"/>
                  <a:gd name="T65" fmla="*/ 126265937 h 383"/>
                  <a:gd name="T66" fmla="*/ 39545450 w 561"/>
                  <a:gd name="T67" fmla="*/ 65223767 h 383"/>
                  <a:gd name="T68" fmla="*/ 67434953 w 561"/>
                  <a:gd name="T69" fmla="*/ 53516974 h 383"/>
                  <a:gd name="T70" fmla="*/ 165673709 w 561"/>
                  <a:gd name="T71" fmla="*/ 22995243 h 383"/>
                  <a:gd name="T72" fmla="*/ 141946962 w 561"/>
                  <a:gd name="T73" fmla="*/ 32193853 h 383"/>
                  <a:gd name="T74" fmla="*/ 104482895 w 561"/>
                  <a:gd name="T75" fmla="*/ 40973463 h 383"/>
                  <a:gd name="T76" fmla="*/ 66602662 w 561"/>
                  <a:gd name="T77" fmla="*/ 48499315 h 383"/>
                  <a:gd name="T78" fmla="*/ 33717477 w 561"/>
                  <a:gd name="T79" fmla="*/ 59370047 h 383"/>
                  <a:gd name="T80" fmla="*/ 25808776 w 561"/>
                  <a:gd name="T81" fmla="*/ 79857097 h 383"/>
                  <a:gd name="T82" fmla="*/ 51200761 w 561"/>
                  <a:gd name="T83" fmla="*/ 61878877 h 383"/>
                  <a:gd name="T84" fmla="*/ 49951679 w 561"/>
                  <a:gd name="T85" fmla="*/ 105778887 h 383"/>
                  <a:gd name="T86" fmla="*/ 154018408 w 561"/>
                  <a:gd name="T87" fmla="*/ 109959838 h 383"/>
                  <a:gd name="T88" fmla="*/ 196477552 w 561"/>
                  <a:gd name="T89" fmla="*/ 80693158 h 383"/>
                  <a:gd name="T90" fmla="*/ 165257564 w 561"/>
                  <a:gd name="T91" fmla="*/ 32193853 h 383"/>
                  <a:gd name="T92" fmla="*/ 118219569 w 561"/>
                  <a:gd name="T93" fmla="*/ 127101998 h 383"/>
                  <a:gd name="T94" fmla="*/ 146109707 w 561"/>
                  <a:gd name="T95" fmla="*/ 121248924 h 383"/>
                  <a:gd name="T96" fmla="*/ 176913550 w 561"/>
                  <a:gd name="T97" fmla="*/ 112887022 h 383"/>
                  <a:gd name="T98" fmla="*/ 97822631 w 561"/>
                  <a:gd name="T99" fmla="*/ 148425109 h 383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561"/>
                  <a:gd name="T151" fmla="*/ 0 h 383"/>
                  <a:gd name="T152" fmla="*/ 561 w 561"/>
                  <a:gd name="T153" fmla="*/ 383 h 383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561" h="383">
                    <a:moveTo>
                      <a:pt x="456" y="2"/>
                    </a:moveTo>
                    <a:cubicBezTo>
                      <a:pt x="466" y="15"/>
                      <a:pt x="466" y="38"/>
                      <a:pt x="476" y="51"/>
                    </a:cubicBezTo>
                    <a:cubicBezTo>
                      <a:pt x="490" y="58"/>
                      <a:pt x="502" y="67"/>
                      <a:pt x="523" y="67"/>
                    </a:cubicBezTo>
                    <a:cubicBezTo>
                      <a:pt x="532" y="83"/>
                      <a:pt x="513" y="103"/>
                      <a:pt x="509" y="121"/>
                    </a:cubicBezTo>
                    <a:cubicBezTo>
                      <a:pt x="516" y="135"/>
                      <a:pt x="529" y="134"/>
                      <a:pt x="544" y="137"/>
                    </a:cubicBezTo>
                    <a:cubicBezTo>
                      <a:pt x="556" y="160"/>
                      <a:pt x="524" y="163"/>
                      <a:pt x="519" y="181"/>
                    </a:cubicBezTo>
                    <a:cubicBezTo>
                      <a:pt x="527" y="201"/>
                      <a:pt x="561" y="203"/>
                      <a:pt x="560" y="223"/>
                    </a:cubicBezTo>
                    <a:cubicBezTo>
                      <a:pt x="558" y="241"/>
                      <a:pt x="524" y="238"/>
                      <a:pt x="509" y="251"/>
                    </a:cubicBezTo>
                    <a:cubicBezTo>
                      <a:pt x="508" y="284"/>
                      <a:pt x="505" y="297"/>
                      <a:pt x="497" y="318"/>
                    </a:cubicBezTo>
                    <a:cubicBezTo>
                      <a:pt x="485" y="317"/>
                      <a:pt x="477" y="312"/>
                      <a:pt x="474" y="304"/>
                    </a:cubicBezTo>
                    <a:cubicBezTo>
                      <a:pt x="467" y="301"/>
                      <a:pt x="441" y="301"/>
                      <a:pt x="435" y="291"/>
                    </a:cubicBezTo>
                    <a:cubicBezTo>
                      <a:pt x="422" y="303"/>
                      <a:pt x="423" y="328"/>
                      <a:pt x="405" y="335"/>
                    </a:cubicBezTo>
                    <a:cubicBezTo>
                      <a:pt x="391" y="326"/>
                      <a:pt x="379" y="315"/>
                      <a:pt x="362" y="309"/>
                    </a:cubicBezTo>
                    <a:cubicBezTo>
                      <a:pt x="337" y="315"/>
                      <a:pt x="339" y="360"/>
                      <a:pt x="318" y="360"/>
                    </a:cubicBezTo>
                    <a:cubicBezTo>
                      <a:pt x="302" y="359"/>
                      <a:pt x="301" y="331"/>
                      <a:pt x="283" y="328"/>
                    </a:cubicBezTo>
                    <a:cubicBezTo>
                      <a:pt x="259" y="333"/>
                      <a:pt x="258" y="376"/>
                      <a:pt x="239" y="379"/>
                    </a:cubicBezTo>
                    <a:cubicBezTo>
                      <a:pt x="227" y="381"/>
                      <a:pt x="222" y="360"/>
                      <a:pt x="213" y="351"/>
                    </a:cubicBezTo>
                    <a:cubicBezTo>
                      <a:pt x="202" y="351"/>
                      <a:pt x="198" y="349"/>
                      <a:pt x="190" y="344"/>
                    </a:cubicBezTo>
                    <a:cubicBezTo>
                      <a:pt x="181" y="357"/>
                      <a:pt x="170" y="369"/>
                      <a:pt x="162" y="383"/>
                    </a:cubicBezTo>
                    <a:cubicBezTo>
                      <a:pt x="141" y="378"/>
                      <a:pt x="141" y="348"/>
                      <a:pt x="125" y="339"/>
                    </a:cubicBezTo>
                    <a:cubicBezTo>
                      <a:pt x="103" y="332"/>
                      <a:pt x="92" y="359"/>
                      <a:pt x="62" y="355"/>
                    </a:cubicBezTo>
                    <a:cubicBezTo>
                      <a:pt x="60" y="351"/>
                      <a:pt x="58" y="349"/>
                      <a:pt x="55" y="347"/>
                    </a:cubicBezTo>
                    <a:cubicBezTo>
                      <a:pt x="55" y="315"/>
                      <a:pt x="69" y="287"/>
                      <a:pt x="67" y="263"/>
                    </a:cubicBezTo>
                    <a:cubicBezTo>
                      <a:pt x="49" y="254"/>
                      <a:pt x="29" y="246"/>
                      <a:pt x="9" y="239"/>
                    </a:cubicBezTo>
                    <a:cubicBezTo>
                      <a:pt x="7" y="212"/>
                      <a:pt x="33" y="213"/>
                      <a:pt x="48" y="204"/>
                    </a:cubicBezTo>
                    <a:cubicBezTo>
                      <a:pt x="40" y="197"/>
                      <a:pt x="34" y="181"/>
                      <a:pt x="25" y="169"/>
                    </a:cubicBezTo>
                    <a:cubicBezTo>
                      <a:pt x="16" y="156"/>
                      <a:pt x="0" y="148"/>
                      <a:pt x="18" y="130"/>
                    </a:cubicBezTo>
                    <a:cubicBezTo>
                      <a:pt x="38" y="131"/>
                      <a:pt x="55" y="131"/>
                      <a:pt x="69" y="134"/>
                    </a:cubicBezTo>
                    <a:cubicBezTo>
                      <a:pt x="75" y="117"/>
                      <a:pt x="79" y="84"/>
                      <a:pt x="99" y="74"/>
                    </a:cubicBezTo>
                    <a:cubicBezTo>
                      <a:pt x="118" y="78"/>
                      <a:pt x="132" y="98"/>
                      <a:pt x="149" y="95"/>
                    </a:cubicBezTo>
                    <a:cubicBezTo>
                      <a:pt x="166" y="92"/>
                      <a:pt x="170" y="68"/>
                      <a:pt x="177" y="55"/>
                    </a:cubicBezTo>
                    <a:cubicBezTo>
                      <a:pt x="204" y="57"/>
                      <a:pt x="220" y="81"/>
                      <a:pt x="246" y="74"/>
                    </a:cubicBezTo>
                    <a:cubicBezTo>
                      <a:pt x="257" y="66"/>
                      <a:pt x="260" y="50"/>
                      <a:pt x="265" y="35"/>
                    </a:cubicBezTo>
                    <a:cubicBezTo>
                      <a:pt x="291" y="25"/>
                      <a:pt x="301" y="62"/>
                      <a:pt x="325" y="56"/>
                    </a:cubicBezTo>
                    <a:cubicBezTo>
                      <a:pt x="334" y="54"/>
                      <a:pt x="332" y="46"/>
                      <a:pt x="337" y="39"/>
                    </a:cubicBezTo>
                    <a:cubicBezTo>
                      <a:pt x="343" y="29"/>
                      <a:pt x="357" y="17"/>
                      <a:pt x="362" y="7"/>
                    </a:cubicBezTo>
                    <a:cubicBezTo>
                      <a:pt x="381" y="14"/>
                      <a:pt x="385" y="36"/>
                      <a:pt x="407" y="39"/>
                    </a:cubicBezTo>
                    <a:cubicBezTo>
                      <a:pt x="426" y="29"/>
                      <a:pt x="431" y="0"/>
                      <a:pt x="456" y="2"/>
                    </a:cubicBezTo>
                    <a:close/>
                    <a:moveTo>
                      <a:pt x="418" y="53"/>
                    </a:moveTo>
                    <a:cubicBezTo>
                      <a:pt x="426" y="53"/>
                      <a:pt x="435" y="54"/>
                      <a:pt x="444" y="56"/>
                    </a:cubicBezTo>
                    <a:cubicBezTo>
                      <a:pt x="450" y="64"/>
                      <a:pt x="450" y="71"/>
                      <a:pt x="458" y="72"/>
                    </a:cubicBezTo>
                    <a:cubicBezTo>
                      <a:pt x="467" y="112"/>
                      <a:pt x="475" y="142"/>
                      <a:pt x="484" y="183"/>
                    </a:cubicBezTo>
                    <a:cubicBezTo>
                      <a:pt x="488" y="199"/>
                      <a:pt x="491" y="220"/>
                      <a:pt x="490" y="230"/>
                    </a:cubicBezTo>
                    <a:cubicBezTo>
                      <a:pt x="484" y="259"/>
                      <a:pt x="454" y="263"/>
                      <a:pt x="428" y="270"/>
                    </a:cubicBezTo>
                    <a:cubicBezTo>
                      <a:pt x="437" y="270"/>
                      <a:pt x="438" y="281"/>
                      <a:pt x="446" y="284"/>
                    </a:cubicBezTo>
                    <a:cubicBezTo>
                      <a:pt x="457" y="289"/>
                      <a:pt x="476" y="286"/>
                      <a:pt x="486" y="291"/>
                    </a:cubicBezTo>
                    <a:cubicBezTo>
                      <a:pt x="508" y="274"/>
                      <a:pt x="478" y="244"/>
                      <a:pt x="495" y="232"/>
                    </a:cubicBezTo>
                    <a:cubicBezTo>
                      <a:pt x="508" y="233"/>
                      <a:pt x="530" y="229"/>
                      <a:pt x="535" y="216"/>
                    </a:cubicBezTo>
                    <a:cubicBezTo>
                      <a:pt x="527" y="199"/>
                      <a:pt x="497" y="207"/>
                      <a:pt x="493" y="191"/>
                    </a:cubicBezTo>
                    <a:cubicBezTo>
                      <a:pt x="487" y="171"/>
                      <a:pt x="520" y="172"/>
                      <a:pt x="521" y="149"/>
                    </a:cubicBezTo>
                    <a:cubicBezTo>
                      <a:pt x="510" y="139"/>
                      <a:pt x="480" y="148"/>
                      <a:pt x="484" y="123"/>
                    </a:cubicBezTo>
                    <a:cubicBezTo>
                      <a:pt x="498" y="115"/>
                      <a:pt x="505" y="99"/>
                      <a:pt x="509" y="81"/>
                    </a:cubicBezTo>
                    <a:cubicBezTo>
                      <a:pt x="494" y="76"/>
                      <a:pt x="487" y="75"/>
                      <a:pt x="476" y="77"/>
                    </a:cubicBezTo>
                    <a:cubicBezTo>
                      <a:pt x="462" y="64"/>
                      <a:pt x="458" y="41"/>
                      <a:pt x="447" y="25"/>
                    </a:cubicBezTo>
                    <a:cubicBezTo>
                      <a:pt x="434" y="31"/>
                      <a:pt x="425" y="41"/>
                      <a:pt x="418" y="53"/>
                    </a:cubicBezTo>
                    <a:close/>
                    <a:moveTo>
                      <a:pt x="62" y="191"/>
                    </a:moveTo>
                    <a:cubicBezTo>
                      <a:pt x="61" y="191"/>
                      <a:pt x="60" y="191"/>
                      <a:pt x="60" y="190"/>
                    </a:cubicBezTo>
                    <a:cubicBezTo>
                      <a:pt x="73" y="195"/>
                      <a:pt x="74" y="211"/>
                      <a:pt x="67" y="216"/>
                    </a:cubicBezTo>
                    <a:cubicBezTo>
                      <a:pt x="54" y="217"/>
                      <a:pt x="39" y="222"/>
                      <a:pt x="34" y="232"/>
                    </a:cubicBezTo>
                    <a:cubicBezTo>
                      <a:pt x="46" y="241"/>
                      <a:pt x="67" y="248"/>
                      <a:pt x="83" y="244"/>
                    </a:cubicBezTo>
                    <a:cubicBezTo>
                      <a:pt x="96" y="253"/>
                      <a:pt x="80" y="272"/>
                      <a:pt x="77" y="277"/>
                    </a:cubicBezTo>
                    <a:cubicBezTo>
                      <a:pt x="70" y="293"/>
                      <a:pt x="74" y="319"/>
                      <a:pt x="69" y="335"/>
                    </a:cubicBezTo>
                    <a:cubicBezTo>
                      <a:pt x="90" y="343"/>
                      <a:pt x="107" y="315"/>
                      <a:pt x="123" y="312"/>
                    </a:cubicBezTo>
                    <a:cubicBezTo>
                      <a:pt x="135" y="330"/>
                      <a:pt x="146" y="348"/>
                      <a:pt x="162" y="362"/>
                    </a:cubicBezTo>
                    <a:cubicBezTo>
                      <a:pt x="174" y="351"/>
                      <a:pt x="182" y="328"/>
                      <a:pt x="183" y="312"/>
                    </a:cubicBezTo>
                    <a:cubicBezTo>
                      <a:pt x="166" y="318"/>
                      <a:pt x="147" y="309"/>
                      <a:pt x="127" y="302"/>
                    </a:cubicBezTo>
                    <a:cubicBezTo>
                      <a:pt x="107" y="277"/>
                      <a:pt x="111" y="239"/>
                      <a:pt x="104" y="204"/>
                    </a:cubicBezTo>
                    <a:cubicBezTo>
                      <a:pt x="100" y="187"/>
                      <a:pt x="93" y="173"/>
                      <a:pt x="95" y="156"/>
                    </a:cubicBezTo>
                    <a:cubicBezTo>
                      <a:pt x="96" y="151"/>
                      <a:pt x="101" y="148"/>
                      <a:pt x="100" y="142"/>
                    </a:cubicBezTo>
                    <a:cubicBezTo>
                      <a:pt x="116" y="129"/>
                      <a:pt x="140" y="132"/>
                      <a:pt x="162" y="128"/>
                    </a:cubicBezTo>
                    <a:cubicBezTo>
                      <a:pt x="226" y="116"/>
                      <a:pt x="298" y="109"/>
                      <a:pt x="344" y="81"/>
                    </a:cubicBezTo>
                    <a:cubicBezTo>
                      <a:pt x="361" y="78"/>
                      <a:pt x="387" y="69"/>
                      <a:pt x="398" y="55"/>
                    </a:cubicBezTo>
                    <a:cubicBezTo>
                      <a:pt x="386" y="48"/>
                      <a:pt x="376" y="40"/>
                      <a:pt x="365" y="32"/>
                    </a:cubicBezTo>
                    <a:cubicBezTo>
                      <a:pt x="352" y="42"/>
                      <a:pt x="342" y="56"/>
                      <a:pt x="341" y="77"/>
                    </a:cubicBezTo>
                    <a:cubicBezTo>
                      <a:pt x="317" y="80"/>
                      <a:pt x="298" y="53"/>
                      <a:pt x="274" y="56"/>
                    </a:cubicBezTo>
                    <a:cubicBezTo>
                      <a:pt x="268" y="59"/>
                      <a:pt x="262" y="89"/>
                      <a:pt x="251" y="98"/>
                    </a:cubicBezTo>
                    <a:cubicBezTo>
                      <a:pt x="229" y="92"/>
                      <a:pt x="213" y="84"/>
                      <a:pt x="191" y="74"/>
                    </a:cubicBezTo>
                    <a:cubicBezTo>
                      <a:pt x="169" y="77"/>
                      <a:pt x="177" y="111"/>
                      <a:pt x="160" y="116"/>
                    </a:cubicBezTo>
                    <a:cubicBezTo>
                      <a:pt x="137" y="123"/>
                      <a:pt x="120" y="85"/>
                      <a:pt x="93" y="97"/>
                    </a:cubicBezTo>
                    <a:cubicBezTo>
                      <a:pt x="87" y="114"/>
                      <a:pt x="90" y="129"/>
                      <a:pt x="81" y="142"/>
                    </a:cubicBezTo>
                    <a:cubicBezTo>
                      <a:pt x="62" y="145"/>
                      <a:pt x="50" y="143"/>
                      <a:pt x="32" y="149"/>
                    </a:cubicBezTo>
                    <a:cubicBezTo>
                      <a:pt x="35" y="169"/>
                      <a:pt x="49" y="187"/>
                      <a:pt x="62" y="191"/>
                    </a:cubicBezTo>
                    <a:close/>
                    <a:moveTo>
                      <a:pt x="397" y="77"/>
                    </a:moveTo>
                    <a:cubicBezTo>
                      <a:pt x="320" y="124"/>
                      <a:pt x="219" y="134"/>
                      <a:pt x="123" y="148"/>
                    </a:cubicBezTo>
                    <a:cubicBezTo>
                      <a:pt x="103" y="163"/>
                      <a:pt x="114" y="192"/>
                      <a:pt x="118" y="219"/>
                    </a:cubicBezTo>
                    <a:cubicBezTo>
                      <a:pt x="119" y="231"/>
                      <a:pt x="117" y="244"/>
                      <a:pt x="120" y="253"/>
                    </a:cubicBezTo>
                    <a:cubicBezTo>
                      <a:pt x="131" y="301"/>
                      <a:pt x="159" y="295"/>
                      <a:pt x="213" y="290"/>
                    </a:cubicBezTo>
                    <a:cubicBezTo>
                      <a:pt x="275" y="284"/>
                      <a:pt x="311" y="275"/>
                      <a:pt x="370" y="263"/>
                    </a:cubicBezTo>
                    <a:cubicBezTo>
                      <a:pt x="402" y="257"/>
                      <a:pt x="459" y="253"/>
                      <a:pt x="470" y="234"/>
                    </a:cubicBezTo>
                    <a:cubicBezTo>
                      <a:pt x="474" y="226"/>
                      <a:pt x="474" y="204"/>
                      <a:pt x="472" y="193"/>
                    </a:cubicBezTo>
                    <a:cubicBezTo>
                      <a:pt x="465" y="159"/>
                      <a:pt x="455" y="103"/>
                      <a:pt x="442" y="76"/>
                    </a:cubicBezTo>
                    <a:cubicBezTo>
                      <a:pt x="424" y="74"/>
                      <a:pt x="413" y="77"/>
                      <a:pt x="397" y="77"/>
                    </a:cubicBezTo>
                    <a:close/>
                    <a:moveTo>
                      <a:pt x="235" y="355"/>
                    </a:moveTo>
                    <a:cubicBezTo>
                      <a:pt x="260" y="346"/>
                      <a:pt x="256" y="309"/>
                      <a:pt x="284" y="304"/>
                    </a:cubicBezTo>
                    <a:cubicBezTo>
                      <a:pt x="294" y="318"/>
                      <a:pt x="306" y="330"/>
                      <a:pt x="321" y="339"/>
                    </a:cubicBezTo>
                    <a:cubicBezTo>
                      <a:pt x="334" y="325"/>
                      <a:pt x="336" y="301"/>
                      <a:pt x="351" y="290"/>
                    </a:cubicBezTo>
                    <a:cubicBezTo>
                      <a:pt x="373" y="294"/>
                      <a:pt x="385" y="309"/>
                      <a:pt x="405" y="314"/>
                    </a:cubicBezTo>
                    <a:cubicBezTo>
                      <a:pt x="415" y="307"/>
                      <a:pt x="422" y="284"/>
                      <a:pt x="425" y="270"/>
                    </a:cubicBezTo>
                    <a:cubicBezTo>
                      <a:pt x="349" y="287"/>
                      <a:pt x="262" y="299"/>
                      <a:pt x="188" y="312"/>
                    </a:cubicBezTo>
                    <a:cubicBezTo>
                      <a:pt x="215" y="322"/>
                      <a:pt x="213" y="340"/>
                      <a:pt x="235" y="35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0" name="Freeform 25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31925" cy="1462088"/>
              </a:xfrm>
              <a:custGeom>
                <a:avLst/>
                <a:gdLst>
                  <a:gd name="T0" fmla="*/ 760196364 w 2215"/>
                  <a:gd name="T1" fmla="*/ 809266328 h 2262"/>
                  <a:gd name="T2" fmla="*/ 209796072 w 2215"/>
                  <a:gd name="T3" fmla="*/ 943795818 h 2262"/>
                  <a:gd name="T4" fmla="*/ 60180278 w 2215"/>
                  <a:gd name="T5" fmla="*/ 595356062 h 2262"/>
                  <a:gd name="T6" fmla="*/ 239049996 w 2215"/>
                  <a:gd name="T7" fmla="*/ 224354867 h 2262"/>
                  <a:gd name="T8" fmla="*/ 447174304 w 2215"/>
                  <a:gd name="T9" fmla="*/ 142467592 h 2262"/>
                  <a:gd name="T10" fmla="*/ 305917308 w 2215"/>
                  <a:gd name="T11" fmla="*/ 60997892 h 2262"/>
                  <a:gd name="T12" fmla="*/ 610581116 w 2215"/>
                  <a:gd name="T13" fmla="*/ 9191374 h 2262"/>
                  <a:gd name="T14" fmla="*/ 842108257 w 2215"/>
                  <a:gd name="T15" fmla="*/ 292455690 h 2262"/>
                  <a:gd name="T16" fmla="*/ 686642644 w 2215"/>
                  <a:gd name="T17" fmla="*/ 689777206 h 2262"/>
                  <a:gd name="T18" fmla="*/ 356903593 w 2215"/>
                  <a:gd name="T19" fmla="*/ 155418894 h 2262"/>
                  <a:gd name="T20" fmla="*/ 804077897 w 2215"/>
                  <a:gd name="T21" fmla="*/ 190096001 h 2262"/>
                  <a:gd name="T22" fmla="*/ 465563057 w 2215"/>
                  <a:gd name="T23" fmla="*/ 41361828 h 2262"/>
                  <a:gd name="T24" fmla="*/ 553326122 w 2215"/>
                  <a:gd name="T25" fmla="*/ 124920604 h 2262"/>
                  <a:gd name="T26" fmla="*/ 154212153 w 2215"/>
                  <a:gd name="T27" fmla="*/ 256525313 h 2262"/>
                  <a:gd name="T28" fmla="*/ 386994046 w 2215"/>
                  <a:gd name="T29" fmla="*/ 294962311 h 2262"/>
                  <a:gd name="T30" fmla="*/ 808674924 w 2215"/>
                  <a:gd name="T31" fmla="*/ 208896945 h 2262"/>
                  <a:gd name="T32" fmla="*/ 811600187 w 2215"/>
                  <a:gd name="T33" fmla="*/ 297051376 h 2262"/>
                  <a:gd name="T34" fmla="*/ 635656278 w 2215"/>
                  <a:gd name="T35" fmla="*/ 16293682 h 2262"/>
                  <a:gd name="T36" fmla="*/ 308842571 w 2215"/>
                  <a:gd name="T37" fmla="*/ 155001339 h 2262"/>
                  <a:gd name="T38" fmla="*/ 562101911 w 2215"/>
                  <a:gd name="T39" fmla="*/ 131604709 h 2262"/>
                  <a:gd name="T40" fmla="*/ 547474949 w 2215"/>
                  <a:gd name="T41" fmla="*/ 182157939 h 2262"/>
                  <a:gd name="T42" fmla="*/ 537862631 w 2215"/>
                  <a:gd name="T43" fmla="*/ 152077164 h 2262"/>
                  <a:gd name="T44" fmla="*/ 611416998 w 2215"/>
                  <a:gd name="T45" fmla="*/ 445785559 h 2262"/>
                  <a:gd name="T46" fmla="*/ 737210584 w 2215"/>
                  <a:gd name="T47" fmla="*/ 623765932 h 2262"/>
                  <a:gd name="T48" fmla="*/ 817451359 w 2215"/>
                  <a:gd name="T49" fmla="*/ 439936563 h 2262"/>
                  <a:gd name="T50" fmla="*/ 355650094 w 2215"/>
                  <a:gd name="T51" fmla="*/ 307913612 h 2262"/>
                  <a:gd name="T52" fmla="*/ 52239724 w 2215"/>
                  <a:gd name="T53" fmla="*/ 538953877 h 2262"/>
                  <a:gd name="T54" fmla="*/ 207706044 w 2215"/>
                  <a:gd name="T55" fmla="*/ 574883607 h 2262"/>
                  <a:gd name="T56" fmla="*/ 216482480 w 2215"/>
                  <a:gd name="T57" fmla="*/ 658860554 h 2262"/>
                  <a:gd name="T58" fmla="*/ 296304990 w 2215"/>
                  <a:gd name="T59" fmla="*/ 673065166 h 2262"/>
                  <a:gd name="T60" fmla="*/ 627297460 w 2215"/>
                  <a:gd name="T61" fmla="*/ 611232185 h 2262"/>
                  <a:gd name="T62" fmla="*/ 134152283 w 2215"/>
                  <a:gd name="T63" fmla="*/ 256107759 h 2262"/>
                  <a:gd name="T64" fmla="*/ 80658413 w 2215"/>
                  <a:gd name="T65" fmla="*/ 373089696 h 2262"/>
                  <a:gd name="T66" fmla="*/ 56001516 w 2215"/>
                  <a:gd name="T67" fmla="*/ 274490502 h 2262"/>
                  <a:gd name="T68" fmla="*/ 804077897 w 2215"/>
                  <a:gd name="T69" fmla="*/ 311674189 h 2262"/>
                  <a:gd name="T70" fmla="*/ 817868977 w 2215"/>
                  <a:gd name="T71" fmla="*/ 323372181 h 2262"/>
                  <a:gd name="T72" fmla="*/ 889751580 w 2215"/>
                  <a:gd name="T73" fmla="*/ 693537136 h 2262"/>
                  <a:gd name="T74" fmla="*/ 891840962 w 2215"/>
                  <a:gd name="T75" fmla="*/ 612067294 h 2262"/>
                  <a:gd name="T76" fmla="*/ 799898488 w 2215"/>
                  <a:gd name="T77" fmla="*/ 330056932 h 2262"/>
                  <a:gd name="T78" fmla="*/ 640670922 w 2215"/>
                  <a:gd name="T79" fmla="*/ 584910734 h 2262"/>
                  <a:gd name="T80" fmla="*/ 219826007 w 2215"/>
                  <a:gd name="T81" fmla="*/ 558589930 h 2262"/>
                  <a:gd name="T82" fmla="*/ 644432067 w 2215"/>
                  <a:gd name="T83" fmla="*/ 688941450 h 2262"/>
                  <a:gd name="T84" fmla="*/ 725508886 w 2215"/>
                  <a:gd name="T85" fmla="*/ 660949619 h 2262"/>
                  <a:gd name="T86" fmla="*/ 162152707 w 2215"/>
                  <a:gd name="T87" fmla="*/ 815115324 h 2262"/>
                  <a:gd name="T88" fmla="*/ 435472605 w 2215"/>
                  <a:gd name="T89" fmla="*/ 888229388 h 2262"/>
                  <a:gd name="T90" fmla="*/ 867184064 w 2215"/>
                  <a:gd name="T91" fmla="*/ 729467513 h 2262"/>
                  <a:gd name="T92" fmla="*/ 728016531 w 2215"/>
                  <a:gd name="T93" fmla="*/ 693955337 h 2262"/>
                  <a:gd name="T94" fmla="*/ 656133766 w 2215"/>
                  <a:gd name="T95" fmla="*/ 714008945 h 2262"/>
                  <a:gd name="T96" fmla="*/ 256602867 w 2215"/>
                  <a:gd name="T97" fmla="*/ 840600373 h 2262"/>
                  <a:gd name="T98" fmla="*/ 679537972 w 2215"/>
                  <a:gd name="T99" fmla="*/ 670558545 h 2262"/>
                  <a:gd name="T100" fmla="*/ 272065711 w 2215"/>
                  <a:gd name="T101" fmla="*/ 682256699 h 2262"/>
                  <a:gd name="T102" fmla="*/ 244065286 w 2215"/>
                  <a:gd name="T103" fmla="*/ 773335951 h 2262"/>
                  <a:gd name="T104" fmla="*/ 293379727 w 2215"/>
                  <a:gd name="T105" fmla="*/ 777095881 h 2262"/>
                  <a:gd name="T106" fmla="*/ 685388498 w 2215"/>
                  <a:gd name="T107" fmla="*/ 711502324 h 2262"/>
                  <a:gd name="T108" fmla="*/ 238214114 w 2215"/>
                  <a:gd name="T109" fmla="*/ 712338080 h 2262"/>
                  <a:gd name="T110" fmla="*/ 249498195 w 2215"/>
                  <a:gd name="T111" fmla="*/ 708159949 h 2262"/>
                  <a:gd name="T112" fmla="*/ 283767410 w 2215"/>
                  <a:gd name="T113" fmla="*/ 762055514 h 2262"/>
                  <a:gd name="T114" fmla="*/ 294215609 w 2215"/>
                  <a:gd name="T115" fmla="*/ 855223186 h 226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2215"/>
                  <a:gd name="T175" fmla="*/ 0 h 2262"/>
                  <a:gd name="T176" fmla="*/ 2215 w 2215"/>
                  <a:gd name="T177" fmla="*/ 2262 h 2262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2215" h="2262">
                    <a:moveTo>
                      <a:pt x="1984" y="839"/>
                    </a:moveTo>
                    <a:cubicBezTo>
                      <a:pt x="1998" y="948"/>
                      <a:pt x="2030" y="1047"/>
                      <a:pt x="2063" y="1142"/>
                    </a:cubicBezTo>
                    <a:cubicBezTo>
                      <a:pt x="2126" y="1330"/>
                      <a:pt x="2171" y="1564"/>
                      <a:pt x="2215" y="1768"/>
                    </a:cubicBezTo>
                    <a:cubicBezTo>
                      <a:pt x="2215" y="1798"/>
                      <a:pt x="2192" y="1813"/>
                      <a:pt x="2166" y="1793"/>
                    </a:cubicBezTo>
                    <a:cubicBezTo>
                      <a:pt x="2160" y="1805"/>
                      <a:pt x="2152" y="1821"/>
                      <a:pt x="2143" y="1835"/>
                    </a:cubicBezTo>
                    <a:cubicBezTo>
                      <a:pt x="2125" y="1834"/>
                      <a:pt x="2116" y="1856"/>
                      <a:pt x="2091" y="1851"/>
                    </a:cubicBezTo>
                    <a:cubicBezTo>
                      <a:pt x="2087" y="1870"/>
                      <a:pt x="2072" y="1875"/>
                      <a:pt x="2063" y="1884"/>
                    </a:cubicBezTo>
                    <a:cubicBezTo>
                      <a:pt x="1983" y="1903"/>
                      <a:pt x="1909" y="1911"/>
                      <a:pt x="1819" y="1937"/>
                    </a:cubicBezTo>
                    <a:cubicBezTo>
                      <a:pt x="1790" y="1945"/>
                      <a:pt x="1759" y="1950"/>
                      <a:pt x="1729" y="1956"/>
                    </a:cubicBezTo>
                    <a:cubicBezTo>
                      <a:pt x="1669" y="1968"/>
                      <a:pt x="1609" y="1980"/>
                      <a:pt x="1552" y="1995"/>
                    </a:cubicBezTo>
                    <a:cubicBezTo>
                      <a:pt x="1495" y="2009"/>
                      <a:pt x="1439" y="2028"/>
                      <a:pt x="1382" y="2044"/>
                    </a:cubicBezTo>
                    <a:cubicBezTo>
                      <a:pt x="1266" y="2076"/>
                      <a:pt x="1157" y="2116"/>
                      <a:pt x="1035" y="2142"/>
                    </a:cubicBezTo>
                    <a:cubicBezTo>
                      <a:pt x="917" y="2167"/>
                      <a:pt x="798" y="2184"/>
                      <a:pt x="682" y="2214"/>
                    </a:cubicBezTo>
                    <a:cubicBezTo>
                      <a:pt x="655" y="2221"/>
                      <a:pt x="628" y="2228"/>
                      <a:pt x="600" y="2237"/>
                    </a:cubicBezTo>
                    <a:cubicBezTo>
                      <a:pt x="574" y="2245"/>
                      <a:pt x="546" y="2254"/>
                      <a:pt x="518" y="2252"/>
                    </a:cubicBezTo>
                    <a:cubicBezTo>
                      <a:pt x="511" y="2253"/>
                      <a:pt x="505" y="2262"/>
                      <a:pt x="502" y="2259"/>
                    </a:cubicBezTo>
                    <a:cubicBezTo>
                      <a:pt x="486" y="2254"/>
                      <a:pt x="464" y="2249"/>
                      <a:pt x="453" y="2235"/>
                    </a:cubicBezTo>
                    <a:cubicBezTo>
                      <a:pt x="445" y="2226"/>
                      <a:pt x="431" y="2191"/>
                      <a:pt x="426" y="2179"/>
                    </a:cubicBezTo>
                    <a:cubicBezTo>
                      <a:pt x="414" y="2141"/>
                      <a:pt x="407" y="2095"/>
                      <a:pt x="397" y="2049"/>
                    </a:cubicBezTo>
                    <a:cubicBezTo>
                      <a:pt x="382" y="1985"/>
                      <a:pt x="371" y="1924"/>
                      <a:pt x="358" y="1870"/>
                    </a:cubicBezTo>
                    <a:cubicBezTo>
                      <a:pt x="324" y="1883"/>
                      <a:pt x="297" y="1877"/>
                      <a:pt x="262" y="1865"/>
                    </a:cubicBezTo>
                    <a:cubicBezTo>
                      <a:pt x="257" y="1857"/>
                      <a:pt x="256" y="1853"/>
                      <a:pt x="255" y="1846"/>
                    </a:cubicBezTo>
                    <a:cubicBezTo>
                      <a:pt x="251" y="1830"/>
                      <a:pt x="251" y="1822"/>
                      <a:pt x="246" y="1803"/>
                    </a:cubicBezTo>
                    <a:cubicBezTo>
                      <a:pt x="209" y="1681"/>
                      <a:pt x="177" y="1554"/>
                      <a:pt x="144" y="1425"/>
                    </a:cubicBezTo>
                    <a:cubicBezTo>
                      <a:pt x="127" y="1360"/>
                      <a:pt x="105" y="1293"/>
                      <a:pt x="88" y="1225"/>
                    </a:cubicBezTo>
                    <a:cubicBezTo>
                      <a:pt x="80" y="1193"/>
                      <a:pt x="72" y="1155"/>
                      <a:pt x="63" y="1119"/>
                    </a:cubicBezTo>
                    <a:cubicBezTo>
                      <a:pt x="48" y="1058"/>
                      <a:pt x="24" y="1012"/>
                      <a:pt x="51" y="949"/>
                    </a:cubicBezTo>
                    <a:cubicBezTo>
                      <a:pt x="23" y="921"/>
                      <a:pt x="0" y="845"/>
                      <a:pt x="13" y="790"/>
                    </a:cubicBezTo>
                    <a:cubicBezTo>
                      <a:pt x="20" y="759"/>
                      <a:pt x="31" y="719"/>
                      <a:pt x="46" y="699"/>
                    </a:cubicBezTo>
                    <a:cubicBezTo>
                      <a:pt x="58" y="681"/>
                      <a:pt x="83" y="665"/>
                      <a:pt x="106" y="651"/>
                    </a:cubicBezTo>
                    <a:cubicBezTo>
                      <a:pt x="128" y="637"/>
                      <a:pt x="150" y="619"/>
                      <a:pt x="170" y="609"/>
                    </a:cubicBezTo>
                    <a:cubicBezTo>
                      <a:pt x="282" y="553"/>
                      <a:pt x="436" y="542"/>
                      <a:pt x="572" y="537"/>
                    </a:cubicBezTo>
                    <a:cubicBezTo>
                      <a:pt x="612" y="536"/>
                      <a:pt x="651" y="544"/>
                      <a:pt x="691" y="546"/>
                    </a:cubicBezTo>
                    <a:cubicBezTo>
                      <a:pt x="731" y="548"/>
                      <a:pt x="770" y="554"/>
                      <a:pt x="809" y="558"/>
                    </a:cubicBezTo>
                    <a:cubicBezTo>
                      <a:pt x="950" y="575"/>
                      <a:pt x="1105" y="581"/>
                      <a:pt x="1217" y="525"/>
                    </a:cubicBezTo>
                    <a:cubicBezTo>
                      <a:pt x="1251" y="508"/>
                      <a:pt x="1288" y="477"/>
                      <a:pt x="1294" y="436"/>
                    </a:cubicBezTo>
                    <a:cubicBezTo>
                      <a:pt x="1297" y="423"/>
                      <a:pt x="1293" y="395"/>
                      <a:pt x="1287" y="386"/>
                    </a:cubicBezTo>
                    <a:cubicBezTo>
                      <a:pt x="1282" y="378"/>
                      <a:pt x="1245" y="363"/>
                      <a:pt x="1235" y="360"/>
                    </a:cubicBezTo>
                    <a:cubicBezTo>
                      <a:pt x="1217" y="356"/>
                      <a:pt x="1197" y="354"/>
                      <a:pt x="1179" y="351"/>
                    </a:cubicBezTo>
                    <a:cubicBezTo>
                      <a:pt x="1139" y="345"/>
                      <a:pt x="1107" y="340"/>
                      <a:pt x="1070" y="341"/>
                    </a:cubicBezTo>
                    <a:cubicBezTo>
                      <a:pt x="1043" y="342"/>
                      <a:pt x="1015" y="350"/>
                      <a:pt x="989" y="355"/>
                    </a:cubicBezTo>
                    <a:cubicBezTo>
                      <a:pt x="964" y="360"/>
                      <a:pt x="942" y="370"/>
                      <a:pt x="919" y="378"/>
                    </a:cubicBezTo>
                    <a:cubicBezTo>
                      <a:pt x="877" y="392"/>
                      <a:pt x="828" y="399"/>
                      <a:pt x="775" y="400"/>
                    </a:cubicBezTo>
                    <a:cubicBezTo>
                      <a:pt x="751" y="395"/>
                      <a:pt x="743" y="393"/>
                      <a:pt x="725" y="383"/>
                    </a:cubicBezTo>
                    <a:cubicBezTo>
                      <a:pt x="697" y="368"/>
                      <a:pt x="677" y="343"/>
                      <a:pt x="663" y="306"/>
                    </a:cubicBezTo>
                    <a:cubicBezTo>
                      <a:pt x="656" y="288"/>
                      <a:pt x="658" y="249"/>
                      <a:pt x="667" y="227"/>
                    </a:cubicBezTo>
                    <a:cubicBezTo>
                      <a:pt x="670" y="220"/>
                      <a:pt x="678" y="212"/>
                      <a:pt x="682" y="204"/>
                    </a:cubicBezTo>
                    <a:cubicBezTo>
                      <a:pt x="698" y="178"/>
                      <a:pt x="706" y="166"/>
                      <a:pt x="732" y="146"/>
                    </a:cubicBezTo>
                    <a:cubicBezTo>
                      <a:pt x="767" y="118"/>
                      <a:pt x="815" y="83"/>
                      <a:pt x="861" y="67"/>
                    </a:cubicBezTo>
                    <a:cubicBezTo>
                      <a:pt x="872" y="64"/>
                      <a:pt x="888" y="63"/>
                      <a:pt x="902" y="60"/>
                    </a:cubicBezTo>
                    <a:cubicBezTo>
                      <a:pt x="945" y="51"/>
                      <a:pt x="993" y="37"/>
                      <a:pt x="1038" y="29"/>
                    </a:cubicBezTo>
                    <a:cubicBezTo>
                      <a:pt x="1114" y="14"/>
                      <a:pt x="1179" y="9"/>
                      <a:pt x="1254" y="2"/>
                    </a:cubicBezTo>
                    <a:cubicBezTo>
                      <a:pt x="1273" y="1"/>
                      <a:pt x="1298" y="3"/>
                      <a:pt x="1309" y="1"/>
                    </a:cubicBezTo>
                    <a:cubicBezTo>
                      <a:pt x="1325" y="6"/>
                      <a:pt x="1347" y="0"/>
                      <a:pt x="1363" y="13"/>
                    </a:cubicBezTo>
                    <a:cubicBezTo>
                      <a:pt x="1390" y="19"/>
                      <a:pt x="1419" y="13"/>
                      <a:pt x="1447" y="16"/>
                    </a:cubicBezTo>
                    <a:cubicBezTo>
                      <a:pt x="1452" y="17"/>
                      <a:pt x="1457" y="21"/>
                      <a:pt x="1461" y="22"/>
                    </a:cubicBezTo>
                    <a:cubicBezTo>
                      <a:pt x="1469" y="22"/>
                      <a:pt x="1477" y="20"/>
                      <a:pt x="1486" y="20"/>
                    </a:cubicBezTo>
                    <a:cubicBezTo>
                      <a:pt x="1523" y="21"/>
                      <a:pt x="1567" y="33"/>
                      <a:pt x="1610" y="43"/>
                    </a:cubicBezTo>
                    <a:cubicBezTo>
                      <a:pt x="1626" y="46"/>
                      <a:pt x="1644" y="47"/>
                      <a:pt x="1661" y="52"/>
                    </a:cubicBezTo>
                    <a:cubicBezTo>
                      <a:pt x="1683" y="58"/>
                      <a:pt x="1704" y="73"/>
                      <a:pt x="1724" y="83"/>
                    </a:cubicBezTo>
                    <a:cubicBezTo>
                      <a:pt x="1745" y="94"/>
                      <a:pt x="1764" y="107"/>
                      <a:pt x="1786" y="116"/>
                    </a:cubicBezTo>
                    <a:cubicBezTo>
                      <a:pt x="1842" y="174"/>
                      <a:pt x="1903" y="227"/>
                      <a:pt x="1950" y="294"/>
                    </a:cubicBezTo>
                    <a:cubicBezTo>
                      <a:pt x="1978" y="348"/>
                      <a:pt x="2004" y="404"/>
                      <a:pt x="2024" y="465"/>
                    </a:cubicBezTo>
                    <a:cubicBezTo>
                      <a:pt x="2034" y="541"/>
                      <a:pt x="2041" y="613"/>
                      <a:pt x="2015" y="700"/>
                    </a:cubicBezTo>
                    <a:cubicBezTo>
                      <a:pt x="2023" y="741"/>
                      <a:pt x="2034" y="821"/>
                      <a:pt x="1984" y="839"/>
                    </a:cubicBezTo>
                    <a:close/>
                    <a:moveTo>
                      <a:pt x="1652" y="1658"/>
                    </a:moveTo>
                    <a:cubicBezTo>
                      <a:pt x="1653" y="1667"/>
                      <a:pt x="1646" y="1671"/>
                      <a:pt x="1645" y="1674"/>
                    </a:cubicBezTo>
                    <a:cubicBezTo>
                      <a:pt x="1651" y="1691"/>
                      <a:pt x="1652" y="1716"/>
                      <a:pt x="1670" y="1717"/>
                    </a:cubicBezTo>
                    <a:cubicBezTo>
                      <a:pt x="1694" y="1720"/>
                      <a:pt x="1700" y="1676"/>
                      <a:pt x="1686" y="1658"/>
                    </a:cubicBezTo>
                    <a:cubicBezTo>
                      <a:pt x="1690" y="1629"/>
                      <a:pt x="1678" y="1603"/>
                      <a:pt x="1677" y="1568"/>
                    </a:cubicBezTo>
                    <a:cubicBezTo>
                      <a:pt x="1663" y="1552"/>
                      <a:pt x="1637" y="1571"/>
                      <a:pt x="1635" y="1588"/>
                    </a:cubicBezTo>
                    <a:cubicBezTo>
                      <a:pt x="1632" y="1606"/>
                      <a:pt x="1648" y="1632"/>
                      <a:pt x="1643" y="1651"/>
                    </a:cubicBezTo>
                    <a:cubicBezTo>
                      <a:pt x="1651" y="1648"/>
                      <a:pt x="1647" y="1653"/>
                      <a:pt x="1652" y="1658"/>
                    </a:cubicBezTo>
                    <a:close/>
                    <a:moveTo>
                      <a:pt x="1259" y="22"/>
                    </a:moveTo>
                    <a:cubicBezTo>
                      <a:pt x="1252" y="21"/>
                      <a:pt x="1244" y="21"/>
                      <a:pt x="1237" y="22"/>
                    </a:cubicBezTo>
                    <a:cubicBezTo>
                      <a:pt x="1166" y="27"/>
                      <a:pt x="1074" y="38"/>
                      <a:pt x="1000" y="55"/>
                    </a:cubicBezTo>
                    <a:cubicBezTo>
                      <a:pt x="944" y="68"/>
                      <a:pt x="892" y="93"/>
                      <a:pt x="847" y="116"/>
                    </a:cubicBezTo>
                    <a:cubicBezTo>
                      <a:pt x="835" y="123"/>
                      <a:pt x="821" y="126"/>
                      <a:pt x="810" y="132"/>
                    </a:cubicBezTo>
                    <a:cubicBezTo>
                      <a:pt x="774" y="153"/>
                      <a:pt x="713" y="206"/>
                      <a:pt x="711" y="255"/>
                    </a:cubicBezTo>
                    <a:cubicBezTo>
                      <a:pt x="705" y="349"/>
                      <a:pt x="780" y="400"/>
                      <a:pt x="854" y="372"/>
                    </a:cubicBezTo>
                    <a:cubicBezTo>
                      <a:pt x="798" y="353"/>
                      <a:pt x="814" y="257"/>
                      <a:pt x="844" y="215"/>
                    </a:cubicBezTo>
                    <a:cubicBezTo>
                      <a:pt x="861" y="190"/>
                      <a:pt x="888" y="179"/>
                      <a:pt x="903" y="160"/>
                    </a:cubicBezTo>
                    <a:cubicBezTo>
                      <a:pt x="952" y="132"/>
                      <a:pt x="1007" y="113"/>
                      <a:pt x="1068" y="97"/>
                    </a:cubicBezTo>
                    <a:cubicBezTo>
                      <a:pt x="1124" y="83"/>
                      <a:pt x="1181" y="64"/>
                      <a:pt x="1233" y="55"/>
                    </a:cubicBezTo>
                    <a:cubicBezTo>
                      <a:pt x="1279" y="47"/>
                      <a:pt x="1331" y="48"/>
                      <a:pt x="1379" y="29"/>
                    </a:cubicBezTo>
                    <a:cubicBezTo>
                      <a:pt x="1335" y="27"/>
                      <a:pt x="1303" y="24"/>
                      <a:pt x="1259" y="22"/>
                    </a:cubicBezTo>
                    <a:close/>
                    <a:moveTo>
                      <a:pt x="1935" y="500"/>
                    </a:moveTo>
                    <a:cubicBezTo>
                      <a:pt x="1933" y="486"/>
                      <a:pt x="1928" y="470"/>
                      <a:pt x="1924" y="455"/>
                    </a:cubicBezTo>
                    <a:cubicBezTo>
                      <a:pt x="1912" y="409"/>
                      <a:pt x="1900" y="367"/>
                      <a:pt x="1878" y="327"/>
                    </a:cubicBezTo>
                    <a:cubicBezTo>
                      <a:pt x="1872" y="315"/>
                      <a:pt x="1860" y="306"/>
                      <a:pt x="1852" y="294"/>
                    </a:cubicBezTo>
                    <a:cubicBezTo>
                      <a:pt x="1847" y="284"/>
                      <a:pt x="1844" y="274"/>
                      <a:pt x="1838" y="265"/>
                    </a:cubicBezTo>
                    <a:cubicBezTo>
                      <a:pt x="1814" y="230"/>
                      <a:pt x="1783" y="204"/>
                      <a:pt x="1750" y="174"/>
                    </a:cubicBezTo>
                    <a:cubicBezTo>
                      <a:pt x="1696" y="125"/>
                      <a:pt x="1631" y="91"/>
                      <a:pt x="1554" y="66"/>
                    </a:cubicBezTo>
                    <a:cubicBezTo>
                      <a:pt x="1498" y="47"/>
                      <a:pt x="1440" y="32"/>
                      <a:pt x="1377" y="45"/>
                    </a:cubicBezTo>
                    <a:cubicBezTo>
                      <a:pt x="1311" y="65"/>
                      <a:pt x="1234" y="70"/>
                      <a:pt x="1161" y="87"/>
                    </a:cubicBezTo>
                    <a:cubicBezTo>
                      <a:pt x="1146" y="90"/>
                      <a:pt x="1130" y="95"/>
                      <a:pt x="1114" y="99"/>
                    </a:cubicBezTo>
                    <a:cubicBezTo>
                      <a:pt x="1064" y="110"/>
                      <a:pt x="1019" y="128"/>
                      <a:pt x="977" y="144"/>
                    </a:cubicBezTo>
                    <a:cubicBezTo>
                      <a:pt x="908" y="172"/>
                      <a:pt x="812" y="228"/>
                      <a:pt x="837" y="337"/>
                    </a:cubicBezTo>
                    <a:cubicBezTo>
                      <a:pt x="864" y="385"/>
                      <a:pt x="906" y="359"/>
                      <a:pt x="954" y="346"/>
                    </a:cubicBezTo>
                    <a:cubicBezTo>
                      <a:pt x="982" y="339"/>
                      <a:pt x="1008" y="335"/>
                      <a:pt x="1030" y="330"/>
                    </a:cubicBezTo>
                    <a:cubicBezTo>
                      <a:pt x="1049" y="315"/>
                      <a:pt x="1070" y="316"/>
                      <a:pt x="1100" y="309"/>
                    </a:cubicBezTo>
                    <a:cubicBezTo>
                      <a:pt x="1120" y="305"/>
                      <a:pt x="1140" y="298"/>
                      <a:pt x="1158" y="299"/>
                    </a:cubicBezTo>
                    <a:cubicBezTo>
                      <a:pt x="1194" y="300"/>
                      <a:pt x="1234" y="298"/>
                      <a:pt x="1273" y="297"/>
                    </a:cubicBezTo>
                    <a:cubicBezTo>
                      <a:pt x="1290" y="297"/>
                      <a:pt x="1308" y="299"/>
                      <a:pt x="1324" y="299"/>
                    </a:cubicBezTo>
                    <a:cubicBezTo>
                      <a:pt x="1342" y="299"/>
                      <a:pt x="1366" y="298"/>
                      <a:pt x="1375" y="302"/>
                    </a:cubicBezTo>
                    <a:cubicBezTo>
                      <a:pt x="1395" y="312"/>
                      <a:pt x="1411" y="357"/>
                      <a:pt x="1421" y="379"/>
                    </a:cubicBezTo>
                    <a:cubicBezTo>
                      <a:pt x="1450" y="448"/>
                      <a:pt x="1426" y="525"/>
                      <a:pt x="1375" y="551"/>
                    </a:cubicBezTo>
                    <a:cubicBezTo>
                      <a:pt x="1363" y="558"/>
                      <a:pt x="1342" y="561"/>
                      <a:pt x="1323" y="565"/>
                    </a:cubicBezTo>
                    <a:cubicBezTo>
                      <a:pt x="1222" y="590"/>
                      <a:pt x="1118" y="613"/>
                      <a:pt x="1014" y="616"/>
                    </a:cubicBezTo>
                    <a:cubicBezTo>
                      <a:pt x="914" y="619"/>
                      <a:pt x="824" y="573"/>
                      <a:pt x="732" y="572"/>
                    </a:cubicBezTo>
                    <a:cubicBezTo>
                      <a:pt x="619" y="571"/>
                      <a:pt x="497" y="595"/>
                      <a:pt x="388" y="600"/>
                    </a:cubicBezTo>
                    <a:cubicBezTo>
                      <a:pt x="383" y="607"/>
                      <a:pt x="373" y="608"/>
                      <a:pt x="369" y="614"/>
                    </a:cubicBezTo>
                    <a:cubicBezTo>
                      <a:pt x="351" y="612"/>
                      <a:pt x="339" y="623"/>
                      <a:pt x="328" y="628"/>
                    </a:cubicBezTo>
                    <a:cubicBezTo>
                      <a:pt x="307" y="640"/>
                      <a:pt x="289" y="652"/>
                      <a:pt x="272" y="667"/>
                    </a:cubicBezTo>
                    <a:cubicBezTo>
                      <a:pt x="249" y="688"/>
                      <a:pt x="224" y="709"/>
                      <a:pt x="211" y="730"/>
                    </a:cubicBezTo>
                    <a:cubicBezTo>
                      <a:pt x="192" y="760"/>
                      <a:pt x="180" y="822"/>
                      <a:pt x="193" y="858"/>
                    </a:cubicBezTo>
                    <a:cubicBezTo>
                      <a:pt x="198" y="871"/>
                      <a:pt x="209" y="876"/>
                      <a:pt x="214" y="888"/>
                    </a:cubicBezTo>
                    <a:cubicBezTo>
                      <a:pt x="333" y="862"/>
                      <a:pt x="450" y="827"/>
                      <a:pt x="568" y="795"/>
                    </a:cubicBezTo>
                    <a:cubicBezTo>
                      <a:pt x="627" y="779"/>
                      <a:pt x="688" y="766"/>
                      <a:pt x="747" y="749"/>
                    </a:cubicBezTo>
                    <a:cubicBezTo>
                      <a:pt x="807" y="734"/>
                      <a:pt x="865" y="717"/>
                      <a:pt x="926" y="706"/>
                    </a:cubicBezTo>
                    <a:cubicBezTo>
                      <a:pt x="986" y="695"/>
                      <a:pt x="1045" y="675"/>
                      <a:pt x="1105" y="660"/>
                    </a:cubicBezTo>
                    <a:cubicBezTo>
                      <a:pt x="1228" y="630"/>
                      <a:pt x="1338" y="593"/>
                      <a:pt x="1452" y="562"/>
                    </a:cubicBezTo>
                    <a:cubicBezTo>
                      <a:pt x="1510" y="546"/>
                      <a:pt x="1569" y="530"/>
                      <a:pt x="1624" y="525"/>
                    </a:cubicBezTo>
                    <a:cubicBezTo>
                      <a:pt x="1648" y="523"/>
                      <a:pt x="1668" y="520"/>
                      <a:pt x="1693" y="516"/>
                    </a:cubicBezTo>
                    <a:cubicBezTo>
                      <a:pt x="1745" y="509"/>
                      <a:pt x="1792" y="492"/>
                      <a:pt x="1838" y="490"/>
                    </a:cubicBezTo>
                    <a:cubicBezTo>
                      <a:pt x="1849" y="496"/>
                      <a:pt x="1858" y="503"/>
                      <a:pt x="1870" y="507"/>
                    </a:cubicBezTo>
                    <a:cubicBezTo>
                      <a:pt x="1899" y="557"/>
                      <a:pt x="1905" y="621"/>
                      <a:pt x="1933" y="674"/>
                    </a:cubicBezTo>
                    <a:cubicBezTo>
                      <a:pt x="1936" y="618"/>
                      <a:pt x="1941" y="559"/>
                      <a:pt x="1935" y="500"/>
                    </a:cubicBezTo>
                    <a:close/>
                    <a:moveTo>
                      <a:pt x="1515" y="41"/>
                    </a:moveTo>
                    <a:cubicBezTo>
                      <a:pt x="1560" y="50"/>
                      <a:pt x="1602" y="69"/>
                      <a:pt x="1643" y="88"/>
                    </a:cubicBezTo>
                    <a:cubicBezTo>
                      <a:pt x="1676" y="104"/>
                      <a:pt x="1705" y="123"/>
                      <a:pt x="1731" y="143"/>
                    </a:cubicBezTo>
                    <a:cubicBezTo>
                      <a:pt x="1771" y="173"/>
                      <a:pt x="1811" y="209"/>
                      <a:pt x="1838" y="248"/>
                    </a:cubicBezTo>
                    <a:cubicBezTo>
                      <a:pt x="1848" y="262"/>
                      <a:pt x="1856" y="277"/>
                      <a:pt x="1866" y="292"/>
                    </a:cubicBezTo>
                    <a:cubicBezTo>
                      <a:pt x="1873" y="301"/>
                      <a:pt x="1883" y="308"/>
                      <a:pt x="1889" y="318"/>
                    </a:cubicBezTo>
                    <a:cubicBezTo>
                      <a:pt x="1920" y="366"/>
                      <a:pt x="1941" y="439"/>
                      <a:pt x="1950" y="506"/>
                    </a:cubicBezTo>
                    <a:cubicBezTo>
                      <a:pt x="1959" y="575"/>
                      <a:pt x="1948" y="646"/>
                      <a:pt x="1942" y="711"/>
                    </a:cubicBezTo>
                    <a:cubicBezTo>
                      <a:pt x="1968" y="709"/>
                      <a:pt x="1977" y="689"/>
                      <a:pt x="2005" y="688"/>
                    </a:cubicBezTo>
                    <a:cubicBezTo>
                      <a:pt x="2028" y="593"/>
                      <a:pt x="2021" y="507"/>
                      <a:pt x="1992" y="429"/>
                    </a:cubicBezTo>
                    <a:cubicBezTo>
                      <a:pt x="1976" y="382"/>
                      <a:pt x="1964" y="346"/>
                      <a:pt x="1940" y="308"/>
                    </a:cubicBezTo>
                    <a:cubicBezTo>
                      <a:pt x="1922" y="279"/>
                      <a:pt x="1900" y="252"/>
                      <a:pt x="1877" y="229"/>
                    </a:cubicBezTo>
                    <a:cubicBezTo>
                      <a:pt x="1827" y="179"/>
                      <a:pt x="1781" y="129"/>
                      <a:pt x="1724" y="97"/>
                    </a:cubicBezTo>
                    <a:cubicBezTo>
                      <a:pt x="1715" y="92"/>
                      <a:pt x="1702" y="86"/>
                      <a:pt x="1691" y="81"/>
                    </a:cubicBezTo>
                    <a:cubicBezTo>
                      <a:pt x="1652" y="63"/>
                      <a:pt x="1618" y="61"/>
                      <a:pt x="1570" y="50"/>
                    </a:cubicBezTo>
                    <a:cubicBezTo>
                      <a:pt x="1552" y="46"/>
                      <a:pt x="1542" y="40"/>
                      <a:pt x="1521" y="39"/>
                    </a:cubicBezTo>
                    <a:cubicBezTo>
                      <a:pt x="1519" y="39"/>
                      <a:pt x="1511" y="39"/>
                      <a:pt x="1514" y="41"/>
                    </a:cubicBezTo>
                    <a:cubicBezTo>
                      <a:pt x="1514" y="41"/>
                      <a:pt x="1515" y="41"/>
                      <a:pt x="1515" y="41"/>
                    </a:cubicBezTo>
                    <a:close/>
                    <a:moveTo>
                      <a:pt x="867" y="85"/>
                    </a:moveTo>
                    <a:cubicBezTo>
                      <a:pt x="851" y="88"/>
                      <a:pt x="844" y="95"/>
                      <a:pt x="832" y="101"/>
                    </a:cubicBezTo>
                    <a:cubicBezTo>
                      <a:pt x="823" y="104"/>
                      <a:pt x="815" y="107"/>
                      <a:pt x="807" y="111"/>
                    </a:cubicBezTo>
                    <a:cubicBezTo>
                      <a:pt x="782" y="124"/>
                      <a:pt x="767" y="138"/>
                      <a:pt x="751" y="153"/>
                    </a:cubicBezTo>
                    <a:cubicBezTo>
                      <a:pt x="737" y="167"/>
                      <a:pt x="713" y="180"/>
                      <a:pt x="704" y="194"/>
                    </a:cubicBezTo>
                    <a:cubicBezTo>
                      <a:pt x="656" y="259"/>
                      <a:pt x="668" y="339"/>
                      <a:pt x="739" y="371"/>
                    </a:cubicBezTo>
                    <a:cubicBezTo>
                      <a:pt x="704" y="344"/>
                      <a:pt x="685" y="266"/>
                      <a:pt x="704" y="222"/>
                    </a:cubicBezTo>
                    <a:cubicBezTo>
                      <a:pt x="716" y="193"/>
                      <a:pt x="746" y="163"/>
                      <a:pt x="774" y="141"/>
                    </a:cubicBezTo>
                    <a:cubicBezTo>
                      <a:pt x="805" y="116"/>
                      <a:pt x="842" y="102"/>
                      <a:pt x="870" y="85"/>
                    </a:cubicBezTo>
                    <a:cubicBezTo>
                      <a:pt x="869" y="85"/>
                      <a:pt x="868" y="85"/>
                      <a:pt x="867" y="85"/>
                    </a:cubicBezTo>
                    <a:close/>
                    <a:moveTo>
                      <a:pt x="1361" y="539"/>
                    </a:moveTo>
                    <a:cubicBezTo>
                      <a:pt x="1407" y="523"/>
                      <a:pt x="1430" y="459"/>
                      <a:pt x="1417" y="404"/>
                    </a:cubicBezTo>
                    <a:cubicBezTo>
                      <a:pt x="1414" y="390"/>
                      <a:pt x="1405" y="374"/>
                      <a:pt x="1398" y="360"/>
                    </a:cubicBezTo>
                    <a:cubicBezTo>
                      <a:pt x="1385" y="332"/>
                      <a:pt x="1374" y="318"/>
                      <a:pt x="1345" y="315"/>
                    </a:cubicBezTo>
                    <a:cubicBezTo>
                      <a:pt x="1311" y="310"/>
                      <a:pt x="1273" y="314"/>
                      <a:pt x="1244" y="316"/>
                    </a:cubicBezTo>
                    <a:cubicBezTo>
                      <a:pt x="1286" y="323"/>
                      <a:pt x="1312" y="345"/>
                      <a:pt x="1335" y="371"/>
                    </a:cubicBezTo>
                    <a:cubicBezTo>
                      <a:pt x="1357" y="414"/>
                      <a:pt x="1356" y="453"/>
                      <a:pt x="1338" y="499"/>
                    </a:cubicBezTo>
                    <a:cubicBezTo>
                      <a:pt x="1324" y="512"/>
                      <a:pt x="1315" y="530"/>
                      <a:pt x="1300" y="543"/>
                    </a:cubicBezTo>
                    <a:cubicBezTo>
                      <a:pt x="1292" y="549"/>
                      <a:pt x="1281" y="549"/>
                      <a:pt x="1277" y="560"/>
                    </a:cubicBezTo>
                    <a:cubicBezTo>
                      <a:pt x="1310" y="550"/>
                      <a:pt x="1330" y="550"/>
                      <a:pt x="1361" y="539"/>
                    </a:cubicBezTo>
                    <a:close/>
                    <a:moveTo>
                      <a:pt x="1287" y="364"/>
                    </a:moveTo>
                    <a:cubicBezTo>
                      <a:pt x="1306" y="376"/>
                      <a:pt x="1306" y="408"/>
                      <a:pt x="1310" y="436"/>
                    </a:cubicBezTo>
                    <a:cubicBezTo>
                      <a:pt x="1294" y="508"/>
                      <a:pt x="1226" y="546"/>
                      <a:pt x="1159" y="567"/>
                    </a:cubicBezTo>
                    <a:cubicBezTo>
                      <a:pt x="1198" y="554"/>
                      <a:pt x="1255" y="558"/>
                      <a:pt x="1289" y="532"/>
                    </a:cubicBezTo>
                    <a:cubicBezTo>
                      <a:pt x="1302" y="522"/>
                      <a:pt x="1329" y="489"/>
                      <a:pt x="1333" y="474"/>
                    </a:cubicBezTo>
                    <a:cubicBezTo>
                      <a:pt x="1339" y="456"/>
                      <a:pt x="1336" y="422"/>
                      <a:pt x="1335" y="413"/>
                    </a:cubicBezTo>
                    <a:cubicBezTo>
                      <a:pt x="1327" y="350"/>
                      <a:pt x="1247" y="331"/>
                      <a:pt x="1191" y="320"/>
                    </a:cubicBezTo>
                    <a:cubicBezTo>
                      <a:pt x="1185" y="321"/>
                      <a:pt x="1182" y="323"/>
                      <a:pt x="1175" y="323"/>
                    </a:cubicBezTo>
                    <a:cubicBezTo>
                      <a:pt x="1159" y="310"/>
                      <a:pt x="1128" y="316"/>
                      <a:pt x="1112" y="327"/>
                    </a:cubicBezTo>
                    <a:cubicBezTo>
                      <a:pt x="1176" y="337"/>
                      <a:pt x="1238" y="343"/>
                      <a:pt x="1287" y="364"/>
                    </a:cubicBezTo>
                    <a:close/>
                    <a:moveTo>
                      <a:pt x="1501" y="1463"/>
                    </a:moveTo>
                    <a:cubicBezTo>
                      <a:pt x="1500" y="1455"/>
                      <a:pt x="1494" y="1450"/>
                      <a:pt x="1494" y="1442"/>
                    </a:cubicBezTo>
                    <a:cubicBezTo>
                      <a:pt x="1495" y="1428"/>
                      <a:pt x="1504" y="1413"/>
                      <a:pt x="1517" y="1405"/>
                    </a:cubicBezTo>
                    <a:cubicBezTo>
                      <a:pt x="1519" y="1405"/>
                      <a:pt x="1520" y="1408"/>
                      <a:pt x="1521" y="1405"/>
                    </a:cubicBezTo>
                    <a:cubicBezTo>
                      <a:pt x="1512" y="1391"/>
                      <a:pt x="1514" y="1358"/>
                      <a:pt x="1510" y="1333"/>
                    </a:cubicBezTo>
                    <a:cubicBezTo>
                      <a:pt x="1503" y="1283"/>
                      <a:pt x="1496" y="1243"/>
                      <a:pt x="1487" y="1195"/>
                    </a:cubicBezTo>
                    <a:cubicBezTo>
                      <a:pt x="1483" y="1169"/>
                      <a:pt x="1483" y="1141"/>
                      <a:pt x="1475" y="1121"/>
                    </a:cubicBezTo>
                    <a:cubicBezTo>
                      <a:pt x="1469" y="1107"/>
                      <a:pt x="1449" y="1094"/>
                      <a:pt x="1463" y="1067"/>
                    </a:cubicBezTo>
                    <a:cubicBezTo>
                      <a:pt x="1501" y="1055"/>
                      <a:pt x="1527" y="1058"/>
                      <a:pt x="1565" y="1056"/>
                    </a:cubicBezTo>
                    <a:cubicBezTo>
                      <a:pt x="1599" y="1055"/>
                      <a:pt x="1636" y="1042"/>
                      <a:pt x="1649" y="1067"/>
                    </a:cubicBezTo>
                    <a:cubicBezTo>
                      <a:pt x="1655" y="1079"/>
                      <a:pt x="1650" y="1092"/>
                      <a:pt x="1650" y="1104"/>
                    </a:cubicBezTo>
                    <a:cubicBezTo>
                      <a:pt x="1652" y="1123"/>
                      <a:pt x="1659" y="1144"/>
                      <a:pt x="1663" y="1167"/>
                    </a:cubicBezTo>
                    <a:cubicBezTo>
                      <a:pt x="1673" y="1236"/>
                      <a:pt x="1680" y="1306"/>
                      <a:pt x="1686" y="1381"/>
                    </a:cubicBezTo>
                    <a:cubicBezTo>
                      <a:pt x="1702" y="1380"/>
                      <a:pt x="1735" y="1374"/>
                      <a:pt x="1749" y="1388"/>
                    </a:cubicBezTo>
                    <a:cubicBezTo>
                      <a:pt x="1752" y="1401"/>
                      <a:pt x="1757" y="1412"/>
                      <a:pt x="1761" y="1425"/>
                    </a:cubicBezTo>
                    <a:cubicBezTo>
                      <a:pt x="1757" y="1445"/>
                      <a:pt x="1760" y="1467"/>
                      <a:pt x="1764" y="1493"/>
                    </a:cubicBezTo>
                    <a:cubicBezTo>
                      <a:pt x="1776" y="1492"/>
                      <a:pt x="1785" y="1484"/>
                      <a:pt x="1794" y="1481"/>
                    </a:cubicBezTo>
                    <a:cubicBezTo>
                      <a:pt x="1835" y="1467"/>
                      <a:pt x="1897" y="1458"/>
                      <a:pt x="1942" y="1442"/>
                    </a:cubicBezTo>
                    <a:cubicBezTo>
                      <a:pt x="1960" y="1436"/>
                      <a:pt x="1996" y="1418"/>
                      <a:pt x="2005" y="1405"/>
                    </a:cubicBezTo>
                    <a:cubicBezTo>
                      <a:pt x="2010" y="1398"/>
                      <a:pt x="2011" y="1386"/>
                      <a:pt x="2013" y="1374"/>
                    </a:cubicBezTo>
                    <a:cubicBezTo>
                      <a:pt x="2021" y="1338"/>
                      <a:pt x="2018" y="1303"/>
                      <a:pt x="2008" y="1263"/>
                    </a:cubicBezTo>
                    <a:cubicBezTo>
                      <a:pt x="2001" y="1232"/>
                      <a:pt x="1985" y="1199"/>
                      <a:pt x="1987" y="1172"/>
                    </a:cubicBezTo>
                    <a:cubicBezTo>
                      <a:pt x="1974" y="1147"/>
                      <a:pt x="1973" y="1109"/>
                      <a:pt x="1963" y="1081"/>
                    </a:cubicBezTo>
                    <a:cubicBezTo>
                      <a:pt x="1959" y="1072"/>
                      <a:pt x="1949" y="1065"/>
                      <a:pt x="1956" y="1053"/>
                    </a:cubicBezTo>
                    <a:cubicBezTo>
                      <a:pt x="1945" y="1023"/>
                      <a:pt x="1935" y="994"/>
                      <a:pt x="1926" y="962"/>
                    </a:cubicBezTo>
                    <a:cubicBezTo>
                      <a:pt x="1916" y="926"/>
                      <a:pt x="1904" y="893"/>
                      <a:pt x="1894" y="858"/>
                    </a:cubicBezTo>
                    <a:cubicBezTo>
                      <a:pt x="1881" y="813"/>
                      <a:pt x="1863" y="769"/>
                      <a:pt x="1854" y="727"/>
                    </a:cubicBezTo>
                    <a:cubicBezTo>
                      <a:pt x="1837" y="648"/>
                      <a:pt x="1822" y="582"/>
                      <a:pt x="1824" y="509"/>
                    </a:cubicBezTo>
                    <a:cubicBezTo>
                      <a:pt x="1767" y="510"/>
                      <a:pt x="1714" y="531"/>
                      <a:pt x="1659" y="537"/>
                    </a:cubicBezTo>
                    <a:cubicBezTo>
                      <a:pt x="1564" y="547"/>
                      <a:pt x="1467" y="572"/>
                      <a:pt x="1384" y="597"/>
                    </a:cubicBezTo>
                    <a:cubicBezTo>
                      <a:pt x="1245" y="639"/>
                      <a:pt x="1102" y="679"/>
                      <a:pt x="958" y="714"/>
                    </a:cubicBezTo>
                    <a:cubicBezTo>
                      <a:pt x="922" y="723"/>
                      <a:pt x="887" y="729"/>
                      <a:pt x="851" y="737"/>
                    </a:cubicBezTo>
                    <a:cubicBezTo>
                      <a:pt x="815" y="745"/>
                      <a:pt x="779" y="758"/>
                      <a:pt x="744" y="767"/>
                    </a:cubicBezTo>
                    <a:cubicBezTo>
                      <a:pt x="700" y="779"/>
                      <a:pt x="655" y="790"/>
                      <a:pt x="612" y="800"/>
                    </a:cubicBezTo>
                    <a:cubicBezTo>
                      <a:pt x="514" y="824"/>
                      <a:pt x="418" y="855"/>
                      <a:pt x="319" y="879"/>
                    </a:cubicBezTo>
                    <a:cubicBezTo>
                      <a:pt x="254" y="895"/>
                      <a:pt x="195" y="908"/>
                      <a:pt x="137" y="927"/>
                    </a:cubicBezTo>
                    <a:cubicBezTo>
                      <a:pt x="102" y="938"/>
                      <a:pt x="78" y="942"/>
                      <a:pt x="62" y="963"/>
                    </a:cubicBezTo>
                    <a:cubicBezTo>
                      <a:pt x="44" y="1008"/>
                      <a:pt x="66" y="1069"/>
                      <a:pt x="76" y="1107"/>
                    </a:cubicBezTo>
                    <a:cubicBezTo>
                      <a:pt x="81" y="1128"/>
                      <a:pt x="87" y="1148"/>
                      <a:pt x="91" y="1169"/>
                    </a:cubicBezTo>
                    <a:cubicBezTo>
                      <a:pt x="100" y="1211"/>
                      <a:pt x="114" y="1250"/>
                      <a:pt x="125" y="1290"/>
                    </a:cubicBezTo>
                    <a:cubicBezTo>
                      <a:pt x="178" y="1478"/>
                      <a:pt x="220" y="1671"/>
                      <a:pt x="279" y="1853"/>
                    </a:cubicBezTo>
                    <a:cubicBezTo>
                      <a:pt x="361" y="1878"/>
                      <a:pt x="428" y="1818"/>
                      <a:pt x="511" y="1803"/>
                    </a:cubicBezTo>
                    <a:cubicBezTo>
                      <a:pt x="506" y="1753"/>
                      <a:pt x="500" y="1709"/>
                      <a:pt x="505" y="1656"/>
                    </a:cubicBezTo>
                    <a:cubicBezTo>
                      <a:pt x="555" y="1618"/>
                      <a:pt x="623" y="1624"/>
                      <a:pt x="693" y="1612"/>
                    </a:cubicBezTo>
                    <a:cubicBezTo>
                      <a:pt x="684" y="1543"/>
                      <a:pt x="669" y="1458"/>
                      <a:pt x="647" y="1393"/>
                    </a:cubicBezTo>
                    <a:cubicBezTo>
                      <a:pt x="644" y="1383"/>
                      <a:pt x="642" y="1371"/>
                      <a:pt x="639" y="1361"/>
                    </a:cubicBezTo>
                    <a:cubicBezTo>
                      <a:pt x="628" y="1336"/>
                      <a:pt x="613" y="1341"/>
                      <a:pt x="584" y="1346"/>
                    </a:cubicBezTo>
                    <a:cubicBezTo>
                      <a:pt x="564" y="1349"/>
                      <a:pt x="503" y="1351"/>
                      <a:pt x="497" y="1376"/>
                    </a:cubicBezTo>
                    <a:cubicBezTo>
                      <a:pt x="495" y="1383"/>
                      <a:pt x="500" y="1397"/>
                      <a:pt x="502" y="1407"/>
                    </a:cubicBezTo>
                    <a:cubicBezTo>
                      <a:pt x="504" y="1418"/>
                      <a:pt x="503" y="1429"/>
                      <a:pt x="505" y="1440"/>
                    </a:cubicBezTo>
                    <a:cubicBezTo>
                      <a:pt x="508" y="1455"/>
                      <a:pt x="516" y="1471"/>
                      <a:pt x="519" y="1488"/>
                    </a:cubicBezTo>
                    <a:cubicBezTo>
                      <a:pt x="523" y="1505"/>
                      <a:pt x="521" y="1522"/>
                      <a:pt x="525" y="1539"/>
                    </a:cubicBezTo>
                    <a:cubicBezTo>
                      <a:pt x="530" y="1564"/>
                      <a:pt x="537" y="1589"/>
                      <a:pt x="539" y="1612"/>
                    </a:cubicBezTo>
                    <a:cubicBezTo>
                      <a:pt x="539" y="1619"/>
                      <a:pt x="545" y="1633"/>
                      <a:pt x="533" y="1635"/>
                    </a:cubicBezTo>
                    <a:cubicBezTo>
                      <a:pt x="520" y="1633"/>
                      <a:pt x="526" y="1616"/>
                      <a:pt x="525" y="1607"/>
                    </a:cubicBezTo>
                    <a:cubicBezTo>
                      <a:pt x="523" y="1597"/>
                      <a:pt x="519" y="1587"/>
                      <a:pt x="518" y="1577"/>
                    </a:cubicBezTo>
                    <a:cubicBezTo>
                      <a:pt x="511" y="1526"/>
                      <a:pt x="505" y="1478"/>
                      <a:pt x="495" y="1432"/>
                    </a:cubicBezTo>
                    <a:cubicBezTo>
                      <a:pt x="491" y="1414"/>
                      <a:pt x="488" y="1391"/>
                      <a:pt x="483" y="1379"/>
                    </a:cubicBezTo>
                    <a:cubicBezTo>
                      <a:pt x="477" y="1366"/>
                      <a:pt x="460" y="1360"/>
                      <a:pt x="460" y="1346"/>
                    </a:cubicBezTo>
                    <a:cubicBezTo>
                      <a:pt x="465" y="1336"/>
                      <a:pt x="474" y="1328"/>
                      <a:pt x="481" y="1319"/>
                    </a:cubicBezTo>
                    <a:cubicBezTo>
                      <a:pt x="524" y="1301"/>
                      <a:pt x="581" y="1287"/>
                      <a:pt x="635" y="1295"/>
                    </a:cubicBezTo>
                    <a:cubicBezTo>
                      <a:pt x="647" y="1307"/>
                      <a:pt x="641" y="1325"/>
                      <a:pt x="644" y="1340"/>
                    </a:cubicBezTo>
                    <a:cubicBezTo>
                      <a:pt x="651" y="1377"/>
                      <a:pt x="673" y="1411"/>
                      <a:pt x="679" y="1451"/>
                    </a:cubicBezTo>
                    <a:cubicBezTo>
                      <a:pt x="688" y="1506"/>
                      <a:pt x="698" y="1559"/>
                      <a:pt x="709" y="1611"/>
                    </a:cubicBezTo>
                    <a:cubicBezTo>
                      <a:pt x="726" y="1614"/>
                      <a:pt x="736" y="1602"/>
                      <a:pt x="749" y="1609"/>
                    </a:cubicBezTo>
                    <a:cubicBezTo>
                      <a:pt x="761" y="1616"/>
                      <a:pt x="756" y="1633"/>
                      <a:pt x="758" y="1653"/>
                    </a:cubicBezTo>
                    <a:cubicBezTo>
                      <a:pt x="760" y="1680"/>
                      <a:pt x="772" y="1725"/>
                      <a:pt x="774" y="1747"/>
                    </a:cubicBezTo>
                    <a:cubicBezTo>
                      <a:pt x="888" y="1706"/>
                      <a:pt x="1017" y="1675"/>
                      <a:pt x="1142" y="1647"/>
                    </a:cubicBezTo>
                    <a:cubicBezTo>
                      <a:pt x="1207" y="1633"/>
                      <a:pt x="1269" y="1619"/>
                      <a:pt x="1330" y="1607"/>
                    </a:cubicBezTo>
                    <a:cubicBezTo>
                      <a:pt x="1359" y="1601"/>
                      <a:pt x="1388" y="1593"/>
                      <a:pt x="1417" y="1586"/>
                    </a:cubicBezTo>
                    <a:cubicBezTo>
                      <a:pt x="1447" y="1579"/>
                      <a:pt x="1477" y="1570"/>
                      <a:pt x="1505" y="1558"/>
                    </a:cubicBezTo>
                    <a:cubicBezTo>
                      <a:pt x="1499" y="1524"/>
                      <a:pt x="1506" y="1493"/>
                      <a:pt x="1501" y="1463"/>
                    </a:cubicBezTo>
                    <a:close/>
                    <a:moveTo>
                      <a:pt x="558" y="553"/>
                    </a:moveTo>
                    <a:cubicBezTo>
                      <a:pt x="404" y="561"/>
                      <a:pt x="237" y="570"/>
                      <a:pt x="137" y="651"/>
                    </a:cubicBezTo>
                    <a:cubicBezTo>
                      <a:pt x="175" y="629"/>
                      <a:pt x="215" y="616"/>
                      <a:pt x="258" y="604"/>
                    </a:cubicBezTo>
                    <a:cubicBezTo>
                      <a:pt x="325" y="585"/>
                      <a:pt x="400" y="587"/>
                      <a:pt x="470" y="578"/>
                    </a:cubicBezTo>
                    <a:cubicBezTo>
                      <a:pt x="528" y="570"/>
                      <a:pt x="596" y="562"/>
                      <a:pt x="656" y="560"/>
                    </a:cubicBezTo>
                    <a:cubicBezTo>
                      <a:pt x="624" y="553"/>
                      <a:pt x="593" y="551"/>
                      <a:pt x="558" y="553"/>
                    </a:cubicBezTo>
                    <a:close/>
                    <a:moveTo>
                      <a:pt x="184" y="749"/>
                    </a:moveTo>
                    <a:cubicBezTo>
                      <a:pt x="215" y="688"/>
                      <a:pt x="265" y="648"/>
                      <a:pt x="321" y="613"/>
                    </a:cubicBezTo>
                    <a:cubicBezTo>
                      <a:pt x="321" y="611"/>
                      <a:pt x="321" y="609"/>
                      <a:pt x="318" y="609"/>
                    </a:cubicBezTo>
                    <a:cubicBezTo>
                      <a:pt x="288" y="615"/>
                      <a:pt x="259" y="622"/>
                      <a:pt x="230" y="632"/>
                    </a:cubicBezTo>
                    <a:cubicBezTo>
                      <a:pt x="217" y="636"/>
                      <a:pt x="203" y="638"/>
                      <a:pt x="191" y="643"/>
                    </a:cubicBezTo>
                    <a:cubicBezTo>
                      <a:pt x="150" y="658"/>
                      <a:pt x="115" y="688"/>
                      <a:pt x="88" y="718"/>
                    </a:cubicBezTo>
                    <a:cubicBezTo>
                      <a:pt x="49" y="761"/>
                      <a:pt x="48" y="842"/>
                      <a:pt x="69" y="900"/>
                    </a:cubicBezTo>
                    <a:cubicBezTo>
                      <a:pt x="79" y="907"/>
                      <a:pt x="78" y="919"/>
                      <a:pt x="90" y="921"/>
                    </a:cubicBezTo>
                    <a:cubicBezTo>
                      <a:pt x="100" y="924"/>
                      <a:pt x="126" y="916"/>
                      <a:pt x="141" y="911"/>
                    </a:cubicBezTo>
                    <a:cubicBezTo>
                      <a:pt x="155" y="906"/>
                      <a:pt x="174" y="895"/>
                      <a:pt x="193" y="893"/>
                    </a:cubicBezTo>
                    <a:cubicBezTo>
                      <a:pt x="165" y="856"/>
                      <a:pt x="171" y="800"/>
                      <a:pt x="184" y="749"/>
                    </a:cubicBezTo>
                    <a:close/>
                    <a:moveTo>
                      <a:pt x="55" y="713"/>
                    </a:moveTo>
                    <a:cubicBezTo>
                      <a:pt x="47" y="725"/>
                      <a:pt x="42" y="745"/>
                      <a:pt x="35" y="764"/>
                    </a:cubicBezTo>
                    <a:cubicBezTo>
                      <a:pt x="14" y="824"/>
                      <a:pt x="20" y="903"/>
                      <a:pt x="60" y="941"/>
                    </a:cubicBezTo>
                    <a:cubicBezTo>
                      <a:pt x="63" y="936"/>
                      <a:pt x="69" y="935"/>
                      <a:pt x="70" y="930"/>
                    </a:cubicBezTo>
                    <a:cubicBezTo>
                      <a:pt x="52" y="908"/>
                      <a:pt x="46" y="867"/>
                      <a:pt x="41" y="832"/>
                    </a:cubicBezTo>
                    <a:cubicBezTo>
                      <a:pt x="46" y="817"/>
                      <a:pt x="43" y="807"/>
                      <a:pt x="44" y="795"/>
                    </a:cubicBezTo>
                    <a:cubicBezTo>
                      <a:pt x="52" y="730"/>
                      <a:pt x="82" y="689"/>
                      <a:pt x="134" y="657"/>
                    </a:cubicBezTo>
                    <a:cubicBezTo>
                      <a:pt x="134" y="654"/>
                      <a:pt x="136" y="653"/>
                      <a:pt x="132" y="653"/>
                    </a:cubicBezTo>
                    <a:cubicBezTo>
                      <a:pt x="111" y="673"/>
                      <a:pt x="74" y="682"/>
                      <a:pt x="55" y="713"/>
                    </a:cubicBezTo>
                    <a:close/>
                    <a:moveTo>
                      <a:pt x="1924" y="746"/>
                    </a:moveTo>
                    <a:cubicBezTo>
                      <a:pt x="1919" y="741"/>
                      <a:pt x="1921" y="752"/>
                      <a:pt x="1914" y="749"/>
                    </a:cubicBezTo>
                    <a:cubicBezTo>
                      <a:pt x="1913" y="759"/>
                      <a:pt x="1913" y="759"/>
                      <a:pt x="1912" y="769"/>
                    </a:cubicBezTo>
                    <a:cubicBezTo>
                      <a:pt x="1930" y="766"/>
                      <a:pt x="1938" y="764"/>
                      <a:pt x="1950" y="755"/>
                    </a:cubicBezTo>
                    <a:cubicBezTo>
                      <a:pt x="1965" y="759"/>
                      <a:pt x="2020" y="738"/>
                      <a:pt x="1998" y="711"/>
                    </a:cubicBezTo>
                    <a:cubicBezTo>
                      <a:pt x="1973" y="716"/>
                      <a:pt x="1941" y="727"/>
                      <a:pt x="1924" y="746"/>
                    </a:cubicBezTo>
                    <a:close/>
                    <a:moveTo>
                      <a:pt x="1987" y="762"/>
                    </a:moveTo>
                    <a:cubicBezTo>
                      <a:pt x="1993" y="776"/>
                      <a:pt x="1991" y="799"/>
                      <a:pt x="1998" y="813"/>
                    </a:cubicBezTo>
                    <a:cubicBezTo>
                      <a:pt x="2011" y="799"/>
                      <a:pt x="2007" y="769"/>
                      <a:pt x="2005" y="751"/>
                    </a:cubicBezTo>
                    <a:cubicBezTo>
                      <a:pt x="1999" y="755"/>
                      <a:pt x="1992" y="757"/>
                      <a:pt x="1987" y="762"/>
                    </a:cubicBezTo>
                    <a:close/>
                    <a:moveTo>
                      <a:pt x="1957" y="774"/>
                    </a:moveTo>
                    <a:cubicBezTo>
                      <a:pt x="1962" y="791"/>
                      <a:pt x="1963" y="812"/>
                      <a:pt x="1970" y="827"/>
                    </a:cubicBezTo>
                    <a:cubicBezTo>
                      <a:pt x="1991" y="815"/>
                      <a:pt x="1978" y="792"/>
                      <a:pt x="1978" y="767"/>
                    </a:cubicBezTo>
                    <a:cubicBezTo>
                      <a:pt x="1970" y="768"/>
                      <a:pt x="1963" y="771"/>
                      <a:pt x="1957" y="774"/>
                    </a:cubicBezTo>
                    <a:close/>
                    <a:moveTo>
                      <a:pt x="1887" y="788"/>
                    </a:moveTo>
                    <a:cubicBezTo>
                      <a:pt x="1924" y="908"/>
                      <a:pt x="1965" y="1056"/>
                      <a:pt x="1998" y="1177"/>
                    </a:cubicBezTo>
                    <a:cubicBezTo>
                      <a:pt x="2020" y="1263"/>
                      <a:pt x="2069" y="1381"/>
                      <a:pt x="1998" y="1435"/>
                    </a:cubicBezTo>
                    <a:cubicBezTo>
                      <a:pt x="2023" y="1539"/>
                      <a:pt x="2053" y="1624"/>
                      <a:pt x="2080" y="1726"/>
                    </a:cubicBezTo>
                    <a:cubicBezTo>
                      <a:pt x="2099" y="1754"/>
                      <a:pt x="2098" y="1817"/>
                      <a:pt x="2096" y="1840"/>
                    </a:cubicBezTo>
                    <a:cubicBezTo>
                      <a:pt x="2156" y="1835"/>
                      <a:pt x="2104" y="1744"/>
                      <a:pt x="2112" y="1710"/>
                    </a:cubicBezTo>
                    <a:cubicBezTo>
                      <a:pt x="2122" y="1736"/>
                      <a:pt x="2131" y="1778"/>
                      <a:pt x="2140" y="1810"/>
                    </a:cubicBezTo>
                    <a:cubicBezTo>
                      <a:pt x="2155" y="1758"/>
                      <a:pt x="2139" y="1711"/>
                      <a:pt x="2129" y="1660"/>
                    </a:cubicBezTo>
                    <a:cubicBezTo>
                      <a:pt x="2125" y="1634"/>
                      <a:pt x="2120" y="1606"/>
                      <a:pt x="2113" y="1579"/>
                    </a:cubicBezTo>
                    <a:cubicBezTo>
                      <a:pt x="2106" y="1549"/>
                      <a:pt x="2093" y="1524"/>
                      <a:pt x="2096" y="1495"/>
                    </a:cubicBezTo>
                    <a:cubicBezTo>
                      <a:pt x="2108" y="1525"/>
                      <a:pt x="2123" y="1568"/>
                      <a:pt x="2134" y="1605"/>
                    </a:cubicBezTo>
                    <a:cubicBezTo>
                      <a:pt x="2143" y="1666"/>
                      <a:pt x="2160" y="1715"/>
                      <a:pt x="2161" y="1775"/>
                    </a:cubicBezTo>
                    <a:cubicBezTo>
                      <a:pt x="2172" y="1778"/>
                      <a:pt x="2176" y="1788"/>
                      <a:pt x="2192" y="1786"/>
                    </a:cubicBezTo>
                    <a:cubicBezTo>
                      <a:pt x="2200" y="1747"/>
                      <a:pt x="2186" y="1719"/>
                      <a:pt x="2180" y="1684"/>
                    </a:cubicBezTo>
                    <a:cubicBezTo>
                      <a:pt x="2176" y="1660"/>
                      <a:pt x="2171" y="1637"/>
                      <a:pt x="2164" y="1614"/>
                    </a:cubicBezTo>
                    <a:cubicBezTo>
                      <a:pt x="2151" y="1566"/>
                      <a:pt x="2146" y="1513"/>
                      <a:pt x="2134" y="1465"/>
                    </a:cubicBezTo>
                    <a:cubicBezTo>
                      <a:pt x="2105" y="1336"/>
                      <a:pt x="2070" y="1205"/>
                      <a:pt x="2028" y="1081"/>
                    </a:cubicBezTo>
                    <a:cubicBezTo>
                      <a:pt x="2001" y="1003"/>
                      <a:pt x="1982" y="930"/>
                      <a:pt x="1973" y="846"/>
                    </a:cubicBezTo>
                    <a:cubicBezTo>
                      <a:pt x="1922" y="877"/>
                      <a:pt x="1906" y="817"/>
                      <a:pt x="1894" y="774"/>
                    </a:cubicBezTo>
                    <a:cubicBezTo>
                      <a:pt x="1893" y="780"/>
                      <a:pt x="1891" y="785"/>
                      <a:pt x="1887" y="788"/>
                    </a:cubicBezTo>
                    <a:close/>
                    <a:moveTo>
                      <a:pt x="1914" y="790"/>
                    </a:moveTo>
                    <a:cubicBezTo>
                      <a:pt x="1923" y="807"/>
                      <a:pt x="1920" y="837"/>
                      <a:pt x="1949" y="839"/>
                    </a:cubicBezTo>
                    <a:cubicBezTo>
                      <a:pt x="1957" y="821"/>
                      <a:pt x="1953" y="792"/>
                      <a:pt x="1943" y="778"/>
                    </a:cubicBezTo>
                    <a:cubicBezTo>
                      <a:pt x="1933" y="784"/>
                      <a:pt x="1922" y="786"/>
                      <a:pt x="1914" y="790"/>
                    </a:cubicBezTo>
                    <a:close/>
                    <a:moveTo>
                      <a:pt x="1628" y="1067"/>
                    </a:moveTo>
                    <a:cubicBezTo>
                      <a:pt x="1607" y="1066"/>
                      <a:pt x="1582" y="1071"/>
                      <a:pt x="1556" y="1072"/>
                    </a:cubicBezTo>
                    <a:cubicBezTo>
                      <a:pt x="1543" y="1072"/>
                      <a:pt x="1526" y="1070"/>
                      <a:pt x="1512" y="1072"/>
                    </a:cubicBezTo>
                    <a:cubicBezTo>
                      <a:pt x="1495" y="1074"/>
                      <a:pt x="1469" y="1078"/>
                      <a:pt x="1475" y="1098"/>
                    </a:cubicBezTo>
                    <a:cubicBezTo>
                      <a:pt x="1524" y="1093"/>
                      <a:pt x="1583" y="1100"/>
                      <a:pt x="1633" y="1088"/>
                    </a:cubicBezTo>
                    <a:cubicBezTo>
                      <a:pt x="1634" y="1078"/>
                      <a:pt x="1632" y="1072"/>
                      <a:pt x="1628" y="1067"/>
                    </a:cubicBezTo>
                    <a:close/>
                    <a:moveTo>
                      <a:pt x="1491" y="1116"/>
                    </a:moveTo>
                    <a:cubicBezTo>
                      <a:pt x="1501" y="1215"/>
                      <a:pt x="1523" y="1306"/>
                      <a:pt x="1533" y="1400"/>
                    </a:cubicBezTo>
                    <a:cubicBezTo>
                      <a:pt x="1579" y="1384"/>
                      <a:pt x="1607" y="1392"/>
                      <a:pt x="1668" y="1384"/>
                    </a:cubicBezTo>
                    <a:cubicBezTo>
                      <a:pt x="1675" y="1336"/>
                      <a:pt x="1665" y="1286"/>
                      <a:pt x="1659" y="1233"/>
                    </a:cubicBezTo>
                    <a:cubicBezTo>
                      <a:pt x="1655" y="1192"/>
                      <a:pt x="1650" y="1148"/>
                      <a:pt x="1635" y="1112"/>
                    </a:cubicBezTo>
                    <a:cubicBezTo>
                      <a:pt x="1596" y="1110"/>
                      <a:pt x="1532" y="1112"/>
                      <a:pt x="1491" y="1116"/>
                    </a:cubicBezTo>
                    <a:close/>
                    <a:moveTo>
                      <a:pt x="567" y="1312"/>
                    </a:moveTo>
                    <a:cubicBezTo>
                      <a:pt x="544" y="1316"/>
                      <a:pt x="517" y="1322"/>
                      <a:pt x="495" y="1332"/>
                    </a:cubicBezTo>
                    <a:cubicBezTo>
                      <a:pt x="493" y="1340"/>
                      <a:pt x="479" y="1346"/>
                      <a:pt x="483" y="1354"/>
                    </a:cubicBezTo>
                    <a:cubicBezTo>
                      <a:pt x="492" y="1347"/>
                      <a:pt x="509" y="1341"/>
                      <a:pt x="526" y="1337"/>
                    </a:cubicBezTo>
                    <a:cubicBezTo>
                      <a:pt x="549" y="1332"/>
                      <a:pt x="579" y="1329"/>
                      <a:pt x="600" y="1325"/>
                    </a:cubicBezTo>
                    <a:cubicBezTo>
                      <a:pt x="609" y="1323"/>
                      <a:pt x="622" y="1326"/>
                      <a:pt x="625" y="1316"/>
                    </a:cubicBezTo>
                    <a:cubicBezTo>
                      <a:pt x="610" y="1301"/>
                      <a:pt x="586" y="1309"/>
                      <a:pt x="567" y="1312"/>
                    </a:cubicBezTo>
                    <a:close/>
                    <a:moveTo>
                      <a:pt x="1733" y="1402"/>
                    </a:moveTo>
                    <a:cubicBezTo>
                      <a:pt x="1724" y="1395"/>
                      <a:pt x="1698" y="1401"/>
                      <a:pt x="1684" y="1402"/>
                    </a:cubicBezTo>
                    <a:cubicBezTo>
                      <a:pt x="1628" y="1405"/>
                      <a:pt x="1558" y="1395"/>
                      <a:pt x="1514" y="1430"/>
                    </a:cubicBezTo>
                    <a:cubicBezTo>
                      <a:pt x="1510" y="1476"/>
                      <a:pt x="1516" y="1524"/>
                      <a:pt x="1524" y="1568"/>
                    </a:cubicBezTo>
                    <a:cubicBezTo>
                      <a:pt x="1517" y="1600"/>
                      <a:pt x="1519" y="1636"/>
                      <a:pt x="1542" y="1649"/>
                    </a:cubicBezTo>
                    <a:cubicBezTo>
                      <a:pt x="1564" y="1661"/>
                      <a:pt x="1605" y="1654"/>
                      <a:pt x="1631" y="1651"/>
                    </a:cubicBezTo>
                    <a:cubicBezTo>
                      <a:pt x="1632" y="1638"/>
                      <a:pt x="1630" y="1633"/>
                      <a:pt x="1631" y="1623"/>
                    </a:cubicBezTo>
                    <a:cubicBezTo>
                      <a:pt x="1601" y="1618"/>
                      <a:pt x="1577" y="1627"/>
                      <a:pt x="1563" y="1607"/>
                    </a:cubicBezTo>
                    <a:cubicBezTo>
                      <a:pt x="1557" y="1549"/>
                      <a:pt x="1543" y="1484"/>
                      <a:pt x="1577" y="1446"/>
                    </a:cubicBezTo>
                    <a:cubicBezTo>
                      <a:pt x="1598" y="1447"/>
                      <a:pt x="1623" y="1437"/>
                      <a:pt x="1650" y="1439"/>
                    </a:cubicBezTo>
                    <a:cubicBezTo>
                      <a:pt x="1667" y="1439"/>
                      <a:pt x="1701" y="1441"/>
                      <a:pt x="1712" y="1446"/>
                    </a:cubicBezTo>
                    <a:cubicBezTo>
                      <a:pt x="1727" y="1452"/>
                      <a:pt x="1725" y="1469"/>
                      <a:pt x="1726" y="1488"/>
                    </a:cubicBezTo>
                    <a:cubicBezTo>
                      <a:pt x="1728" y="1519"/>
                      <a:pt x="1739" y="1559"/>
                      <a:pt x="1736" y="1582"/>
                    </a:cubicBezTo>
                    <a:cubicBezTo>
                      <a:pt x="1735" y="1594"/>
                      <a:pt x="1718" y="1603"/>
                      <a:pt x="1714" y="1612"/>
                    </a:cubicBezTo>
                    <a:cubicBezTo>
                      <a:pt x="1707" y="1616"/>
                      <a:pt x="1704" y="1613"/>
                      <a:pt x="1698" y="1616"/>
                    </a:cubicBezTo>
                    <a:cubicBezTo>
                      <a:pt x="1696" y="1626"/>
                      <a:pt x="1699" y="1640"/>
                      <a:pt x="1703" y="1649"/>
                    </a:cubicBezTo>
                    <a:cubicBezTo>
                      <a:pt x="1786" y="1661"/>
                      <a:pt x="1751" y="1552"/>
                      <a:pt x="1754" y="1512"/>
                    </a:cubicBezTo>
                    <a:cubicBezTo>
                      <a:pt x="1756" y="1505"/>
                      <a:pt x="1744" y="1512"/>
                      <a:pt x="1745" y="1505"/>
                    </a:cubicBezTo>
                    <a:cubicBezTo>
                      <a:pt x="1746" y="1501"/>
                      <a:pt x="1752" y="1501"/>
                      <a:pt x="1752" y="1495"/>
                    </a:cubicBezTo>
                    <a:cubicBezTo>
                      <a:pt x="1742" y="1468"/>
                      <a:pt x="1755" y="1419"/>
                      <a:pt x="1733" y="1402"/>
                    </a:cubicBezTo>
                    <a:close/>
                    <a:moveTo>
                      <a:pt x="388" y="1951"/>
                    </a:moveTo>
                    <a:cubicBezTo>
                      <a:pt x="393" y="1977"/>
                      <a:pt x="399" y="2004"/>
                      <a:pt x="405" y="2030"/>
                    </a:cubicBezTo>
                    <a:cubicBezTo>
                      <a:pt x="421" y="2096"/>
                      <a:pt x="432" y="2163"/>
                      <a:pt x="458" y="2223"/>
                    </a:cubicBezTo>
                    <a:cubicBezTo>
                      <a:pt x="464" y="2228"/>
                      <a:pt x="473" y="2230"/>
                      <a:pt x="479" y="2235"/>
                    </a:cubicBezTo>
                    <a:cubicBezTo>
                      <a:pt x="492" y="2232"/>
                      <a:pt x="500" y="2236"/>
                      <a:pt x="512" y="2237"/>
                    </a:cubicBezTo>
                    <a:cubicBezTo>
                      <a:pt x="560" y="2238"/>
                      <a:pt x="609" y="2213"/>
                      <a:pt x="653" y="2201"/>
                    </a:cubicBezTo>
                    <a:cubicBezTo>
                      <a:pt x="671" y="2196"/>
                      <a:pt x="693" y="2193"/>
                      <a:pt x="714" y="2187"/>
                    </a:cubicBezTo>
                    <a:cubicBezTo>
                      <a:pt x="797" y="2167"/>
                      <a:pt x="893" y="2159"/>
                      <a:pt x="979" y="2138"/>
                    </a:cubicBezTo>
                    <a:cubicBezTo>
                      <a:pt x="1000" y="2133"/>
                      <a:pt x="1021" y="2131"/>
                      <a:pt x="1042" y="2126"/>
                    </a:cubicBezTo>
                    <a:cubicBezTo>
                      <a:pt x="1110" y="2111"/>
                      <a:pt x="1170" y="2090"/>
                      <a:pt x="1237" y="2070"/>
                    </a:cubicBezTo>
                    <a:cubicBezTo>
                      <a:pt x="1284" y="2056"/>
                      <a:pt x="1334" y="2045"/>
                      <a:pt x="1380" y="2030"/>
                    </a:cubicBezTo>
                    <a:cubicBezTo>
                      <a:pt x="1452" y="2006"/>
                      <a:pt x="1520" y="1983"/>
                      <a:pt x="1593" y="1968"/>
                    </a:cubicBezTo>
                    <a:cubicBezTo>
                      <a:pt x="1651" y="1956"/>
                      <a:pt x="1723" y="1944"/>
                      <a:pt x="1775" y="1930"/>
                    </a:cubicBezTo>
                    <a:cubicBezTo>
                      <a:pt x="1780" y="1928"/>
                      <a:pt x="1788" y="1928"/>
                      <a:pt x="1793" y="1926"/>
                    </a:cubicBezTo>
                    <a:cubicBezTo>
                      <a:pt x="1872" y="1901"/>
                      <a:pt x="1969" y="1886"/>
                      <a:pt x="2047" y="1872"/>
                    </a:cubicBezTo>
                    <a:cubicBezTo>
                      <a:pt x="2058" y="1863"/>
                      <a:pt x="2068" y="1854"/>
                      <a:pt x="2077" y="1844"/>
                    </a:cubicBezTo>
                    <a:cubicBezTo>
                      <a:pt x="2082" y="1814"/>
                      <a:pt x="2082" y="1777"/>
                      <a:pt x="2075" y="1746"/>
                    </a:cubicBezTo>
                    <a:cubicBezTo>
                      <a:pt x="2068" y="1714"/>
                      <a:pt x="2055" y="1681"/>
                      <a:pt x="2045" y="1649"/>
                    </a:cubicBezTo>
                    <a:cubicBezTo>
                      <a:pt x="2035" y="1615"/>
                      <a:pt x="2020" y="1584"/>
                      <a:pt x="2012" y="1553"/>
                    </a:cubicBezTo>
                    <a:cubicBezTo>
                      <a:pt x="2007" y="1534"/>
                      <a:pt x="2005" y="1515"/>
                      <a:pt x="1999" y="1497"/>
                    </a:cubicBezTo>
                    <a:cubicBezTo>
                      <a:pt x="1994" y="1479"/>
                      <a:pt x="1989" y="1461"/>
                      <a:pt x="1985" y="1442"/>
                    </a:cubicBezTo>
                    <a:cubicBezTo>
                      <a:pt x="1984" y="1442"/>
                      <a:pt x="1983" y="1441"/>
                      <a:pt x="1982" y="1440"/>
                    </a:cubicBezTo>
                    <a:cubicBezTo>
                      <a:pt x="1915" y="1473"/>
                      <a:pt x="1840" y="1481"/>
                      <a:pt x="1766" y="1505"/>
                    </a:cubicBezTo>
                    <a:cubicBezTo>
                      <a:pt x="1766" y="1540"/>
                      <a:pt x="1777" y="1590"/>
                      <a:pt x="1773" y="1625"/>
                    </a:cubicBezTo>
                    <a:cubicBezTo>
                      <a:pt x="1771" y="1643"/>
                      <a:pt x="1761" y="1658"/>
                      <a:pt x="1742" y="1661"/>
                    </a:cubicBezTo>
                    <a:cubicBezTo>
                      <a:pt x="1746" y="1675"/>
                      <a:pt x="1751" y="1696"/>
                      <a:pt x="1752" y="1716"/>
                    </a:cubicBezTo>
                    <a:cubicBezTo>
                      <a:pt x="1753" y="1732"/>
                      <a:pt x="1755" y="1768"/>
                      <a:pt x="1752" y="1781"/>
                    </a:cubicBezTo>
                    <a:cubicBezTo>
                      <a:pt x="1749" y="1796"/>
                      <a:pt x="1735" y="1799"/>
                      <a:pt x="1728" y="1805"/>
                    </a:cubicBezTo>
                    <a:cubicBezTo>
                      <a:pt x="1714" y="1817"/>
                      <a:pt x="1705" y="1838"/>
                      <a:pt x="1686" y="1844"/>
                    </a:cubicBezTo>
                    <a:cubicBezTo>
                      <a:pt x="1672" y="1834"/>
                      <a:pt x="1664" y="1812"/>
                      <a:pt x="1652" y="1802"/>
                    </a:cubicBezTo>
                    <a:cubicBezTo>
                      <a:pt x="1632" y="1783"/>
                      <a:pt x="1605" y="1756"/>
                      <a:pt x="1589" y="1746"/>
                    </a:cubicBezTo>
                    <a:cubicBezTo>
                      <a:pt x="1581" y="1740"/>
                      <a:pt x="1573" y="1741"/>
                      <a:pt x="1568" y="1733"/>
                    </a:cubicBezTo>
                    <a:cubicBezTo>
                      <a:pt x="1561" y="1723"/>
                      <a:pt x="1569" y="1720"/>
                      <a:pt x="1570" y="1709"/>
                    </a:cubicBezTo>
                    <a:cubicBezTo>
                      <a:pt x="1571" y="1695"/>
                      <a:pt x="1564" y="1681"/>
                      <a:pt x="1566" y="1672"/>
                    </a:cubicBezTo>
                    <a:cubicBezTo>
                      <a:pt x="1511" y="1670"/>
                      <a:pt x="1501" y="1626"/>
                      <a:pt x="1505" y="1581"/>
                    </a:cubicBezTo>
                    <a:cubicBezTo>
                      <a:pt x="1279" y="1646"/>
                      <a:pt x="994" y="1676"/>
                      <a:pt x="777" y="1767"/>
                    </a:cubicBezTo>
                    <a:cubicBezTo>
                      <a:pt x="785" y="1800"/>
                      <a:pt x="792" y="1853"/>
                      <a:pt x="763" y="1867"/>
                    </a:cubicBezTo>
                    <a:cubicBezTo>
                      <a:pt x="761" y="1920"/>
                      <a:pt x="773" y="1967"/>
                      <a:pt x="761" y="2012"/>
                    </a:cubicBezTo>
                    <a:cubicBezTo>
                      <a:pt x="747" y="2025"/>
                      <a:pt x="730" y="2066"/>
                      <a:pt x="711" y="2068"/>
                    </a:cubicBezTo>
                    <a:cubicBezTo>
                      <a:pt x="692" y="2070"/>
                      <a:pt x="671" y="2044"/>
                      <a:pt x="653" y="2033"/>
                    </a:cubicBezTo>
                    <a:cubicBezTo>
                      <a:pt x="638" y="2025"/>
                      <a:pt x="624" y="2022"/>
                      <a:pt x="614" y="2012"/>
                    </a:cubicBezTo>
                    <a:cubicBezTo>
                      <a:pt x="600" y="1979"/>
                      <a:pt x="601" y="1926"/>
                      <a:pt x="591" y="1898"/>
                    </a:cubicBezTo>
                    <a:cubicBezTo>
                      <a:pt x="565" y="1899"/>
                      <a:pt x="547" y="1909"/>
                      <a:pt x="530" y="1891"/>
                    </a:cubicBezTo>
                    <a:cubicBezTo>
                      <a:pt x="517" y="1877"/>
                      <a:pt x="516" y="1847"/>
                      <a:pt x="514" y="1821"/>
                    </a:cubicBezTo>
                    <a:cubicBezTo>
                      <a:pt x="459" y="1827"/>
                      <a:pt x="422" y="1855"/>
                      <a:pt x="372" y="1868"/>
                    </a:cubicBezTo>
                    <a:cubicBezTo>
                      <a:pt x="372" y="1897"/>
                      <a:pt x="383" y="1923"/>
                      <a:pt x="388" y="1951"/>
                    </a:cubicBezTo>
                    <a:close/>
                    <a:moveTo>
                      <a:pt x="1579" y="1467"/>
                    </a:moveTo>
                    <a:cubicBezTo>
                      <a:pt x="1561" y="1499"/>
                      <a:pt x="1568" y="1554"/>
                      <a:pt x="1575" y="1595"/>
                    </a:cubicBezTo>
                    <a:cubicBezTo>
                      <a:pt x="1591" y="1609"/>
                      <a:pt x="1610" y="1600"/>
                      <a:pt x="1626" y="1605"/>
                    </a:cubicBezTo>
                    <a:cubicBezTo>
                      <a:pt x="1610" y="1561"/>
                      <a:pt x="1656" y="1527"/>
                      <a:pt x="1687" y="1558"/>
                    </a:cubicBezTo>
                    <a:cubicBezTo>
                      <a:pt x="1689" y="1572"/>
                      <a:pt x="1688" y="1583"/>
                      <a:pt x="1693" y="1595"/>
                    </a:cubicBezTo>
                    <a:cubicBezTo>
                      <a:pt x="1697" y="1592"/>
                      <a:pt x="1702" y="1593"/>
                      <a:pt x="1708" y="1595"/>
                    </a:cubicBezTo>
                    <a:cubicBezTo>
                      <a:pt x="1734" y="1561"/>
                      <a:pt x="1712" y="1515"/>
                      <a:pt x="1708" y="1468"/>
                    </a:cubicBezTo>
                    <a:cubicBezTo>
                      <a:pt x="1667" y="1450"/>
                      <a:pt x="1620" y="1452"/>
                      <a:pt x="1579" y="1467"/>
                    </a:cubicBezTo>
                    <a:close/>
                    <a:moveTo>
                      <a:pt x="747" y="1663"/>
                    </a:moveTo>
                    <a:cubicBezTo>
                      <a:pt x="746" y="1649"/>
                      <a:pt x="748" y="1636"/>
                      <a:pt x="742" y="1630"/>
                    </a:cubicBezTo>
                    <a:cubicBezTo>
                      <a:pt x="731" y="1617"/>
                      <a:pt x="676" y="1630"/>
                      <a:pt x="651" y="1633"/>
                    </a:cubicBezTo>
                    <a:cubicBezTo>
                      <a:pt x="617" y="1638"/>
                      <a:pt x="584" y="1645"/>
                      <a:pt x="567" y="1644"/>
                    </a:cubicBezTo>
                    <a:cubicBezTo>
                      <a:pt x="553" y="1653"/>
                      <a:pt x="539" y="1657"/>
                      <a:pt x="526" y="1663"/>
                    </a:cubicBezTo>
                    <a:cubicBezTo>
                      <a:pt x="525" y="1671"/>
                      <a:pt x="518" y="1672"/>
                      <a:pt x="514" y="1677"/>
                    </a:cubicBezTo>
                    <a:cubicBezTo>
                      <a:pt x="516" y="1717"/>
                      <a:pt x="517" y="1773"/>
                      <a:pt x="528" y="1809"/>
                    </a:cubicBezTo>
                    <a:cubicBezTo>
                      <a:pt x="526" y="1836"/>
                      <a:pt x="532" y="1858"/>
                      <a:pt x="544" y="1881"/>
                    </a:cubicBezTo>
                    <a:cubicBezTo>
                      <a:pt x="570" y="1889"/>
                      <a:pt x="601" y="1870"/>
                      <a:pt x="626" y="1886"/>
                    </a:cubicBezTo>
                    <a:cubicBezTo>
                      <a:pt x="625" y="1873"/>
                      <a:pt x="622" y="1862"/>
                      <a:pt x="621" y="1849"/>
                    </a:cubicBezTo>
                    <a:cubicBezTo>
                      <a:pt x="609" y="1850"/>
                      <a:pt x="592" y="1849"/>
                      <a:pt x="584" y="1851"/>
                    </a:cubicBezTo>
                    <a:cubicBezTo>
                      <a:pt x="551" y="1820"/>
                      <a:pt x="559" y="1756"/>
                      <a:pt x="556" y="1698"/>
                    </a:cubicBezTo>
                    <a:cubicBezTo>
                      <a:pt x="561" y="1692"/>
                      <a:pt x="568" y="1682"/>
                      <a:pt x="577" y="1679"/>
                    </a:cubicBezTo>
                    <a:cubicBezTo>
                      <a:pt x="589" y="1675"/>
                      <a:pt x="615" y="1675"/>
                      <a:pt x="639" y="1672"/>
                    </a:cubicBezTo>
                    <a:cubicBezTo>
                      <a:pt x="647" y="1671"/>
                      <a:pt x="655" y="1666"/>
                      <a:pt x="663" y="1665"/>
                    </a:cubicBezTo>
                    <a:cubicBezTo>
                      <a:pt x="684" y="1663"/>
                      <a:pt x="712" y="1672"/>
                      <a:pt x="721" y="1679"/>
                    </a:cubicBezTo>
                    <a:cubicBezTo>
                      <a:pt x="732" y="1723"/>
                      <a:pt x="746" y="1786"/>
                      <a:pt x="730" y="1833"/>
                    </a:cubicBezTo>
                    <a:cubicBezTo>
                      <a:pt x="718" y="1838"/>
                      <a:pt x="715" y="1843"/>
                      <a:pt x="700" y="1840"/>
                    </a:cubicBezTo>
                    <a:cubicBezTo>
                      <a:pt x="697" y="1844"/>
                      <a:pt x="702" y="1853"/>
                      <a:pt x="702" y="1860"/>
                    </a:cubicBezTo>
                    <a:cubicBezTo>
                      <a:pt x="716" y="1857"/>
                      <a:pt x="743" y="1859"/>
                      <a:pt x="760" y="1847"/>
                    </a:cubicBezTo>
                    <a:cubicBezTo>
                      <a:pt x="781" y="1798"/>
                      <a:pt x="753" y="1715"/>
                      <a:pt x="747" y="1663"/>
                    </a:cubicBezTo>
                    <a:close/>
                    <a:moveTo>
                      <a:pt x="1724" y="1777"/>
                    </a:moveTo>
                    <a:cubicBezTo>
                      <a:pt x="1730" y="1779"/>
                      <a:pt x="1734" y="1771"/>
                      <a:pt x="1731" y="1770"/>
                    </a:cubicBezTo>
                    <a:cubicBezTo>
                      <a:pt x="1743" y="1751"/>
                      <a:pt x="1738" y="1699"/>
                      <a:pt x="1729" y="1665"/>
                    </a:cubicBezTo>
                    <a:cubicBezTo>
                      <a:pt x="1722" y="1664"/>
                      <a:pt x="1708" y="1663"/>
                      <a:pt x="1705" y="1668"/>
                    </a:cubicBezTo>
                    <a:cubicBezTo>
                      <a:pt x="1725" y="1708"/>
                      <a:pt x="1677" y="1750"/>
                      <a:pt x="1652" y="1728"/>
                    </a:cubicBezTo>
                    <a:cubicBezTo>
                      <a:pt x="1647" y="1723"/>
                      <a:pt x="1643" y="1710"/>
                      <a:pt x="1640" y="1703"/>
                    </a:cubicBezTo>
                    <a:cubicBezTo>
                      <a:pt x="1636" y="1692"/>
                      <a:pt x="1636" y="1681"/>
                      <a:pt x="1631" y="1668"/>
                    </a:cubicBezTo>
                    <a:cubicBezTo>
                      <a:pt x="1610" y="1669"/>
                      <a:pt x="1600" y="1672"/>
                      <a:pt x="1582" y="1672"/>
                    </a:cubicBezTo>
                    <a:cubicBezTo>
                      <a:pt x="1582" y="1691"/>
                      <a:pt x="1579" y="1718"/>
                      <a:pt x="1587" y="1726"/>
                    </a:cubicBezTo>
                    <a:cubicBezTo>
                      <a:pt x="1597" y="1736"/>
                      <a:pt x="1612" y="1744"/>
                      <a:pt x="1622" y="1754"/>
                    </a:cubicBezTo>
                    <a:cubicBezTo>
                      <a:pt x="1645" y="1778"/>
                      <a:pt x="1671" y="1806"/>
                      <a:pt x="1694" y="1821"/>
                    </a:cubicBezTo>
                    <a:cubicBezTo>
                      <a:pt x="1705" y="1808"/>
                      <a:pt x="1722" y="1793"/>
                      <a:pt x="1724" y="1777"/>
                    </a:cubicBezTo>
                    <a:close/>
                    <a:moveTo>
                      <a:pt x="597" y="1695"/>
                    </a:moveTo>
                    <a:cubicBezTo>
                      <a:pt x="582" y="1697"/>
                      <a:pt x="577" y="1697"/>
                      <a:pt x="570" y="1705"/>
                    </a:cubicBezTo>
                    <a:cubicBezTo>
                      <a:pt x="569" y="1744"/>
                      <a:pt x="568" y="1800"/>
                      <a:pt x="588" y="1831"/>
                    </a:cubicBezTo>
                    <a:cubicBezTo>
                      <a:pt x="597" y="1831"/>
                      <a:pt x="608" y="1836"/>
                      <a:pt x="619" y="1831"/>
                    </a:cubicBezTo>
                    <a:cubicBezTo>
                      <a:pt x="620" y="1812"/>
                      <a:pt x="621" y="1790"/>
                      <a:pt x="625" y="1775"/>
                    </a:cubicBezTo>
                    <a:cubicBezTo>
                      <a:pt x="636" y="1762"/>
                      <a:pt x="656" y="1768"/>
                      <a:pt x="675" y="1772"/>
                    </a:cubicBezTo>
                    <a:cubicBezTo>
                      <a:pt x="685" y="1785"/>
                      <a:pt x="689" y="1804"/>
                      <a:pt x="698" y="1817"/>
                    </a:cubicBezTo>
                    <a:cubicBezTo>
                      <a:pt x="707" y="1819"/>
                      <a:pt x="714" y="1819"/>
                      <a:pt x="719" y="1814"/>
                    </a:cubicBezTo>
                    <a:cubicBezTo>
                      <a:pt x="724" y="1774"/>
                      <a:pt x="726" y="1713"/>
                      <a:pt x="696" y="1684"/>
                    </a:cubicBezTo>
                    <a:cubicBezTo>
                      <a:pt x="656" y="1681"/>
                      <a:pt x="626" y="1690"/>
                      <a:pt x="597" y="1695"/>
                    </a:cubicBezTo>
                    <a:close/>
                    <a:moveTo>
                      <a:pt x="679" y="1824"/>
                    </a:moveTo>
                    <a:cubicBezTo>
                      <a:pt x="681" y="1824"/>
                      <a:pt x="682" y="1827"/>
                      <a:pt x="682" y="1824"/>
                    </a:cubicBezTo>
                    <a:cubicBezTo>
                      <a:pt x="678" y="1816"/>
                      <a:pt x="675" y="1799"/>
                      <a:pt x="668" y="1788"/>
                    </a:cubicBezTo>
                    <a:cubicBezTo>
                      <a:pt x="662" y="1785"/>
                      <a:pt x="650" y="1787"/>
                      <a:pt x="646" y="1786"/>
                    </a:cubicBezTo>
                    <a:cubicBezTo>
                      <a:pt x="633" y="1800"/>
                      <a:pt x="632" y="1842"/>
                      <a:pt x="635" y="1867"/>
                    </a:cubicBezTo>
                    <a:cubicBezTo>
                      <a:pt x="638" y="1891"/>
                      <a:pt x="649" y="1913"/>
                      <a:pt x="656" y="1928"/>
                    </a:cubicBezTo>
                    <a:cubicBezTo>
                      <a:pt x="667" y="1930"/>
                      <a:pt x="680" y="1929"/>
                      <a:pt x="689" y="1924"/>
                    </a:cubicBezTo>
                    <a:cubicBezTo>
                      <a:pt x="696" y="1895"/>
                      <a:pt x="687" y="1853"/>
                      <a:pt x="679" y="1824"/>
                    </a:cubicBezTo>
                    <a:close/>
                    <a:moveTo>
                      <a:pt x="754" y="1961"/>
                    </a:moveTo>
                    <a:cubicBezTo>
                      <a:pt x="756" y="1938"/>
                      <a:pt x="752" y="1884"/>
                      <a:pt x="744" y="1870"/>
                    </a:cubicBezTo>
                    <a:cubicBezTo>
                      <a:pt x="731" y="1874"/>
                      <a:pt x="719" y="1884"/>
                      <a:pt x="709" y="1886"/>
                    </a:cubicBezTo>
                    <a:cubicBezTo>
                      <a:pt x="714" y="1918"/>
                      <a:pt x="704" y="1960"/>
                      <a:pt x="653" y="1947"/>
                    </a:cubicBezTo>
                    <a:cubicBezTo>
                      <a:pt x="637" y="1935"/>
                      <a:pt x="634" y="1910"/>
                      <a:pt x="626" y="1891"/>
                    </a:cubicBezTo>
                    <a:cubicBezTo>
                      <a:pt x="625" y="1902"/>
                      <a:pt x="608" y="1897"/>
                      <a:pt x="604" y="1900"/>
                    </a:cubicBezTo>
                    <a:cubicBezTo>
                      <a:pt x="617" y="1925"/>
                      <a:pt x="614" y="1969"/>
                      <a:pt x="623" y="1998"/>
                    </a:cubicBezTo>
                    <a:cubicBezTo>
                      <a:pt x="651" y="2014"/>
                      <a:pt x="673" y="2034"/>
                      <a:pt x="704" y="2047"/>
                    </a:cubicBezTo>
                    <a:cubicBezTo>
                      <a:pt x="732" y="2036"/>
                      <a:pt x="751" y="2003"/>
                      <a:pt x="754" y="196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71" name="Freeform 254"/>
              <p:cNvSpPr>
                <a:spLocks noEditPoints="1" noChangeArrowheads="1"/>
              </p:cNvSpPr>
              <p:nvPr/>
            </p:nvSpPr>
            <p:spPr bwMode="auto">
              <a:xfrm>
                <a:off x="1027113" y="412750"/>
                <a:ext cx="219075" cy="376238"/>
              </a:xfrm>
              <a:custGeom>
                <a:avLst/>
                <a:gdLst>
                  <a:gd name="T0" fmla="*/ 13364221 w 339"/>
                  <a:gd name="T1" fmla="*/ 93193249 h 582"/>
                  <a:gd name="T2" fmla="*/ 2087998 w 339"/>
                  <a:gd name="T3" fmla="*/ 93193249 h 582"/>
                  <a:gd name="T4" fmla="*/ 1670528 w 339"/>
                  <a:gd name="T5" fmla="*/ 60178681 h 582"/>
                  <a:gd name="T6" fmla="*/ 27145913 w 339"/>
                  <a:gd name="T7" fmla="*/ 10447390 h 582"/>
                  <a:gd name="T8" fmla="*/ 70996451 w 339"/>
                  <a:gd name="T9" fmla="*/ 2925218 h 582"/>
                  <a:gd name="T10" fmla="*/ 75589915 w 339"/>
                  <a:gd name="T11" fmla="*/ 4596955 h 582"/>
                  <a:gd name="T12" fmla="*/ 92295206 w 339"/>
                  <a:gd name="T13" fmla="*/ 8776300 h 582"/>
                  <a:gd name="T14" fmla="*/ 102735839 w 339"/>
                  <a:gd name="T15" fmla="*/ 61850418 h 582"/>
                  <a:gd name="T16" fmla="*/ 128210568 w 339"/>
                  <a:gd name="T17" fmla="*/ 160475823 h 582"/>
                  <a:gd name="T18" fmla="*/ 139069317 w 339"/>
                  <a:gd name="T19" fmla="*/ 192236932 h 582"/>
                  <a:gd name="T20" fmla="*/ 141574785 w 339"/>
                  <a:gd name="T21" fmla="*/ 208953011 h 582"/>
                  <a:gd name="T22" fmla="*/ 130299212 w 339"/>
                  <a:gd name="T23" fmla="*/ 230266691 h 582"/>
                  <a:gd name="T24" fmla="*/ 110670357 w 339"/>
                  <a:gd name="T25" fmla="*/ 236117124 h 582"/>
                  <a:gd name="T26" fmla="*/ 91459619 w 339"/>
                  <a:gd name="T27" fmla="*/ 240296467 h 582"/>
                  <a:gd name="T28" fmla="*/ 84360021 w 339"/>
                  <a:gd name="T29" fmla="*/ 239042341 h 582"/>
                  <a:gd name="T30" fmla="*/ 68907807 w 339"/>
                  <a:gd name="T31" fmla="*/ 239878210 h 582"/>
                  <a:gd name="T32" fmla="*/ 60973288 w 339"/>
                  <a:gd name="T33" fmla="*/ 233191908 h 582"/>
                  <a:gd name="T34" fmla="*/ 46356661 w 339"/>
                  <a:gd name="T35" fmla="*/ 211878874 h 582"/>
                  <a:gd name="T36" fmla="*/ 38004016 w 339"/>
                  <a:gd name="T37" fmla="*/ 198505623 h 582"/>
                  <a:gd name="T38" fmla="*/ 13364221 w 339"/>
                  <a:gd name="T39" fmla="*/ 93193249 h 582"/>
                  <a:gd name="T40" fmla="*/ 15452219 w 339"/>
                  <a:gd name="T41" fmla="*/ 24238907 h 582"/>
                  <a:gd name="T42" fmla="*/ 8770108 w 339"/>
                  <a:gd name="T43" fmla="*/ 85252820 h 582"/>
                  <a:gd name="T44" fmla="*/ 74754975 w 339"/>
                  <a:gd name="T45" fmla="*/ 74805412 h 582"/>
                  <a:gd name="T46" fmla="*/ 67237280 w 339"/>
                  <a:gd name="T47" fmla="*/ 12537388 h 582"/>
                  <a:gd name="T48" fmla="*/ 15452219 w 339"/>
                  <a:gd name="T49" fmla="*/ 24238907 h 582"/>
                  <a:gd name="T50" fmla="*/ 133222149 w 339"/>
                  <a:gd name="T51" fmla="*/ 200177360 h 582"/>
                  <a:gd name="T52" fmla="*/ 120276050 w 339"/>
                  <a:gd name="T53" fmla="*/ 157132995 h 582"/>
                  <a:gd name="T54" fmla="*/ 103153309 w 339"/>
                  <a:gd name="T55" fmla="*/ 88178037 h 582"/>
                  <a:gd name="T56" fmla="*/ 82689494 w 339"/>
                  <a:gd name="T57" fmla="*/ 13373256 h 582"/>
                  <a:gd name="T58" fmla="*/ 77677913 w 339"/>
                  <a:gd name="T59" fmla="*/ 12537388 h 582"/>
                  <a:gd name="T60" fmla="*/ 75589915 w 339"/>
                  <a:gd name="T61" fmla="*/ 14209125 h 582"/>
                  <a:gd name="T62" fmla="*/ 74754975 w 339"/>
                  <a:gd name="T63" fmla="*/ 20477170 h 582"/>
                  <a:gd name="T64" fmla="*/ 78513499 w 339"/>
                  <a:gd name="T65" fmla="*/ 53492379 h 582"/>
                  <a:gd name="T66" fmla="*/ 84360021 w 339"/>
                  <a:gd name="T67" fmla="*/ 89432163 h 582"/>
                  <a:gd name="T68" fmla="*/ 120276050 w 339"/>
                  <a:gd name="T69" fmla="*/ 226505605 h 582"/>
                  <a:gd name="T70" fmla="*/ 122364047 w 339"/>
                  <a:gd name="T71" fmla="*/ 207699531 h 582"/>
                  <a:gd name="T72" fmla="*/ 116517525 w 339"/>
                  <a:gd name="T73" fmla="*/ 186386498 h 582"/>
                  <a:gd name="T74" fmla="*/ 130299212 w 339"/>
                  <a:gd name="T75" fmla="*/ 219401045 h 582"/>
                  <a:gd name="T76" fmla="*/ 133222149 w 339"/>
                  <a:gd name="T77" fmla="*/ 200177360 h 582"/>
                  <a:gd name="T78" fmla="*/ 55544237 w 339"/>
                  <a:gd name="T79" fmla="*/ 88178037 h 582"/>
                  <a:gd name="T80" fmla="*/ 62226345 w 339"/>
                  <a:gd name="T81" fmla="*/ 118685625 h 582"/>
                  <a:gd name="T82" fmla="*/ 38004016 w 339"/>
                  <a:gd name="T83" fmla="*/ 125371928 h 582"/>
                  <a:gd name="T84" fmla="*/ 29233910 w 339"/>
                  <a:gd name="T85" fmla="*/ 90268032 h 582"/>
                  <a:gd name="T86" fmla="*/ 18375803 w 339"/>
                  <a:gd name="T87" fmla="*/ 92357380 h 582"/>
                  <a:gd name="T88" fmla="*/ 63896872 w 339"/>
                  <a:gd name="T89" fmla="*/ 225251479 h 582"/>
                  <a:gd name="T90" fmla="*/ 103153309 w 339"/>
                  <a:gd name="T91" fmla="*/ 230266691 h 582"/>
                  <a:gd name="T92" fmla="*/ 113593941 w 339"/>
                  <a:gd name="T93" fmla="*/ 227341474 h 582"/>
                  <a:gd name="T94" fmla="*/ 104823836 w 339"/>
                  <a:gd name="T95" fmla="*/ 180953675 h 582"/>
                  <a:gd name="T96" fmla="*/ 93965733 w 339"/>
                  <a:gd name="T97" fmla="*/ 154625390 h 582"/>
                  <a:gd name="T98" fmla="*/ 75589915 w 339"/>
                  <a:gd name="T99" fmla="*/ 79819977 h 582"/>
                  <a:gd name="T100" fmla="*/ 55544237 w 339"/>
                  <a:gd name="T101" fmla="*/ 88178037 h 582"/>
                  <a:gd name="T102" fmla="*/ 33827375 w 339"/>
                  <a:gd name="T103" fmla="*/ 89432163 h 582"/>
                  <a:gd name="T104" fmla="*/ 35080432 w 339"/>
                  <a:gd name="T105" fmla="*/ 103640637 h 582"/>
                  <a:gd name="T106" fmla="*/ 53456240 w 339"/>
                  <a:gd name="T107" fmla="*/ 99879551 h 582"/>
                  <a:gd name="T108" fmla="*/ 33827375 w 339"/>
                  <a:gd name="T109" fmla="*/ 89432163 h 582"/>
                  <a:gd name="T110" fmla="*/ 36750959 w 339"/>
                  <a:gd name="T111" fmla="*/ 108655848 h 582"/>
                  <a:gd name="T112" fmla="*/ 40926954 w 339"/>
                  <a:gd name="T113" fmla="*/ 120357362 h 582"/>
                  <a:gd name="T114" fmla="*/ 55544237 w 339"/>
                  <a:gd name="T115" fmla="*/ 116596277 h 582"/>
                  <a:gd name="T116" fmla="*/ 54291180 w 339"/>
                  <a:gd name="T117" fmla="*/ 106566500 h 582"/>
                  <a:gd name="T118" fmla="*/ 36750959 w 339"/>
                  <a:gd name="T119" fmla="*/ 108655848 h 58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339"/>
                  <a:gd name="T181" fmla="*/ 0 h 582"/>
                  <a:gd name="T182" fmla="*/ 339 w 339"/>
                  <a:gd name="T183" fmla="*/ 582 h 58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339" h="582">
                    <a:moveTo>
                      <a:pt x="32" y="223"/>
                    </a:moveTo>
                    <a:cubicBezTo>
                      <a:pt x="22" y="218"/>
                      <a:pt x="16" y="226"/>
                      <a:pt x="5" y="223"/>
                    </a:cubicBezTo>
                    <a:cubicBezTo>
                      <a:pt x="0" y="202"/>
                      <a:pt x="3" y="174"/>
                      <a:pt x="4" y="144"/>
                    </a:cubicBezTo>
                    <a:cubicBezTo>
                      <a:pt x="6" y="84"/>
                      <a:pt x="14" y="41"/>
                      <a:pt x="65" y="25"/>
                    </a:cubicBezTo>
                    <a:cubicBezTo>
                      <a:pt x="96" y="15"/>
                      <a:pt x="136" y="15"/>
                      <a:pt x="170" y="7"/>
                    </a:cubicBezTo>
                    <a:cubicBezTo>
                      <a:pt x="175" y="4"/>
                      <a:pt x="176" y="11"/>
                      <a:pt x="181" y="11"/>
                    </a:cubicBezTo>
                    <a:cubicBezTo>
                      <a:pt x="200" y="0"/>
                      <a:pt x="211" y="10"/>
                      <a:pt x="221" y="21"/>
                    </a:cubicBezTo>
                    <a:cubicBezTo>
                      <a:pt x="221" y="66"/>
                      <a:pt x="242" y="110"/>
                      <a:pt x="246" y="148"/>
                    </a:cubicBezTo>
                    <a:cubicBezTo>
                      <a:pt x="260" y="227"/>
                      <a:pt x="284" y="304"/>
                      <a:pt x="307" y="384"/>
                    </a:cubicBezTo>
                    <a:cubicBezTo>
                      <a:pt x="315" y="411"/>
                      <a:pt x="329" y="435"/>
                      <a:pt x="333" y="460"/>
                    </a:cubicBezTo>
                    <a:cubicBezTo>
                      <a:pt x="335" y="472"/>
                      <a:pt x="338" y="487"/>
                      <a:pt x="339" y="500"/>
                    </a:cubicBezTo>
                    <a:cubicBezTo>
                      <a:pt x="339" y="521"/>
                      <a:pt x="323" y="534"/>
                      <a:pt x="312" y="551"/>
                    </a:cubicBezTo>
                    <a:cubicBezTo>
                      <a:pt x="297" y="559"/>
                      <a:pt x="281" y="561"/>
                      <a:pt x="265" y="565"/>
                    </a:cubicBezTo>
                    <a:cubicBezTo>
                      <a:pt x="250" y="568"/>
                      <a:pt x="234" y="575"/>
                      <a:pt x="219" y="575"/>
                    </a:cubicBezTo>
                    <a:cubicBezTo>
                      <a:pt x="214" y="576"/>
                      <a:pt x="207" y="571"/>
                      <a:pt x="202" y="572"/>
                    </a:cubicBezTo>
                    <a:cubicBezTo>
                      <a:pt x="190" y="573"/>
                      <a:pt x="180" y="582"/>
                      <a:pt x="165" y="574"/>
                    </a:cubicBezTo>
                    <a:cubicBezTo>
                      <a:pt x="161" y="572"/>
                      <a:pt x="150" y="562"/>
                      <a:pt x="146" y="558"/>
                    </a:cubicBezTo>
                    <a:cubicBezTo>
                      <a:pt x="133" y="545"/>
                      <a:pt x="122" y="526"/>
                      <a:pt x="111" y="507"/>
                    </a:cubicBezTo>
                    <a:cubicBezTo>
                      <a:pt x="103" y="495"/>
                      <a:pt x="95" y="483"/>
                      <a:pt x="91" y="475"/>
                    </a:cubicBezTo>
                    <a:cubicBezTo>
                      <a:pt x="54" y="397"/>
                      <a:pt x="41" y="310"/>
                      <a:pt x="32" y="223"/>
                    </a:cubicBezTo>
                    <a:close/>
                    <a:moveTo>
                      <a:pt x="37" y="58"/>
                    </a:moveTo>
                    <a:cubicBezTo>
                      <a:pt x="18" y="101"/>
                      <a:pt x="8" y="166"/>
                      <a:pt x="21" y="204"/>
                    </a:cubicBezTo>
                    <a:cubicBezTo>
                      <a:pt x="76" y="204"/>
                      <a:pt x="136" y="187"/>
                      <a:pt x="179" y="179"/>
                    </a:cubicBezTo>
                    <a:cubicBezTo>
                      <a:pt x="170" y="134"/>
                      <a:pt x="171" y="68"/>
                      <a:pt x="161" y="30"/>
                    </a:cubicBezTo>
                    <a:cubicBezTo>
                      <a:pt x="112" y="27"/>
                      <a:pt x="73" y="39"/>
                      <a:pt x="37" y="58"/>
                    </a:cubicBezTo>
                    <a:close/>
                    <a:moveTo>
                      <a:pt x="319" y="479"/>
                    </a:moveTo>
                    <a:cubicBezTo>
                      <a:pt x="314" y="442"/>
                      <a:pt x="297" y="410"/>
                      <a:pt x="288" y="376"/>
                    </a:cubicBezTo>
                    <a:cubicBezTo>
                      <a:pt x="274" y="325"/>
                      <a:pt x="254" y="274"/>
                      <a:pt x="247" y="211"/>
                    </a:cubicBezTo>
                    <a:cubicBezTo>
                      <a:pt x="228" y="159"/>
                      <a:pt x="228" y="72"/>
                      <a:pt x="198" y="32"/>
                    </a:cubicBezTo>
                    <a:cubicBezTo>
                      <a:pt x="191" y="35"/>
                      <a:pt x="191" y="30"/>
                      <a:pt x="186" y="30"/>
                    </a:cubicBezTo>
                    <a:cubicBezTo>
                      <a:pt x="186" y="33"/>
                      <a:pt x="184" y="34"/>
                      <a:pt x="181" y="34"/>
                    </a:cubicBezTo>
                    <a:cubicBezTo>
                      <a:pt x="186" y="39"/>
                      <a:pt x="179" y="43"/>
                      <a:pt x="179" y="49"/>
                    </a:cubicBezTo>
                    <a:cubicBezTo>
                      <a:pt x="178" y="75"/>
                      <a:pt x="185" y="102"/>
                      <a:pt x="188" y="128"/>
                    </a:cubicBezTo>
                    <a:cubicBezTo>
                      <a:pt x="190" y="151"/>
                      <a:pt x="190" y="186"/>
                      <a:pt x="202" y="214"/>
                    </a:cubicBezTo>
                    <a:cubicBezTo>
                      <a:pt x="211" y="325"/>
                      <a:pt x="282" y="420"/>
                      <a:pt x="288" y="542"/>
                    </a:cubicBezTo>
                    <a:cubicBezTo>
                      <a:pt x="303" y="536"/>
                      <a:pt x="297" y="515"/>
                      <a:pt x="293" y="497"/>
                    </a:cubicBezTo>
                    <a:cubicBezTo>
                      <a:pt x="289" y="480"/>
                      <a:pt x="272" y="462"/>
                      <a:pt x="279" y="446"/>
                    </a:cubicBezTo>
                    <a:cubicBezTo>
                      <a:pt x="297" y="465"/>
                      <a:pt x="298" y="501"/>
                      <a:pt x="312" y="525"/>
                    </a:cubicBezTo>
                    <a:cubicBezTo>
                      <a:pt x="322" y="514"/>
                      <a:pt x="321" y="494"/>
                      <a:pt x="319" y="479"/>
                    </a:cubicBezTo>
                    <a:close/>
                    <a:moveTo>
                      <a:pt x="133" y="211"/>
                    </a:moveTo>
                    <a:cubicBezTo>
                      <a:pt x="140" y="240"/>
                      <a:pt x="145" y="252"/>
                      <a:pt x="149" y="284"/>
                    </a:cubicBezTo>
                    <a:cubicBezTo>
                      <a:pt x="136" y="299"/>
                      <a:pt x="118" y="301"/>
                      <a:pt x="91" y="300"/>
                    </a:cubicBezTo>
                    <a:cubicBezTo>
                      <a:pt x="76" y="274"/>
                      <a:pt x="71" y="252"/>
                      <a:pt x="70" y="216"/>
                    </a:cubicBezTo>
                    <a:cubicBezTo>
                      <a:pt x="61" y="215"/>
                      <a:pt x="55" y="218"/>
                      <a:pt x="44" y="221"/>
                    </a:cubicBezTo>
                    <a:cubicBezTo>
                      <a:pt x="54" y="342"/>
                      <a:pt x="85" y="463"/>
                      <a:pt x="153" y="539"/>
                    </a:cubicBezTo>
                    <a:cubicBezTo>
                      <a:pt x="179" y="569"/>
                      <a:pt x="209" y="557"/>
                      <a:pt x="247" y="551"/>
                    </a:cubicBezTo>
                    <a:cubicBezTo>
                      <a:pt x="258" y="549"/>
                      <a:pt x="266" y="552"/>
                      <a:pt x="272" y="544"/>
                    </a:cubicBezTo>
                    <a:cubicBezTo>
                      <a:pt x="272" y="499"/>
                      <a:pt x="262" y="468"/>
                      <a:pt x="251" y="433"/>
                    </a:cubicBezTo>
                    <a:cubicBezTo>
                      <a:pt x="244" y="412"/>
                      <a:pt x="231" y="392"/>
                      <a:pt x="225" y="370"/>
                    </a:cubicBezTo>
                    <a:cubicBezTo>
                      <a:pt x="207" y="313"/>
                      <a:pt x="187" y="247"/>
                      <a:pt x="181" y="191"/>
                    </a:cubicBezTo>
                    <a:cubicBezTo>
                      <a:pt x="168" y="205"/>
                      <a:pt x="149" y="201"/>
                      <a:pt x="133" y="211"/>
                    </a:cubicBezTo>
                    <a:close/>
                    <a:moveTo>
                      <a:pt x="81" y="214"/>
                    </a:moveTo>
                    <a:cubicBezTo>
                      <a:pt x="81" y="227"/>
                      <a:pt x="82" y="238"/>
                      <a:pt x="84" y="248"/>
                    </a:cubicBezTo>
                    <a:cubicBezTo>
                      <a:pt x="97" y="248"/>
                      <a:pt x="117" y="243"/>
                      <a:pt x="128" y="239"/>
                    </a:cubicBezTo>
                    <a:cubicBezTo>
                      <a:pt x="129" y="206"/>
                      <a:pt x="105" y="208"/>
                      <a:pt x="81" y="214"/>
                    </a:cubicBezTo>
                    <a:close/>
                    <a:moveTo>
                      <a:pt x="88" y="260"/>
                    </a:moveTo>
                    <a:cubicBezTo>
                      <a:pt x="89" y="272"/>
                      <a:pt x="95" y="278"/>
                      <a:pt x="98" y="288"/>
                    </a:cubicBezTo>
                    <a:cubicBezTo>
                      <a:pt x="111" y="288"/>
                      <a:pt x="115" y="280"/>
                      <a:pt x="133" y="279"/>
                    </a:cubicBezTo>
                    <a:cubicBezTo>
                      <a:pt x="134" y="270"/>
                      <a:pt x="133" y="261"/>
                      <a:pt x="130" y="255"/>
                    </a:cubicBezTo>
                    <a:cubicBezTo>
                      <a:pt x="115" y="262"/>
                      <a:pt x="108" y="260"/>
                      <a:pt x="88" y="26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92" name="Freeform 40"/>
            <p:cNvSpPr>
              <a:spLocks noEditPoints="1" noChangeArrowheads="1"/>
            </p:cNvSpPr>
            <p:nvPr/>
          </p:nvSpPr>
          <p:spPr bwMode="auto">
            <a:xfrm>
              <a:off x="6984734" y="1756212"/>
              <a:ext cx="1279525" cy="1158875"/>
            </a:xfrm>
            <a:custGeom>
              <a:avLst/>
              <a:gdLst>
                <a:gd name="T0" fmla="*/ 851079615 w 1644"/>
                <a:gd name="T1" fmla="*/ 7278795 h 1488"/>
                <a:gd name="T2" fmla="*/ 953451702 w 1644"/>
                <a:gd name="T3" fmla="*/ 154064174 h 1488"/>
                <a:gd name="T4" fmla="*/ 955874549 w 1644"/>
                <a:gd name="T5" fmla="*/ 479782075 h 1488"/>
                <a:gd name="T6" fmla="*/ 878944299 w 1644"/>
                <a:gd name="T7" fmla="*/ 881925003 h 1488"/>
                <a:gd name="T8" fmla="*/ 723871791 w 1644"/>
                <a:gd name="T9" fmla="*/ 870400898 h 1488"/>
                <a:gd name="T10" fmla="*/ 149014856 w 1644"/>
                <a:gd name="T11" fmla="*/ 867974894 h 1488"/>
                <a:gd name="T12" fmla="*/ 76324758 w 1644"/>
                <a:gd name="T13" fmla="*/ 732106775 h 1488"/>
                <a:gd name="T14" fmla="*/ 6663026 w 1644"/>
                <a:gd name="T15" fmla="*/ 849171219 h 1488"/>
                <a:gd name="T16" fmla="*/ 93890981 w 1644"/>
                <a:gd name="T17" fmla="*/ 154670870 h 1488"/>
                <a:gd name="T18" fmla="*/ 103583170 w 1644"/>
                <a:gd name="T19" fmla="*/ 445814900 h 1488"/>
                <a:gd name="T20" fmla="*/ 123573019 w 1644"/>
                <a:gd name="T21" fmla="*/ 105540193 h 1488"/>
                <a:gd name="T22" fmla="*/ 742044309 w 1644"/>
                <a:gd name="T23" fmla="*/ 568338632 h 1488"/>
                <a:gd name="T24" fmla="*/ 472485675 w 1644"/>
                <a:gd name="T25" fmla="*/ 565911849 h 1488"/>
                <a:gd name="T26" fmla="*/ 88439770 w 1644"/>
                <a:gd name="T27" fmla="*/ 578043428 h 1488"/>
                <a:gd name="T28" fmla="*/ 496110182 w 1644"/>
                <a:gd name="T29" fmla="*/ 583502133 h 1488"/>
                <a:gd name="T30" fmla="*/ 976469914 w 1644"/>
                <a:gd name="T31" fmla="*/ 590780924 h 1488"/>
                <a:gd name="T32" fmla="*/ 925587018 w 1644"/>
                <a:gd name="T33" fmla="*/ 377881229 h 1488"/>
                <a:gd name="T34" fmla="*/ 910443642 w 1644"/>
                <a:gd name="T35" fmla="*/ 546502257 h 1488"/>
                <a:gd name="T36" fmla="*/ 142957350 w 1644"/>
                <a:gd name="T37" fmla="*/ 35179801 h 1488"/>
                <a:gd name="T38" fmla="*/ 815340679 w 1644"/>
                <a:gd name="T39" fmla="*/ 37605805 h 1488"/>
                <a:gd name="T40" fmla="*/ 99342970 w 1644"/>
                <a:gd name="T41" fmla="*/ 13344198 h 1488"/>
                <a:gd name="T42" fmla="*/ 837147273 w 1644"/>
                <a:gd name="T43" fmla="*/ 46097988 h 1488"/>
                <a:gd name="T44" fmla="*/ 225945155 w 1644"/>
                <a:gd name="T45" fmla="*/ 41851897 h 1488"/>
                <a:gd name="T46" fmla="*/ 138110878 w 1644"/>
                <a:gd name="T47" fmla="*/ 366963042 h 1488"/>
                <a:gd name="T48" fmla="*/ 740227758 w 1644"/>
                <a:gd name="T49" fmla="*/ 536190765 h 1488"/>
                <a:gd name="T50" fmla="*/ 832301579 w 1644"/>
                <a:gd name="T51" fmla="*/ 776385442 h 1488"/>
                <a:gd name="T52" fmla="*/ 830484249 w 1644"/>
                <a:gd name="T53" fmla="*/ 891629799 h 1488"/>
                <a:gd name="T54" fmla="*/ 828061403 w 1644"/>
                <a:gd name="T55" fmla="*/ 742418267 h 1488"/>
                <a:gd name="T56" fmla="*/ 826244073 w 1644"/>
                <a:gd name="T57" fmla="*/ 776992138 h 1488"/>
                <a:gd name="T58" fmla="*/ 811100502 w 1644"/>
                <a:gd name="T59" fmla="*/ 804286439 h 1488"/>
                <a:gd name="T60" fmla="*/ 808676877 w 1644"/>
                <a:gd name="T61" fmla="*/ 784876847 h 1488"/>
                <a:gd name="T62" fmla="*/ 762640453 w 1644"/>
                <a:gd name="T63" fmla="*/ 751516367 h 1488"/>
                <a:gd name="T64" fmla="*/ 800802819 w 1644"/>
                <a:gd name="T65" fmla="*/ 658107802 h 1488"/>
                <a:gd name="T66" fmla="*/ 797773677 w 1644"/>
                <a:gd name="T67" fmla="*/ 786696934 h 1488"/>
                <a:gd name="T68" fmla="*/ 776572795 w 1644"/>
                <a:gd name="T69" fmla="*/ 778204751 h 1488"/>
                <a:gd name="T70" fmla="*/ 753553804 w 1644"/>
                <a:gd name="T71" fmla="*/ 812778623 h 1488"/>
                <a:gd name="T72" fmla="*/ 290760393 w 1644"/>
                <a:gd name="T73" fmla="*/ 775172051 h 1488"/>
                <a:gd name="T74" fmla="*/ 679046401 w 1644"/>
                <a:gd name="T75" fmla="*/ 593206929 h 1488"/>
                <a:gd name="T76" fmla="*/ 354970114 w 1644"/>
                <a:gd name="T77" fmla="*/ 588960837 h 1488"/>
                <a:gd name="T78" fmla="*/ 739015945 w 1644"/>
                <a:gd name="T79" fmla="*/ 769713346 h 1488"/>
                <a:gd name="T80" fmla="*/ 623923328 w 1644"/>
                <a:gd name="T81" fmla="*/ 551355044 h 1488"/>
                <a:gd name="T82" fmla="*/ 639067483 w 1644"/>
                <a:gd name="T83" fmla="*/ 535584848 h 1488"/>
                <a:gd name="T84" fmla="*/ 351335454 w 1644"/>
                <a:gd name="T85" fmla="*/ 536190765 h 1488"/>
                <a:gd name="T86" fmla="*/ 523368571 w 1644"/>
                <a:gd name="T87" fmla="*/ 558633836 h 1488"/>
                <a:gd name="T88" fmla="*/ 270770545 w 1644"/>
                <a:gd name="T89" fmla="*/ 774565355 h 1488"/>
                <a:gd name="T90" fmla="*/ 265318556 w 1644"/>
                <a:gd name="T91" fmla="*/ 775172051 h 1488"/>
                <a:gd name="T92" fmla="*/ 248963367 w 1644"/>
                <a:gd name="T93" fmla="*/ 787302851 h 1488"/>
                <a:gd name="T94" fmla="*/ 185359893 w 1644"/>
                <a:gd name="T95" fmla="*/ 762434555 h 1488"/>
                <a:gd name="T96" fmla="*/ 218675836 w 1644"/>
                <a:gd name="T97" fmla="*/ 804893135 h 1488"/>
                <a:gd name="T98" fmla="*/ 231397144 w 1644"/>
                <a:gd name="T99" fmla="*/ 796401730 h 1488"/>
                <a:gd name="T100" fmla="*/ 169610221 w 1644"/>
                <a:gd name="T101" fmla="*/ 881319086 h 1488"/>
                <a:gd name="T102" fmla="*/ 92679946 w 1644"/>
                <a:gd name="T103" fmla="*/ 376667838 h 1488"/>
                <a:gd name="T104" fmla="*/ 33315907 w 1644"/>
                <a:gd name="T105" fmla="*/ 794581643 h 1488"/>
                <a:gd name="T106" fmla="*/ 89045287 w 1644"/>
                <a:gd name="T107" fmla="*/ 192276663 h 1488"/>
                <a:gd name="T108" fmla="*/ 27864696 w 1644"/>
                <a:gd name="T109" fmla="*/ 732713470 h 1488"/>
                <a:gd name="T110" fmla="*/ 84199593 w 1644"/>
                <a:gd name="T111" fmla="*/ 612616521 h 14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644"/>
                <a:gd name="T169" fmla="*/ 0 h 1488"/>
                <a:gd name="T170" fmla="*/ 1644 w 1644"/>
                <a:gd name="T171" fmla="*/ 1488 h 148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644" h="1488">
                  <a:moveTo>
                    <a:pt x="137" y="12"/>
                  </a:moveTo>
                  <a:cubicBezTo>
                    <a:pt x="143" y="7"/>
                    <a:pt x="152" y="5"/>
                    <a:pt x="158" y="1"/>
                  </a:cubicBezTo>
                  <a:cubicBezTo>
                    <a:pt x="173" y="5"/>
                    <a:pt x="185" y="5"/>
                    <a:pt x="203" y="8"/>
                  </a:cubicBezTo>
                  <a:cubicBezTo>
                    <a:pt x="213" y="10"/>
                    <a:pt x="225" y="10"/>
                    <a:pt x="235" y="9"/>
                  </a:cubicBezTo>
                  <a:cubicBezTo>
                    <a:pt x="432" y="5"/>
                    <a:pt x="651" y="14"/>
                    <a:pt x="897" y="12"/>
                  </a:cubicBezTo>
                  <a:cubicBezTo>
                    <a:pt x="975" y="12"/>
                    <a:pt x="1067" y="13"/>
                    <a:pt x="1146" y="12"/>
                  </a:cubicBezTo>
                  <a:cubicBezTo>
                    <a:pt x="1231" y="12"/>
                    <a:pt x="1292" y="17"/>
                    <a:pt x="1359" y="9"/>
                  </a:cubicBezTo>
                  <a:cubicBezTo>
                    <a:pt x="1371" y="12"/>
                    <a:pt x="1388" y="15"/>
                    <a:pt x="1405" y="12"/>
                  </a:cubicBezTo>
                  <a:cubicBezTo>
                    <a:pt x="1417" y="10"/>
                    <a:pt x="1429" y="0"/>
                    <a:pt x="1438" y="12"/>
                  </a:cubicBezTo>
                  <a:cubicBezTo>
                    <a:pt x="1466" y="11"/>
                    <a:pt x="1499" y="14"/>
                    <a:pt x="1525" y="12"/>
                  </a:cubicBezTo>
                  <a:cubicBezTo>
                    <a:pt x="1530" y="12"/>
                    <a:pt x="1536" y="9"/>
                    <a:pt x="1540" y="9"/>
                  </a:cubicBezTo>
                  <a:cubicBezTo>
                    <a:pt x="1543" y="9"/>
                    <a:pt x="1544" y="13"/>
                    <a:pt x="1547" y="14"/>
                  </a:cubicBezTo>
                  <a:cubicBezTo>
                    <a:pt x="1550" y="14"/>
                    <a:pt x="1558" y="11"/>
                    <a:pt x="1564" y="15"/>
                  </a:cubicBezTo>
                  <a:cubicBezTo>
                    <a:pt x="1569" y="24"/>
                    <a:pt x="1569" y="36"/>
                    <a:pt x="1564" y="47"/>
                  </a:cubicBezTo>
                  <a:cubicBezTo>
                    <a:pt x="1573" y="92"/>
                    <a:pt x="1565" y="143"/>
                    <a:pt x="1571" y="194"/>
                  </a:cubicBezTo>
                  <a:cubicBezTo>
                    <a:pt x="1573" y="213"/>
                    <a:pt x="1573" y="232"/>
                    <a:pt x="1574" y="254"/>
                  </a:cubicBezTo>
                  <a:cubicBezTo>
                    <a:pt x="1574" y="264"/>
                    <a:pt x="1576" y="276"/>
                    <a:pt x="1575" y="285"/>
                  </a:cubicBezTo>
                  <a:cubicBezTo>
                    <a:pt x="1575" y="290"/>
                    <a:pt x="1571" y="295"/>
                    <a:pt x="1571" y="300"/>
                  </a:cubicBezTo>
                  <a:cubicBezTo>
                    <a:pt x="1571" y="310"/>
                    <a:pt x="1575" y="319"/>
                    <a:pt x="1575" y="329"/>
                  </a:cubicBezTo>
                  <a:cubicBezTo>
                    <a:pt x="1577" y="348"/>
                    <a:pt x="1576" y="368"/>
                    <a:pt x="1577" y="387"/>
                  </a:cubicBezTo>
                  <a:cubicBezTo>
                    <a:pt x="1578" y="426"/>
                    <a:pt x="1579" y="466"/>
                    <a:pt x="1578" y="504"/>
                  </a:cubicBezTo>
                  <a:cubicBezTo>
                    <a:pt x="1578" y="515"/>
                    <a:pt x="1578" y="523"/>
                    <a:pt x="1579" y="533"/>
                  </a:cubicBezTo>
                  <a:cubicBezTo>
                    <a:pt x="1584" y="574"/>
                    <a:pt x="1582" y="617"/>
                    <a:pt x="1581" y="658"/>
                  </a:cubicBezTo>
                  <a:cubicBezTo>
                    <a:pt x="1580" y="703"/>
                    <a:pt x="1576" y="747"/>
                    <a:pt x="1578" y="791"/>
                  </a:cubicBezTo>
                  <a:cubicBezTo>
                    <a:pt x="1580" y="839"/>
                    <a:pt x="1578" y="881"/>
                    <a:pt x="1575" y="929"/>
                  </a:cubicBezTo>
                  <a:cubicBezTo>
                    <a:pt x="1593" y="934"/>
                    <a:pt x="1608" y="924"/>
                    <a:pt x="1621" y="928"/>
                  </a:cubicBezTo>
                  <a:cubicBezTo>
                    <a:pt x="1644" y="933"/>
                    <a:pt x="1640" y="966"/>
                    <a:pt x="1631" y="988"/>
                  </a:cubicBezTo>
                  <a:cubicBezTo>
                    <a:pt x="1621" y="987"/>
                    <a:pt x="1616" y="988"/>
                    <a:pt x="1612" y="983"/>
                  </a:cubicBezTo>
                  <a:cubicBezTo>
                    <a:pt x="1542" y="985"/>
                    <a:pt x="1483" y="981"/>
                    <a:pt x="1422" y="982"/>
                  </a:cubicBezTo>
                  <a:cubicBezTo>
                    <a:pt x="1419" y="1000"/>
                    <a:pt x="1422" y="1019"/>
                    <a:pt x="1423" y="1038"/>
                  </a:cubicBezTo>
                  <a:cubicBezTo>
                    <a:pt x="1429" y="1142"/>
                    <a:pt x="1436" y="1244"/>
                    <a:pt x="1440" y="1348"/>
                  </a:cubicBezTo>
                  <a:cubicBezTo>
                    <a:pt x="1441" y="1389"/>
                    <a:pt x="1442" y="1426"/>
                    <a:pt x="1451" y="1454"/>
                  </a:cubicBezTo>
                  <a:cubicBezTo>
                    <a:pt x="1437" y="1476"/>
                    <a:pt x="1401" y="1475"/>
                    <a:pt x="1375" y="1485"/>
                  </a:cubicBezTo>
                  <a:cubicBezTo>
                    <a:pt x="1365" y="1472"/>
                    <a:pt x="1344" y="1472"/>
                    <a:pt x="1339" y="1453"/>
                  </a:cubicBezTo>
                  <a:cubicBezTo>
                    <a:pt x="1337" y="1443"/>
                    <a:pt x="1341" y="1430"/>
                    <a:pt x="1341" y="1418"/>
                  </a:cubicBezTo>
                  <a:cubicBezTo>
                    <a:pt x="1340" y="1392"/>
                    <a:pt x="1337" y="1364"/>
                    <a:pt x="1339" y="1341"/>
                  </a:cubicBezTo>
                  <a:cubicBezTo>
                    <a:pt x="1329" y="1339"/>
                    <a:pt x="1314" y="1342"/>
                    <a:pt x="1303" y="1340"/>
                  </a:cubicBezTo>
                  <a:cubicBezTo>
                    <a:pt x="1295" y="1373"/>
                    <a:pt x="1291" y="1407"/>
                    <a:pt x="1287" y="1439"/>
                  </a:cubicBezTo>
                  <a:cubicBezTo>
                    <a:pt x="1264" y="1444"/>
                    <a:pt x="1235" y="1438"/>
                    <a:pt x="1208" y="1443"/>
                  </a:cubicBezTo>
                  <a:cubicBezTo>
                    <a:pt x="1203" y="1441"/>
                    <a:pt x="1202" y="1435"/>
                    <a:pt x="1195" y="1435"/>
                  </a:cubicBezTo>
                  <a:cubicBezTo>
                    <a:pt x="1191" y="1405"/>
                    <a:pt x="1209" y="1373"/>
                    <a:pt x="1209" y="1340"/>
                  </a:cubicBezTo>
                  <a:cubicBezTo>
                    <a:pt x="1121" y="1338"/>
                    <a:pt x="1043" y="1341"/>
                    <a:pt x="967" y="1341"/>
                  </a:cubicBezTo>
                  <a:cubicBezTo>
                    <a:pt x="835" y="1341"/>
                    <a:pt x="711" y="1341"/>
                    <a:pt x="565" y="1341"/>
                  </a:cubicBezTo>
                  <a:cubicBezTo>
                    <a:pt x="495" y="1341"/>
                    <a:pt x="435" y="1339"/>
                    <a:pt x="371" y="1338"/>
                  </a:cubicBezTo>
                  <a:cubicBezTo>
                    <a:pt x="367" y="1372"/>
                    <a:pt x="362" y="1415"/>
                    <a:pt x="359" y="1456"/>
                  </a:cubicBezTo>
                  <a:cubicBezTo>
                    <a:pt x="359" y="1469"/>
                    <a:pt x="362" y="1480"/>
                    <a:pt x="354" y="1488"/>
                  </a:cubicBezTo>
                  <a:cubicBezTo>
                    <a:pt x="329" y="1486"/>
                    <a:pt x="304" y="1477"/>
                    <a:pt x="280" y="1478"/>
                  </a:cubicBezTo>
                  <a:cubicBezTo>
                    <a:pt x="271" y="1460"/>
                    <a:pt x="257" y="1447"/>
                    <a:pt x="246" y="1431"/>
                  </a:cubicBezTo>
                  <a:cubicBezTo>
                    <a:pt x="266" y="1276"/>
                    <a:pt x="279" y="1112"/>
                    <a:pt x="297" y="968"/>
                  </a:cubicBezTo>
                  <a:cubicBezTo>
                    <a:pt x="263" y="965"/>
                    <a:pt x="197" y="962"/>
                    <a:pt x="155" y="962"/>
                  </a:cubicBezTo>
                  <a:cubicBezTo>
                    <a:pt x="150" y="1005"/>
                    <a:pt x="146" y="1036"/>
                    <a:pt x="141" y="1076"/>
                  </a:cubicBezTo>
                  <a:cubicBezTo>
                    <a:pt x="140" y="1091"/>
                    <a:pt x="135" y="1106"/>
                    <a:pt x="134" y="1122"/>
                  </a:cubicBezTo>
                  <a:cubicBezTo>
                    <a:pt x="134" y="1131"/>
                    <a:pt x="136" y="1139"/>
                    <a:pt x="134" y="1147"/>
                  </a:cubicBezTo>
                  <a:cubicBezTo>
                    <a:pt x="133" y="1157"/>
                    <a:pt x="128" y="1167"/>
                    <a:pt x="127" y="1176"/>
                  </a:cubicBezTo>
                  <a:cubicBezTo>
                    <a:pt x="127" y="1184"/>
                    <a:pt x="131" y="1190"/>
                    <a:pt x="130" y="1197"/>
                  </a:cubicBezTo>
                  <a:cubicBezTo>
                    <a:pt x="130" y="1200"/>
                    <a:pt x="127" y="1204"/>
                    <a:pt x="126" y="1207"/>
                  </a:cubicBezTo>
                  <a:cubicBezTo>
                    <a:pt x="125" y="1212"/>
                    <a:pt x="127" y="1216"/>
                    <a:pt x="126" y="1221"/>
                  </a:cubicBezTo>
                  <a:cubicBezTo>
                    <a:pt x="125" y="1229"/>
                    <a:pt x="121" y="1235"/>
                    <a:pt x="120" y="1243"/>
                  </a:cubicBezTo>
                  <a:cubicBezTo>
                    <a:pt x="117" y="1288"/>
                    <a:pt x="107" y="1346"/>
                    <a:pt x="104" y="1401"/>
                  </a:cubicBezTo>
                  <a:cubicBezTo>
                    <a:pt x="103" y="1412"/>
                    <a:pt x="107" y="1421"/>
                    <a:pt x="101" y="1431"/>
                  </a:cubicBezTo>
                  <a:cubicBezTo>
                    <a:pt x="88" y="1430"/>
                    <a:pt x="72" y="1437"/>
                    <a:pt x="53" y="1438"/>
                  </a:cubicBezTo>
                  <a:cubicBezTo>
                    <a:pt x="38" y="1438"/>
                    <a:pt x="19" y="1433"/>
                    <a:pt x="9" y="1433"/>
                  </a:cubicBezTo>
                  <a:cubicBezTo>
                    <a:pt x="0" y="1428"/>
                    <a:pt x="12" y="1418"/>
                    <a:pt x="6" y="1408"/>
                  </a:cubicBezTo>
                  <a:cubicBezTo>
                    <a:pt x="5" y="1403"/>
                    <a:pt x="12" y="1405"/>
                    <a:pt x="11" y="1400"/>
                  </a:cubicBezTo>
                  <a:cubicBezTo>
                    <a:pt x="20" y="1287"/>
                    <a:pt x="40" y="1173"/>
                    <a:pt x="52" y="1060"/>
                  </a:cubicBezTo>
                  <a:cubicBezTo>
                    <a:pt x="56" y="1023"/>
                    <a:pt x="66" y="972"/>
                    <a:pt x="66" y="957"/>
                  </a:cubicBezTo>
                  <a:cubicBezTo>
                    <a:pt x="77" y="849"/>
                    <a:pt x="87" y="725"/>
                    <a:pt x="104" y="606"/>
                  </a:cubicBezTo>
                  <a:cubicBezTo>
                    <a:pt x="112" y="547"/>
                    <a:pt x="114" y="487"/>
                    <a:pt x="122" y="427"/>
                  </a:cubicBezTo>
                  <a:cubicBezTo>
                    <a:pt x="126" y="398"/>
                    <a:pt x="131" y="369"/>
                    <a:pt x="133" y="339"/>
                  </a:cubicBezTo>
                  <a:cubicBezTo>
                    <a:pt x="137" y="294"/>
                    <a:pt x="147" y="256"/>
                    <a:pt x="144" y="204"/>
                  </a:cubicBezTo>
                  <a:cubicBezTo>
                    <a:pt x="141" y="136"/>
                    <a:pt x="143" y="83"/>
                    <a:pt x="137" y="12"/>
                  </a:cubicBezTo>
                  <a:close/>
                  <a:moveTo>
                    <a:pt x="155" y="255"/>
                  </a:moveTo>
                  <a:cubicBezTo>
                    <a:pt x="160" y="276"/>
                    <a:pt x="159" y="300"/>
                    <a:pt x="161" y="324"/>
                  </a:cubicBezTo>
                  <a:cubicBezTo>
                    <a:pt x="164" y="360"/>
                    <a:pt x="164" y="379"/>
                    <a:pt x="164" y="401"/>
                  </a:cubicBezTo>
                  <a:cubicBezTo>
                    <a:pt x="164" y="412"/>
                    <a:pt x="165" y="420"/>
                    <a:pt x="164" y="433"/>
                  </a:cubicBezTo>
                  <a:cubicBezTo>
                    <a:pt x="162" y="466"/>
                    <a:pt x="165" y="504"/>
                    <a:pt x="165" y="535"/>
                  </a:cubicBezTo>
                  <a:cubicBezTo>
                    <a:pt x="165" y="556"/>
                    <a:pt x="170" y="579"/>
                    <a:pt x="169" y="599"/>
                  </a:cubicBezTo>
                  <a:cubicBezTo>
                    <a:pt x="169" y="604"/>
                    <a:pt x="167" y="609"/>
                    <a:pt x="167" y="615"/>
                  </a:cubicBezTo>
                  <a:cubicBezTo>
                    <a:pt x="166" y="638"/>
                    <a:pt x="171" y="672"/>
                    <a:pt x="171" y="689"/>
                  </a:cubicBezTo>
                  <a:cubicBezTo>
                    <a:pt x="171" y="700"/>
                    <a:pt x="171" y="719"/>
                    <a:pt x="171" y="735"/>
                  </a:cubicBezTo>
                  <a:cubicBezTo>
                    <a:pt x="168" y="792"/>
                    <a:pt x="179" y="843"/>
                    <a:pt x="175" y="897"/>
                  </a:cubicBezTo>
                  <a:cubicBezTo>
                    <a:pt x="189" y="888"/>
                    <a:pt x="204" y="880"/>
                    <a:pt x="218" y="872"/>
                  </a:cubicBezTo>
                  <a:cubicBezTo>
                    <a:pt x="222" y="797"/>
                    <a:pt x="213" y="706"/>
                    <a:pt x="214" y="626"/>
                  </a:cubicBezTo>
                  <a:cubicBezTo>
                    <a:pt x="214" y="600"/>
                    <a:pt x="211" y="575"/>
                    <a:pt x="211" y="550"/>
                  </a:cubicBezTo>
                  <a:cubicBezTo>
                    <a:pt x="211" y="518"/>
                    <a:pt x="213" y="485"/>
                    <a:pt x="213" y="452"/>
                  </a:cubicBezTo>
                  <a:cubicBezTo>
                    <a:pt x="213" y="419"/>
                    <a:pt x="212" y="386"/>
                    <a:pt x="211" y="353"/>
                  </a:cubicBezTo>
                  <a:cubicBezTo>
                    <a:pt x="211" y="322"/>
                    <a:pt x="207" y="291"/>
                    <a:pt x="206" y="261"/>
                  </a:cubicBezTo>
                  <a:cubicBezTo>
                    <a:pt x="205" y="232"/>
                    <a:pt x="207" y="203"/>
                    <a:pt x="204" y="174"/>
                  </a:cubicBezTo>
                  <a:cubicBezTo>
                    <a:pt x="200" y="138"/>
                    <a:pt x="196" y="100"/>
                    <a:pt x="200" y="65"/>
                  </a:cubicBezTo>
                  <a:cubicBezTo>
                    <a:pt x="192" y="60"/>
                    <a:pt x="184" y="51"/>
                    <a:pt x="175" y="44"/>
                  </a:cubicBezTo>
                  <a:cubicBezTo>
                    <a:pt x="166" y="38"/>
                    <a:pt x="155" y="27"/>
                    <a:pt x="148" y="29"/>
                  </a:cubicBezTo>
                  <a:cubicBezTo>
                    <a:pt x="155" y="98"/>
                    <a:pt x="156" y="180"/>
                    <a:pt x="155" y="255"/>
                  </a:cubicBezTo>
                  <a:close/>
                  <a:moveTo>
                    <a:pt x="1614" y="942"/>
                  </a:moveTo>
                  <a:cubicBezTo>
                    <a:pt x="1537" y="937"/>
                    <a:pt x="1452" y="938"/>
                    <a:pt x="1363" y="937"/>
                  </a:cubicBezTo>
                  <a:cubicBezTo>
                    <a:pt x="1327" y="937"/>
                    <a:pt x="1292" y="935"/>
                    <a:pt x="1262" y="935"/>
                  </a:cubicBezTo>
                  <a:cubicBezTo>
                    <a:pt x="1249" y="934"/>
                    <a:pt x="1237" y="938"/>
                    <a:pt x="1225" y="937"/>
                  </a:cubicBezTo>
                  <a:cubicBezTo>
                    <a:pt x="1219" y="937"/>
                    <a:pt x="1213" y="933"/>
                    <a:pt x="1208" y="933"/>
                  </a:cubicBezTo>
                  <a:cubicBezTo>
                    <a:pt x="1203" y="933"/>
                    <a:pt x="1198" y="936"/>
                    <a:pt x="1194" y="936"/>
                  </a:cubicBezTo>
                  <a:cubicBezTo>
                    <a:pt x="1148" y="940"/>
                    <a:pt x="1100" y="932"/>
                    <a:pt x="1061" y="935"/>
                  </a:cubicBezTo>
                  <a:cubicBezTo>
                    <a:pt x="1056" y="935"/>
                    <a:pt x="1051" y="939"/>
                    <a:pt x="1046" y="939"/>
                  </a:cubicBezTo>
                  <a:cubicBezTo>
                    <a:pt x="1041" y="939"/>
                    <a:pt x="1037" y="935"/>
                    <a:pt x="1032" y="935"/>
                  </a:cubicBezTo>
                  <a:cubicBezTo>
                    <a:pt x="1026" y="934"/>
                    <a:pt x="1019" y="937"/>
                    <a:pt x="1013" y="937"/>
                  </a:cubicBezTo>
                  <a:cubicBezTo>
                    <a:pt x="984" y="937"/>
                    <a:pt x="958" y="936"/>
                    <a:pt x="931" y="935"/>
                  </a:cubicBezTo>
                  <a:cubicBezTo>
                    <a:pt x="881" y="932"/>
                    <a:pt x="830" y="935"/>
                    <a:pt x="780" y="933"/>
                  </a:cubicBezTo>
                  <a:cubicBezTo>
                    <a:pt x="759" y="932"/>
                    <a:pt x="740" y="935"/>
                    <a:pt x="721" y="932"/>
                  </a:cubicBezTo>
                  <a:cubicBezTo>
                    <a:pt x="710" y="930"/>
                    <a:pt x="704" y="930"/>
                    <a:pt x="692" y="930"/>
                  </a:cubicBezTo>
                  <a:cubicBezTo>
                    <a:pt x="673" y="931"/>
                    <a:pt x="648" y="921"/>
                    <a:pt x="629" y="932"/>
                  </a:cubicBezTo>
                  <a:cubicBezTo>
                    <a:pt x="590" y="922"/>
                    <a:pt x="541" y="925"/>
                    <a:pt x="494" y="925"/>
                  </a:cubicBezTo>
                  <a:cubicBezTo>
                    <a:pt x="448" y="925"/>
                    <a:pt x="409" y="922"/>
                    <a:pt x="368" y="923"/>
                  </a:cubicBezTo>
                  <a:cubicBezTo>
                    <a:pt x="300" y="926"/>
                    <a:pt x="216" y="928"/>
                    <a:pt x="155" y="925"/>
                  </a:cubicBezTo>
                  <a:cubicBezTo>
                    <a:pt x="142" y="924"/>
                    <a:pt x="94" y="917"/>
                    <a:pt x="95" y="939"/>
                  </a:cubicBezTo>
                  <a:cubicBezTo>
                    <a:pt x="97" y="962"/>
                    <a:pt x="129" y="952"/>
                    <a:pt x="146" y="953"/>
                  </a:cubicBezTo>
                  <a:cubicBezTo>
                    <a:pt x="165" y="953"/>
                    <a:pt x="192" y="955"/>
                    <a:pt x="213" y="954"/>
                  </a:cubicBezTo>
                  <a:cubicBezTo>
                    <a:pt x="226" y="953"/>
                    <a:pt x="235" y="950"/>
                    <a:pt x="243" y="950"/>
                  </a:cubicBezTo>
                  <a:cubicBezTo>
                    <a:pt x="249" y="950"/>
                    <a:pt x="263" y="954"/>
                    <a:pt x="269" y="954"/>
                  </a:cubicBezTo>
                  <a:cubicBezTo>
                    <a:pt x="316" y="958"/>
                    <a:pt x="358" y="954"/>
                    <a:pt x="404" y="951"/>
                  </a:cubicBezTo>
                  <a:cubicBezTo>
                    <a:pt x="437" y="957"/>
                    <a:pt x="469" y="956"/>
                    <a:pt x="503" y="956"/>
                  </a:cubicBezTo>
                  <a:cubicBezTo>
                    <a:pt x="532" y="955"/>
                    <a:pt x="562" y="957"/>
                    <a:pt x="591" y="958"/>
                  </a:cubicBezTo>
                  <a:cubicBezTo>
                    <a:pt x="649" y="961"/>
                    <a:pt x="709" y="957"/>
                    <a:pt x="768" y="958"/>
                  </a:cubicBezTo>
                  <a:cubicBezTo>
                    <a:pt x="785" y="959"/>
                    <a:pt x="802" y="962"/>
                    <a:pt x="819" y="962"/>
                  </a:cubicBezTo>
                  <a:cubicBezTo>
                    <a:pt x="881" y="963"/>
                    <a:pt x="947" y="961"/>
                    <a:pt x="1011" y="965"/>
                  </a:cubicBezTo>
                  <a:cubicBezTo>
                    <a:pt x="1026" y="966"/>
                    <a:pt x="1043" y="962"/>
                    <a:pt x="1055" y="962"/>
                  </a:cubicBezTo>
                  <a:cubicBezTo>
                    <a:pt x="1067" y="963"/>
                    <a:pt x="1079" y="967"/>
                    <a:pt x="1090" y="968"/>
                  </a:cubicBezTo>
                  <a:cubicBezTo>
                    <a:pt x="1107" y="969"/>
                    <a:pt x="1124" y="968"/>
                    <a:pt x="1141" y="968"/>
                  </a:cubicBezTo>
                  <a:cubicBezTo>
                    <a:pt x="1213" y="968"/>
                    <a:pt x="1298" y="969"/>
                    <a:pt x="1360" y="967"/>
                  </a:cubicBezTo>
                  <a:cubicBezTo>
                    <a:pt x="1377" y="966"/>
                    <a:pt x="1398" y="973"/>
                    <a:pt x="1415" y="967"/>
                  </a:cubicBezTo>
                  <a:cubicBezTo>
                    <a:pt x="1422" y="971"/>
                    <a:pt x="1427" y="971"/>
                    <a:pt x="1436" y="971"/>
                  </a:cubicBezTo>
                  <a:cubicBezTo>
                    <a:pt x="1493" y="973"/>
                    <a:pt x="1550" y="970"/>
                    <a:pt x="1612" y="974"/>
                  </a:cubicBezTo>
                  <a:cubicBezTo>
                    <a:pt x="1620" y="967"/>
                    <a:pt x="1625" y="949"/>
                    <a:pt x="1614" y="942"/>
                  </a:cubicBezTo>
                  <a:close/>
                  <a:moveTo>
                    <a:pt x="1567" y="725"/>
                  </a:moveTo>
                  <a:cubicBezTo>
                    <a:pt x="1569" y="581"/>
                    <a:pt x="1568" y="441"/>
                    <a:pt x="1557" y="290"/>
                  </a:cubicBezTo>
                  <a:cubicBezTo>
                    <a:pt x="1558" y="206"/>
                    <a:pt x="1560" y="125"/>
                    <a:pt x="1552" y="40"/>
                  </a:cubicBezTo>
                  <a:cubicBezTo>
                    <a:pt x="1533" y="47"/>
                    <a:pt x="1527" y="65"/>
                    <a:pt x="1512" y="75"/>
                  </a:cubicBezTo>
                  <a:cubicBezTo>
                    <a:pt x="1526" y="195"/>
                    <a:pt x="1523" y="298"/>
                    <a:pt x="1526" y="409"/>
                  </a:cubicBezTo>
                  <a:cubicBezTo>
                    <a:pt x="1527" y="431"/>
                    <a:pt x="1522" y="450"/>
                    <a:pt x="1522" y="472"/>
                  </a:cubicBezTo>
                  <a:cubicBezTo>
                    <a:pt x="1523" y="526"/>
                    <a:pt x="1525" y="568"/>
                    <a:pt x="1528" y="623"/>
                  </a:cubicBezTo>
                  <a:cubicBezTo>
                    <a:pt x="1530" y="666"/>
                    <a:pt x="1525" y="712"/>
                    <a:pt x="1525" y="758"/>
                  </a:cubicBezTo>
                  <a:cubicBezTo>
                    <a:pt x="1525" y="805"/>
                    <a:pt x="1522" y="852"/>
                    <a:pt x="1519" y="898"/>
                  </a:cubicBezTo>
                  <a:cubicBezTo>
                    <a:pt x="1532" y="910"/>
                    <a:pt x="1549" y="916"/>
                    <a:pt x="1566" y="923"/>
                  </a:cubicBezTo>
                  <a:cubicBezTo>
                    <a:pt x="1568" y="864"/>
                    <a:pt x="1566" y="794"/>
                    <a:pt x="1567" y="725"/>
                  </a:cubicBezTo>
                  <a:close/>
                  <a:moveTo>
                    <a:pt x="1550" y="928"/>
                  </a:moveTo>
                  <a:cubicBezTo>
                    <a:pt x="1542" y="922"/>
                    <a:pt x="1530" y="919"/>
                    <a:pt x="1522" y="912"/>
                  </a:cubicBezTo>
                  <a:cubicBezTo>
                    <a:pt x="1517" y="915"/>
                    <a:pt x="1518" y="916"/>
                    <a:pt x="1512" y="916"/>
                  </a:cubicBezTo>
                  <a:cubicBezTo>
                    <a:pt x="1508" y="912"/>
                    <a:pt x="1507" y="905"/>
                    <a:pt x="1503" y="901"/>
                  </a:cubicBezTo>
                  <a:cubicBezTo>
                    <a:pt x="1429" y="892"/>
                    <a:pt x="1319" y="897"/>
                    <a:pt x="1248" y="893"/>
                  </a:cubicBezTo>
                  <a:cubicBezTo>
                    <a:pt x="1245" y="898"/>
                    <a:pt x="1239" y="892"/>
                    <a:pt x="1237" y="897"/>
                  </a:cubicBezTo>
                  <a:cubicBezTo>
                    <a:pt x="1234" y="894"/>
                    <a:pt x="1229" y="894"/>
                    <a:pt x="1223" y="894"/>
                  </a:cubicBezTo>
                  <a:cubicBezTo>
                    <a:pt x="1223" y="911"/>
                    <a:pt x="1213" y="918"/>
                    <a:pt x="1201" y="923"/>
                  </a:cubicBezTo>
                  <a:cubicBezTo>
                    <a:pt x="1321" y="928"/>
                    <a:pt x="1451" y="928"/>
                    <a:pt x="1550" y="928"/>
                  </a:cubicBezTo>
                  <a:close/>
                  <a:moveTo>
                    <a:pt x="211" y="57"/>
                  </a:moveTo>
                  <a:cubicBezTo>
                    <a:pt x="213" y="60"/>
                    <a:pt x="218" y="51"/>
                    <a:pt x="221" y="55"/>
                  </a:cubicBezTo>
                  <a:cubicBezTo>
                    <a:pt x="224" y="53"/>
                    <a:pt x="229" y="58"/>
                    <a:pt x="236" y="58"/>
                  </a:cubicBezTo>
                  <a:cubicBezTo>
                    <a:pt x="242" y="59"/>
                    <a:pt x="247" y="55"/>
                    <a:pt x="252" y="55"/>
                  </a:cubicBezTo>
                  <a:cubicBezTo>
                    <a:pt x="257" y="56"/>
                    <a:pt x="263" y="59"/>
                    <a:pt x="269" y="60"/>
                  </a:cubicBezTo>
                  <a:cubicBezTo>
                    <a:pt x="275" y="60"/>
                    <a:pt x="281" y="58"/>
                    <a:pt x="288" y="58"/>
                  </a:cubicBezTo>
                  <a:cubicBezTo>
                    <a:pt x="413" y="60"/>
                    <a:pt x="529" y="60"/>
                    <a:pt x="647" y="60"/>
                  </a:cubicBezTo>
                  <a:cubicBezTo>
                    <a:pt x="655" y="60"/>
                    <a:pt x="664" y="63"/>
                    <a:pt x="672" y="62"/>
                  </a:cubicBezTo>
                  <a:cubicBezTo>
                    <a:pt x="728" y="62"/>
                    <a:pt x="782" y="61"/>
                    <a:pt x="842" y="62"/>
                  </a:cubicBezTo>
                  <a:cubicBezTo>
                    <a:pt x="957" y="65"/>
                    <a:pt x="1042" y="63"/>
                    <a:pt x="1142" y="65"/>
                  </a:cubicBezTo>
                  <a:cubicBezTo>
                    <a:pt x="1209" y="67"/>
                    <a:pt x="1290" y="67"/>
                    <a:pt x="1346" y="62"/>
                  </a:cubicBezTo>
                  <a:cubicBezTo>
                    <a:pt x="1400" y="69"/>
                    <a:pt x="1452" y="66"/>
                    <a:pt x="1507" y="64"/>
                  </a:cubicBezTo>
                  <a:cubicBezTo>
                    <a:pt x="1513" y="51"/>
                    <a:pt x="1534" y="41"/>
                    <a:pt x="1542" y="25"/>
                  </a:cubicBezTo>
                  <a:cubicBezTo>
                    <a:pt x="1445" y="18"/>
                    <a:pt x="1332" y="27"/>
                    <a:pt x="1241" y="23"/>
                  </a:cubicBezTo>
                  <a:cubicBezTo>
                    <a:pt x="1193" y="22"/>
                    <a:pt x="1142" y="24"/>
                    <a:pt x="1092" y="23"/>
                  </a:cubicBezTo>
                  <a:cubicBezTo>
                    <a:pt x="973" y="23"/>
                    <a:pt x="890" y="21"/>
                    <a:pt x="780" y="21"/>
                  </a:cubicBezTo>
                  <a:cubicBezTo>
                    <a:pt x="606" y="21"/>
                    <a:pt x="477" y="20"/>
                    <a:pt x="302" y="19"/>
                  </a:cubicBezTo>
                  <a:cubicBezTo>
                    <a:pt x="262" y="19"/>
                    <a:pt x="211" y="15"/>
                    <a:pt x="186" y="26"/>
                  </a:cubicBezTo>
                  <a:cubicBezTo>
                    <a:pt x="176" y="23"/>
                    <a:pt x="172" y="24"/>
                    <a:pt x="164" y="22"/>
                  </a:cubicBezTo>
                  <a:cubicBezTo>
                    <a:pt x="179" y="35"/>
                    <a:pt x="193" y="52"/>
                    <a:pt x="211" y="57"/>
                  </a:cubicBezTo>
                  <a:close/>
                  <a:moveTo>
                    <a:pt x="1512" y="560"/>
                  </a:moveTo>
                  <a:cubicBezTo>
                    <a:pt x="1510" y="513"/>
                    <a:pt x="1516" y="464"/>
                    <a:pt x="1511" y="417"/>
                  </a:cubicBezTo>
                  <a:cubicBezTo>
                    <a:pt x="1514" y="403"/>
                    <a:pt x="1512" y="380"/>
                    <a:pt x="1512" y="359"/>
                  </a:cubicBezTo>
                  <a:cubicBezTo>
                    <a:pt x="1513" y="342"/>
                    <a:pt x="1511" y="326"/>
                    <a:pt x="1511" y="310"/>
                  </a:cubicBezTo>
                  <a:cubicBezTo>
                    <a:pt x="1509" y="228"/>
                    <a:pt x="1509" y="156"/>
                    <a:pt x="1501" y="76"/>
                  </a:cubicBezTo>
                  <a:cubicBezTo>
                    <a:pt x="1480" y="76"/>
                    <a:pt x="1461" y="76"/>
                    <a:pt x="1441" y="75"/>
                  </a:cubicBezTo>
                  <a:cubicBezTo>
                    <a:pt x="1423" y="75"/>
                    <a:pt x="1403" y="77"/>
                    <a:pt x="1382" y="76"/>
                  </a:cubicBezTo>
                  <a:cubicBezTo>
                    <a:pt x="1368" y="76"/>
                    <a:pt x="1356" y="73"/>
                    <a:pt x="1347" y="82"/>
                  </a:cubicBezTo>
                  <a:cubicBezTo>
                    <a:pt x="1340" y="76"/>
                    <a:pt x="1331" y="75"/>
                    <a:pt x="1324" y="75"/>
                  </a:cubicBezTo>
                  <a:cubicBezTo>
                    <a:pt x="1268" y="73"/>
                    <a:pt x="1196" y="75"/>
                    <a:pt x="1134" y="76"/>
                  </a:cubicBezTo>
                  <a:cubicBezTo>
                    <a:pt x="1077" y="73"/>
                    <a:pt x="1017" y="74"/>
                    <a:pt x="970" y="74"/>
                  </a:cubicBezTo>
                  <a:cubicBezTo>
                    <a:pt x="909" y="73"/>
                    <a:pt x="843" y="71"/>
                    <a:pt x="783" y="69"/>
                  </a:cubicBezTo>
                  <a:cubicBezTo>
                    <a:pt x="751" y="69"/>
                    <a:pt x="722" y="72"/>
                    <a:pt x="695" y="71"/>
                  </a:cubicBezTo>
                  <a:cubicBezTo>
                    <a:pt x="679" y="70"/>
                    <a:pt x="663" y="73"/>
                    <a:pt x="647" y="72"/>
                  </a:cubicBezTo>
                  <a:cubicBezTo>
                    <a:pt x="558" y="70"/>
                    <a:pt x="462" y="70"/>
                    <a:pt x="373" y="69"/>
                  </a:cubicBezTo>
                  <a:cubicBezTo>
                    <a:pt x="336" y="69"/>
                    <a:pt x="299" y="64"/>
                    <a:pt x="264" y="68"/>
                  </a:cubicBezTo>
                  <a:cubicBezTo>
                    <a:pt x="260" y="69"/>
                    <a:pt x="255" y="71"/>
                    <a:pt x="250" y="71"/>
                  </a:cubicBezTo>
                  <a:cubicBezTo>
                    <a:pt x="245" y="71"/>
                    <a:pt x="241" y="67"/>
                    <a:pt x="235" y="67"/>
                  </a:cubicBezTo>
                  <a:cubicBezTo>
                    <a:pt x="226" y="66"/>
                    <a:pt x="218" y="73"/>
                    <a:pt x="208" y="72"/>
                  </a:cubicBezTo>
                  <a:cubicBezTo>
                    <a:pt x="208" y="133"/>
                    <a:pt x="220" y="210"/>
                    <a:pt x="220" y="260"/>
                  </a:cubicBezTo>
                  <a:cubicBezTo>
                    <a:pt x="219" y="286"/>
                    <a:pt x="222" y="311"/>
                    <a:pt x="222" y="342"/>
                  </a:cubicBezTo>
                  <a:cubicBezTo>
                    <a:pt x="223" y="386"/>
                    <a:pt x="226" y="428"/>
                    <a:pt x="224" y="472"/>
                  </a:cubicBezTo>
                  <a:cubicBezTo>
                    <a:pt x="222" y="518"/>
                    <a:pt x="226" y="567"/>
                    <a:pt x="228" y="605"/>
                  </a:cubicBezTo>
                  <a:cubicBezTo>
                    <a:pt x="230" y="644"/>
                    <a:pt x="229" y="686"/>
                    <a:pt x="228" y="728"/>
                  </a:cubicBezTo>
                  <a:cubicBezTo>
                    <a:pt x="228" y="773"/>
                    <a:pt x="234" y="819"/>
                    <a:pt x="231" y="863"/>
                  </a:cubicBezTo>
                  <a:cubicBezTo>
                    <a:pt x="396" y="871"/>
                    <a:pt x="574" y="870"/>
                    <a:pt x="735" y="873"/>
                  </a:cubicBezTo>
                  <a:cubicBezTo>
                    <a:pt x="815" y="875"/>
                    <a:pt x="892" y="879"/>
                    <a:pt x="970" y="877"/>
                  </a:cubicBezTo>
                  <a:cubicBezTo>
                    <a:pt x="969" y="847"/>
                    <a:pt x="995" y="844"/>
                    <a:pt x="1008" y="827"/>
                  </a:cubicBezTo>
                  <a:cubicBezTo>
                    <a:pt x="1033" y="821"/>
                    <a:pt x="1059" y="839"/>
                    <a:pt x="1088" y="849"/>
                  </a:cubicBezTo>
                  <a:cubicBezTo>
                    <a:pt x="1110" y="849"/>
                    <a:pt x="1136" y="847"/>
                    <a:pt x="1152" y="830"/>
                  </a:cubicBezTo>
                  <a:cubicBezTo>
                    <a:pt x="1189" y="833"/>
                    <a:pt x="1210" y="860"/>
                    <a:pt x="1222" y="884"/>
                  </a:cubicBezTo>
                  <a:cubicBezTo>
                    <a:pt x="1317" y="883"/>
                    <a:pt x="1412" y="887"/>
                    <a:pt x="1510" y="888"/>
                  </a:cubicBezTo>
                  <a:cubicBezTo>
                    <a:pt x="1518" y="784"/>
                    <a:pt x="1517" y="671"/>
                    <a:pt x="1512" y="560"/>
                  </a:cubicBezTo>
                  <a:close/>
                  <a:moveTo>
                    <a:pt x="1427" y="1290"/>
                  </a:moveTo>
                  <a:cubicBezTo>
                    <a:pt x="1422" y="1194"/>
                    <a:pt x="1416" y="1096"/>
                    <a:pt x="1409" y="981"/>
                  </a:cubicBezTo>
                  <a:cubicBezTo>
                    <a:pt x="1392" y="982"/>
                    <a:pt x="1384" y="980"/>
                    <a:pt x="1367" y="981"/>
                  </a:cubicBezTo>
                  <a:cubicBezTo>
                    <a:pt x="1359" y="1018"/>
                    <a:pt x="1367" y="1065"/>
                    <a:pt x="1370" y="1111"/>
                  </a:cubicBezTo>
                  <a:cubicBezTo>
                    <a:pt x="1372" y="1139"/>
                    <a:pt x="1368" y="1168"/>
                    <a:pt x="1370" y="1197"/>
                  </a:cubicBezTo>
                  <a:cubicBezTo>
                    <a:pt x="1371" y="1226"/>
                    <a:pt x="1374" y="1253"/>
                    <a:pt x="1374" y="1280"/>
                  </a:cubicBezTo>
                  <a:cubicBezTo>
                    <a:pt x="1374" y="1335"/>
                    <a:pt x="1376" y="1390"/>
                    <a:pt x="1378" y="1442"/>
                  </a:cubicBezTo>
                  <a:cubicBezTo>
                    <a:pt x="1379" y="1451"/>
                    <a:pt x="1380" y="1461"/>
                    <a:pt x="1384" y="1470"/>
                  </a:cubicBezTo>
                  <a:cubicBezTo>
                    <a:pt x="1400" y="1467"/>
                    <a:pt x="1415" y="1461"/>
                    <a:pt x="1429" y="1454"/>
                  </a:cubicBezTo>
                  <a:cubicBezTo>
                    <a:pt x="1433" y="1404"/>
                    <a:pt x="1430" y="1344"/>
                    <a:pt x="1427" y="1290"/>
                  </a:cubicBezTo>
                  <a:close/>
                  <a:moveTo>
                    <a:pt x="1367" y="1338"/>
                  </a:moveTo>
                  <a:cubicBezTo>
                    <a:pt x="1363" y="1346"/>
                    <a:pt x="1355" y="1344"/>
                    <a:pt x="1349" y="1341"/>
                  </a:cubicBezTo>
                  <a:cubicBezTo>
                    <a:pt x="1345" y="1371"/>
                    <a:pt x="1355" y="1418"/>
                    <a:pt x="1350" y="1449"/>
                  </a:cubicBezTo>
                  <a:cubicBezTo>
                    <a:pt x="1357" y="1456"/>
                    <a:pt x="1364" y="1463"/>
                    <a:pt x="1371" y="1470"/>
                  </a:cubicBezTo>
                  <a:cubicBezTo>
                    <a:pt x="1368" y="1429"/>
                    <a:pt x="1371" y="1379"/>
                    <a:pt x="1367" y="1338"/>
                  </a:cubicBezTo>
                  <a:close/>
                  <a:moveTo>
                    <a:pt x="1364" y="1224"/>
                  </a:moveTo>
                  <a:cubicBezTo>
                    <a:pt x="1360" y="1138"/>
                    <a:pt x="1361" y="1065"/>
                    <a:pt x="1353" y="979"/>
                  </a:cubicBezTo>
                  <a:cubicBezTo>
                    <a:pt x="1343" y="979"/>
                    <a:pt x="1340" y="979"/>
                    <a:pt x="1334" y="978"/>
                  </a:cubicBezTo>
                  <a:cubicBezTo>
                    <a:pt x="1333" y="1056"/>
                    <a:pt x="1339" y="1122"/>
                    <a:pt x="1342" y="1200"/>
                  </a:cubicBezTo>
                  <a:cubicBezTo>
                    <a:pt x="1343" y="1225"/>
                    <a:pt x="1342" y="1254"/>
                    <a:pt x="1346" y="1273"/>
                  </a:cubicBezTo>
                  <a:cubicBezTo>
                    <a:pt x="1354" y="1273"/>
                    <a:pt x="1360" y="1269"/>
                    <a:pt x="1366" y="1271"/>
                  </a:cubicBezTo>
                  <a:cubicBezTo>
                    <a:pt x="1369" y="1256"/>
                    <a:pt x="1360" y="1238"/>
                    <a:pt x="1367" y="1224"/>
                  </a:cubicBezTo>
                  <a:cubicBezTo>
                    <a:pt x="1368" y="1224"/>
                    <a:pt x="1369" y="1223"/>
                    <a:pt x="1367" y="1222"/>
                  </a:cubicBezTo>
                  <a:cubicBezTo>
                    <a:pt x="1367" y="1224"/>
                    <a:pt x="1366" y="1224"/>
                    <a:pt x="1364" y="1224"/>
                  </a:cubicBezTo>
                  <a:close/>
                  <a:moveTo>
                    <a:pt x="1367" y="1303"/>
                  </a:moveTo>
                  <a:cubicBezTo>
                    <a:pt x="1361" y="1305"/>
                    <a:pt x="1353" y="1304"/>
                    <a:pt x="1347" y="1306"/>
                  </a:cubicBezTo>
                  <a:cubicBezTo>
                    <a:pt x="1347" y="1314"/>
                    <a:pt x="1348" y="1319"/>
                    <a:pt x="1349" y="1326"/>
                  </a:cubicBezTo>
                  <a:cubicBezTo>
                    <a:pt x="1358" y="1323"/>
                    <a:pt x="1362" y="1330"/>
                    <a:pt x="1368" y="1323"/>
                  </a:cubicBezTo>
                  <a:cubicBezTo>
                    <a:pt x="1366" y="1319"/>
                    <a:pt x="1369" y="1310"/>
                    <a:pt x="1367" y="1303"/>
                  </a:cubicBezTo>
                  <a:close/>
                  <a:moveTo>
                    <a:pt x="1364" y="1281"/>
                  </a:moveTo>
                  <a:cubicBezTo>
                    <a:pt x="1356" y="1283"/>
                    <a:pt x="1350" y="1280"/>
                    <a:pt x="1345" y="1283"/>
                  </a:cubicBezTo>
                  <a:cubicBezTo>
                    <a:pt x="1344" y="1287"/>
                    <a:pt x="1347" y="1288"/>
                    <a:pt x="1346" y="1294"/>
                  </a:cubicBezTo>
                  <a:cubicBezTo>
                    <a:pt x="1355" y="1290"/>
                    <a:pt x="1358" y="1293"/>
                    <a:pt x="1367" y="1295"/>
                  </a:cubicBezTo>
                  <a:cubicBezTo>
                    <a:pt x="1366" y="1291"/>
                    <a:pt x="1366" y="1285"/>
                    <a:pt x="1364" y="1281"/>
                  </a:cubicBezTo>
                  <a:close/>
                  <a:moveTo>
                    <a:pt x="1336" y="1308"/>
                  </a:moveTo>
                  <a:cubicBezTo>
                    <a:pt x="1333" y="1308"/>
                    <a:pt x="1328" y="1308"/>
                    <a:pt x="1327" y="1306"/>
                  </a:cubicBezTo>
                  <a:cubicBezTo>
                    <a:pt x="1330" y="1314"/>
                    <a:pt x="1328" y="1316"/>
                    <a:pt x="1329" y="1327"/>
                  </a:cubicBezTo>
                  <a:cubicBezTo>
                    <a:pt x="1334" y="1328"/>
                    <a:pt x="1335" y="1325"/>
                    <a:pt x="1339" y="1326"/>
                  </a:cubicBezTo>
                  <a:cubicBezTo>
                    <a:pt x="1340" y="1318"/>
                    <a:pt x="1338" y="1313"/>
                    <a:pt x="1336" y="1308"/>
                  </a:cubicBezTo>
                  <a:close/>
                  <a:moveTo>
                    <a:pt x="1328" y="1109"/>
                  </a:moveTo>
                  <a:cubicBezTo>
                    <a:pt x="1324" y="1171"/>
                    <a:pt x="1314" y="1220"/>
                    <a:pt x="1310" y="1273"/>
                  </a:cubicBezTo>
                  <a:cubicBezTo>
                    <a:pt x="1315" y="1270"/>
                    <a:pt x="1327" y="1274"/>
                    <a:pt x="1336" y="1271"/>
                  </a:cubicBezTo>
                  <a:cubicBezTo>
                    <a:pt x="1333" y="1215"/>
                    <a:pt x="1334" y="1163"/>
                    <a:pt x="1328" y="1109"/>
                  </a:cubicBezTo>
                  <a:close/>
                  <a:moveTo>
                    <a:pt x="1328" y="1281"/>
                  </a:moveTo>
                  <a:cubicBezTo>
                    <a:pt x="1325" y="1284"/>
                    <a:pt x="1327" y="1290"/>
                    <a:pt x="1327" y="1295"/>
                  </a:cubicBezTo>
                  <a:cubicBezTo>
                    <a:pt x="1330" y="1295"/>
                    <a:pt x="1333" y="1295"/>
                    <a:pt x="1335" y="1294"/>
                  </a:cubicBezTo>
                  <a:cubicBezTo>
                    <a:pt x="1335" y="1288"/>
                    <a:pt x="1334" y="1282"/>
                    <a:pt x="1328" y="1281"/>
                  </a:cubicBezTo>
                  <a:close/>
                  <a:moveTo>
                    <a:pt x="1322" y="1085"/>
                  </a:moveTo>
                  <a:cubicBezTo>
                    <a:pt x="1324" y="1080"/>
                    <a:pt x="1328" y="1085"/>
                    <a:pt x="1328" y="1077"/>
                  </a:cubicBezTo>
                  <a:cubicBezTo>
                    <a:pt x="1324" y="1050"/>
                    <a:pt x="1325" y="1007"/>
                    <a:pt x="1322" y="979"/>
                  </a:cubicBezTo>
                  <a:cubicBezTo>
                    <a:pt x="1315" y="981"/>
                    <a:pt x="1303" y="977"/>
                    <a:pt x="1293" y="979"/>
                  </a:cubicBezTo>
                  <a:cubicBezTo>
                    <a:pt x="1289" y="1003"/>
                    <a:pt x="1292" y="1028"/>
                    <a:pt x="1289" y="1052"/>
                  </a:cubicBezTo>
                  <a:cubicBezTo>
                    <a:pt x="1285" y="1087"/>
                    <a:pt x="1274" y="1122"/>
                    <a:pt x="1268" y="1157"/>
                  </a:cubicBezTo>
                  <a:cubicBezTo>
                    <a:pt x="1263" y="1186"/>
                    <a:pt x="1262" y="1219"/>
                    <a:pt x="1259" y="1239"/>
                  </a:cubicBezTo>
                  <a:cubicBezTo>
                    <a:pt x="1258" y="1248"/>
                    <a:pt x="1258" y="1260"/>
                    <a:pt x="1251" y="1267"/>
                  </a:cubicBezTo>
                  <a:cubicBezTo>
                    <a:pt x="1241" y="1263"/>
                    <a:pt x="1247" y="1251"/>
                    <a:pt x="1248" y="1245"/>
                  </a:cubicBezTo>
                  <a:cubicBezTo>
                    <a:pt x="1250" y="1236"/>
                    <a:pt x="1250" y="1227"/>
                    <a:pt x="1251" y="1218"/>
                  </a:cubicBezTo>
                  <a:cubicBezTo>
                    <a:pt x="1261" y="1145"/>
                    <a:pt x="1284" y="1064"/>
                    <a:pt x="1283" y="979"/>
                  </a:cubicBezTo>
                  <a:cubicBezTo>
                    <a:pt x="1278" y="979"/>
                    <a:pt x="1273" y="979"/>
                    <a:pt x="1269" y="981"/>
                  </a:cubicBezTo>
                  <a:cubicBezTo>
                    <a:pt x="1254" y="1069"/>
                    <a:pt x="1241" y="1187"/>
                    <a:pt x="1227" y="1270"/>
                  </a:cubicBezTo>
                  <a:cubicBezTo>
                    <a:pt x="1251" y="1268"/>
                    <a:pt x="1279" y="1269"/>
                    <a:pt x="1300" y="1270"/>
                  </a:cubicBezTo>
                  <a:cubicBezTo>
                    <a:pt x="1306" y="1211"/>
                    <a:pt x="1320" y="1150"/>
                    <a:pt x="1322" y="1085"/>
                  </a:cubicBezTo>
                  <a:close/>
                  <a:moveTo>
                    <a:pt x="1306" y="1309"/>
                  </a:moveTo>
                  <a:cubicBezTo>
                    <a:pt x="1307" y="1317"/>
                    <a:pt x="1306" y="1320"/>
                    <a:pt x="1306" y="1327"/>
                  </a:cubicBezTo>
                  <a:cubicBezTo>
                    <a:pt x="1309" y="1327"/>
                    <a:pt x="1312" y="1327"/>
                    <a:pt x="1315" y="1327"/>
                  </a:cubicBezTo>
                  <a:cubicBezTo>
                    <a:pt x="1318" y="1319"/>
                    <a:pt x="1315" y="1315"/>
                    <a:pt x="1318" y="1308"/>
                  </a:cubicBezTo>
                  <a:cubicBezTo>
                    <a:pt x="1312" y="1307"/>
                    <a:pt x="1311" y="1310"/>
                    <a:pt x="1306" y="1309"/>
                  </a:cubicBezTo>
                  <a:close/>
                  <a:moveTo>
                    <a:pt x="1314" y="1283"/>
                  </a:moveTo>
                  <a:cubicBezTo>
                    <a:pt x="1306" y="1283"/>
                    <a:pt x="1307" y="1292"/>
                    <a:pt x="1304" y="1294"/>
                  </a:cubicBezTo>
                  <a:cubicBezTo>
                    <a:pt x="1307" y="1295"/>
                    <a:pt x="1312" y="1296"/>
                    <a:pt x="1317" y="1297"/>
                  </a:cubicBezTo>
                  <a:cubicBezTo>
                    <a:pt x="1317" y="1290"/>
                    <a:pt x="1316" y="1286"/>
                    <a:pt x="1314" y="1283"/>
                  </a:cubicBezTo>
                  <a:close/>
                  <a:moveTo>
                    <a:pt x="1282" y="1309"/>
                  </a:moveTo>
                  <a:cubicBezTo>
                    <a:pt x="1283" y="1319"/>
                    <a:pt x="1279" y="1321"/>
                    <a:pt x="1282" y="1327"/>
                  </a:cubicBezTo>
                  <a:cubicBezTo>
                    <a:pt x="1282" y="1326"/>
                    <a:pt x="1290" y="1325"/>
                    <a:pt x="1293" y="1327"/>
                  </a:cubicBezTo>
                  <a:cubicBezTo>
                    <a:pt x="1298" y="1320"/>
                    <a:pt x="1294" y="1314"/>
                    <a:pt x="1296" y="1308"/>
                  </a:cubicBezTo>
                  <a:cubicBezTo>
                    <a:pt x="1289" y="1308"/>
                    <a:pt x="1287" y="1306"/>
                    <a:pt x="1282" y="1309"/>
                  </a:cubicBezTo>
                  <a:close/>
                  <a:moveTo>
                    <a:pt x="1290" y="1281"/>
                  </a:moveTo>
                  <a:cubicBezTo>
                    <a:pt x="1288" y="1285"/>
                    <a:pt x="1285" y="1284"/>
                    <a:pt x="1282" y="1283"/>
                  </a:cubicBezTo>
                  <a:cubicBezTo>
                    <a:pt x="1280" y="1285"/>
                    <a:pt x="1279" y="1295"/>
                    <a:pt x="1282" y="1297"/>
                  </a:cubicBezTo>
                  <a:cubicBezTo>
                    <a:pt x="1283" y="1287"/>
                    <a:pt x="1290" y="1298"/>
                    <a:pt x="1294" y="1294"/>
                  </a:cubicBezTo>
                  <a:cubicBezTo>
                    <a:pt x="1292" y="1291"/>
                    <a:pt x="1295" y="1282"/>
                    <a:pt x="1290" y="1281"/>
                  </a:cubicBezTo>
                  <a:close/>
                  <a:moveTo>
                    <a:pt x="1244" y="1340"/>
                  </a:moveTo>
                  <a:cubicBezTo>
                    <a:pt x="1235" y="1369"/>
                    <a:pt x="1227" y="1400"/>
                    <a:pt x="1219" y="1431"/>
                  </a:cubicBezTo>
                  <a:cubicBezTo>
                    <a:pt x="1243" y="1432"/>
                    <a:pt x="1254" y="1431"/>
                    <a:pt x="1276" y="1431"/>
                  </a:cubicBezTo>
                  <a:cubicBezTo>
                    <a:pt x="1285" y="1404"/>
                    <a:pt x="1289" y="1373"/>
                    <a:pt x="1292" y="1340"/>
                  </a:cubicBezTo>
                  <a:cubicBezTo>
                    <a:pt x="1273" y="1339"/>
                    <a:pt x="1265" y="1340"/>
                    <a:pt x="1244" y="1340"/>
                  </a:cubicBezTo>
                  <a:close/>
                  <a:moveTo>
                    <a:pt x="1269" y="1284"/>
                  </a:moveTo>
                  <a:cubicBezTo>
                    <a:pt x="1240" y="1276"/>
                    <a:pt x="1209" y="1282"/>
                    <a:pt x="1178" y="1283"/>
                  </a:cubicBezTo>
                  <a:cubicBezTo>
                    <a:pt x="1147" y="1283"/>
                    <a:pt x="1114" y="1278"/>
                    <a:pt x="1082" y="1278"/>
                  </a:cubicBezTo>
                  <a:cubicBezTo>
                    <a:pt x="1073" y="1278"/>
                    <a:pt x="1064" y="1281"/>
                    <a:pt x="1055" y="1281"/>
                  </a:cubicBezTo>
                  <a:cubicBezTo>
                    <a:pt x="1007" y="1281"/>
                    <a:pt x="977" y="1281"/>
                    <a:pt x="935" y="1278"/>
                  </a:cubicBezTo>
                  <a:cubicBezTo>
                    <a:pt x="899" y="1276"/>
                    <a:pt x="833" y="1283"/>
                    <a:pt x="784" y="1278"/>
                  </a:cubicBezTo>
                  <a:cubicBezTo>
                    <a:pt x="757" y="1276"/>
                    <a:pt x="729" y="1280"/>
                    <a:pt x="703" y="1280"/>
                  </a:cubicBezTo>
                  <a:cubicBezTo>
                    <a:pt x="620" y="1279"/>
                    <a:pt x="547" y="1281"/>
                    <a:pt x="480" y="1278"/>
                  </a:cubicBezTo>
                  <a:cubicBezTo>
                    <a:pt x="479" y="1294"/>
                    <a:pt x="483" y="1312"/>
                    <a:pt x="485" y="1329"/>
                  </a:cubicBezTo>
                  <a:cubicBezTo>
                    <a:pt x="556" y="1330"/>
                    <a:pt x="632" y="1329"/>
                    <a:pt x="714" y="1329"/>
                  </a:cubicBezTo>
                  <a:cubicBezTo>
                    <a:pt x="912" y="1327"/>
                    <a:pt x="1058" y="1329"/>
                    <a:pt x="1268" y="1326"/>
                  </a:cubicBezTo>
                  <a:cubicBezTo>
                    <a:pt x="1267" y="1314"/>
                    <a:pt x="1274" y="1301"/>
                    <a:pt x="1269" y="1284"/>
                  </a:cubicBezTo>
                  <a:close/>
                  <a:moveTo>
                    <a:pt x="1259" y="979"/>
                  </a:moveTo>
                  <a:cubicBezTo>
                    <a:pt x="1258" y="979"/>
                    <a:pt x="1257" y="979"/>
                    <a:pt x="1255" y="979"/>
                  </a:cubicBezTo>
                  <a:cubicBezTo>
                    <a:pt x="1228" y="979"/>
                    <a:pt x="1205" y="979"/>
                    <a:pt x="1183" y="979"/>
                  </a:cubicBezTo>
                  <a:cubicBezTo>
                    <a:pt x="1160" y="979"/>
                    <a:pt x="1137" y="979"/>
                    <a:pt x="1121" y="978"/>
                  </a:cubicBezTo>
                  <a:cubicBezTo>
                    <a:pt x="1078" y="976"/>
                    <a:pt x="1027" y="977"/>
                    <a:pt x="993" y="978"/>
                  </a:cubicBezTo>
                  <a:cubicBezTo>
                    <a:pt x="970" y="978"/>
                    <a:pt x="949" y="976"/>
                    <a:pt x="930" y="976"/>
                  </a:cubicBezTo>
                  <a:cubicBezTo>
                    <a:pt x="910" y="976"/>
                    <a:pt x="891" y="973"/>
                    <a:pt x="874" y="979"/>
                  </a:cubicBezTo>
                  <a:cubicBezTo>
                    <a:pt x="872" y="973"/>
                    <a:pt x="868" y="975"/>
                    <a:pt x="865" y="975"/>
                  </a:cubicBezTo>
                  <a:cubicBezTo>
                    <a:pt x="842" y="972"/>
                    <a:pt x="817" y="974"/>
                    <a:pt x="794" y="974"/>
                  </a:cubicBezTo>
                  <a:cubicBezTo>
                    <a:pt x="750" y="974"/>
                    <a:pt x="700" y="969"/>
                    <a:pt x="652" y="968"/>
                  </a:cubicBezTo>
                  <a:cubicBezTo>
                    <a:pt x="634" y="968"/>
                    <a:pt x="613" y="963"/>
                    <a:pt x="600" y="965"/>
                  </a:cubicBezTo>
                  <a:cubicBezTo>
                    <a:pt x="593" y="967"/>
                    <a:pt x="593" y="973"/>
                    <a:pt x="586" y="971"/>
                  </a:cubicBezTo>
                  <a:cubicBezTo>
                    <a:pt x="535" y="969"/>
                    <a:pt x="453" y="965"/>
                    <a:pt x="407" y="965"/>
                  </a:cubicBezTo>
                  <a:cubicBezTo>
                    <a:pt x="400" y="1043"/>
                    <a:pt x="390" y="1113"/>
                    <a:pt x="383" y="1192"/>
                  </a:cubicBezTo>
                  <a:cubicBezTo>
                    <a:pt x="381" y="1217"/>
                    <a:pt x="374" y="1241"/>
                    <a:pt x="378" y="1264"/>
                  </a:cubicBezTo>
                  <a:cubicBezTo>
                    <a:pt x="397" y="1271"/>
                    <a:pt x="425" y="1269"/>
                    <a:pt x="452" y="1270"/>
                  </a:cubicBezTo>
                  <a:cubicBezTo>
                    <a:pt x="488" y="1271"/>
                    <a:pt x="517" y="1271"/>
                    <a:pt x="551" y="1271"/>
                  </a:cubicBezTo>
                  <a:cubicBezTo>
                    <a:pt x="622" y="1271"/>
                    <a:pt x="689" y="1270"/>
                    <a:pt x="756" y="1270"/>
                  </a:cubicBezTo>
                  <a:cubicBezTo>
                    <a:pt x="828" y="1270"/>
                    <a:pt x="887" y="1273"/>
                    <a:pt x="949" y="1271"/>
                  </a:cubicBezTo>
                  <a:cubicBezTo>
                    <a:pt x="1035" y="1269"/>
                    <a:pt x="1133" y="1274"/>
                    <a:pt x="1220" y="1269"/>
                  </a:cubicBezTo>
                  <a:cubicBezTo>
                    <a:pt x="1234" y="1169"/>
                    <a:pt x="1249" y="1074"/>
                    <a:pt x="1259" y="979"/>
                  </a:cubicBezTo>
                  <a:close/>
                  <a:moveTo>
                    <a:pt x="1220" y="1340"/>
                  </a:moveTo>
                  <a:cubicBezTo>
                    <a:pt x="1219" y="1345"/>
                    <a:pt x="1221" y="1351"/>
                    <a:pt x="1219" y="1358"/>
                  </a:cubicBezTo>
                  <a:cubicBezTo>
                    <a:pt x="1214" y="1378"/>
                    <a:pt x="1198" y="1405"/>
                    <a:pt x="1211" y="1421"/>
                  </a:cubicBezTo>
                  <a:cubicBezTo>
                    <a:pt x="1219" y="1395"/>
                    <a:pt x="1227" y="1369"/>
                    <a:pt x="1233" y="1340"/>
                  </a:cubicBezTo>
                  <a:cubicBezTo>
                    <a:pt x="1230" y="1337"/>
                    <a:pt x="1226" y="1341"/>
                    <a:pt x="1220" y="1340"/>
                  </a:cubicBezTo>
                  <a:close/>
                  <a:moveTo>
                    <a:pt x="983" y="897"/>
                  </a:moveTo>
                  <a:cubicBezTo>
                    <a:pt x="997" y="906"/>
                    <a:pt x="1011" y="913"/>
                    <a:pt x="1030" y="909"/>
                  </a:cubicBezTo>
                  <a:cubicBezTo>
                    <a:pt x="1084" y="924"/>
                    <a:pt x="1163" y="927"/>
                    <a:pt x="1206" y="908"/>
                  </a:cubicBezTo>
                  <a:cubicBezTo>
                    <a:pt x="1216" y="890"/>
                    <a:pt x="1203" y="870"/>
                    <a:pt x="1188" y="859"/>
                  </a:cubicBezTo>
                  <a:cubicBezTo>
                    <a:pt x="1186" y="871"/>
                    <a:pt x="1179" y="878"/>
                    <a:pt x="1173" y="886"/>
                  </a:cubicBezTo>
                  <a:cubicBezTo>
                    <a:pt x="1122" y="911"/>
                    <a:pt x="1060" y="898"/>
                    <a:pt x="1013" y="877"/>
                  </a:cubicBezTo>
                  <a:cubicBezTo>
                    <a:pt x="1007" y="870"/>
                    <a:pt x="999" y="863"/>
                    <a:pt x="995" y="853"/>
                  </a:cubicBezTo>
                  <a:cubicBezTo>
                    <a:pt x="984" y="864"/>
                    <a:pt x="978" y="876"/>
                    <a:pt x="983" y="897"/>
                  </a:cubicBezTo>
                  <a:close/>
                  <a:moveTo>
                    <a:pt x="1030" y="872"/>
                  </a:moveTo>
                  <a:cubicBezTo>
                    <a:pt x="1039" y="875"/>
                    <a:pt x="1047" y="881"/>
                    <a:pt x="1055" y="883"/>
                  </a:cubicBezTo>
                  <a:cubicBezTo>
                    <a:pt x="1101" y="893"/>
                    <a:pt x="1183" y="894"/>
                    <a:pt x="1173" y="848"/>
                  </a:cubicBezTo>
                  <a:cubicBezTo>
                    <a:pt x="1152" y="834"/>
                    <a:pt x="1141" y="854"/>
                    <a:pt x="1124" y="859"/>
                  </a:cubicBezTo>
                  <a:cubicBezTo>
                    <a:pt x="1100" y="866"/>
                    <a:pt x="1078" y="858"/>
                    <a:pt x="1061" y="852"/>
                  </a:cubicBezTo>
                  <a:cubicBezTo>
                    <a:pt x="1044" y="846"/>
                    <a:pt x="1016" y="828"/>
                    <a:pt x="1006" y="853"/>
                  </a:cubicBezTo>
                  <a:cubicBezTo>
                    <a:pt x="1012" y="862"/>
                    <a:pt x="1019" y="866"/>
                    <a:pt x="1030" y="872"/>
                  </a:cubicBezTo>
                  <a:close/>
                  <a:moveTo>
                    <a:pt x="969" y="890"/>
                  </a:moveTo>
                  <a:cubicBezTo>
                    <a:pt x="880" y="887"/>
                    <a:pt x="808" y="883"/>
                    <a:pt x="737" y="886"/>
                  </a:cubicBezTo>
                  <a:cubicBezTo>
                    <a:pt x="696" y="887"/>
                    <a:pt x="636" y="879"/>
                    <a:pt x="580" y="884"/>
                  </a:cubicBezTo>
                  <a:cubicBezTo>
                    <a:pt x="554" y="877"/>
                    <a:pt x="510" y="880"/>
                    <a:pt x="478" y="880"/>
                  </a:cubicBezTo>
                  <a:cubicBezTo>
                    <a:pt x="441" y="881"/>
                    <a:pt x="407" y="876"/>
                    <a:pt x="373" y="876"/>
                  </a:cubicBezTo>
                  <a:cubicBezTo>
                    <a:pt x="327" y="876"/>
                    <a:pt x="282" y="875"/>
                    <a:pt x="235" y="874"/>
                  </a:cubicBezTo>
                  <a:cubicBezTo>
                    <a:pt x="222" y="880"/>
                    <a:pt x="211" y="891"/>
                    <a:pt x="197" y="897"/>
                  </a:cubicBezTo>
                  <a:cubicBezTo>
                    <a:pt x="190" y="900"/>
                    <a:pt x="175" y="899"/>
                    <a:pt x="174" y="911"/>
                  </a:cubicBezTo>
                  <a:cubicBezTo>
                    <a:pt x="275" y="916"/>
                    <a:pt x="394" y="914"/>
                    <a:pt x="512" y="916"/>
                  </a:cubicBezTo>
                  <a:cubicBezTo>
                    <a:pt x="561" y="917"/>
                    <a:pt x="604" y="914"/>
                    <a:pt x="646" y="916"/>
                  </a:cubicBezTo>
                  <a:cubicBezTo>
                    <a:pt x="709" y="919"/>
                    <a:pt x="795" y="909"/>
                    <a:pt x="864" y="921"/>
                  </a:cubicBezTo>
                  <a:cubicBezTo>
                    <a:pt x="912" y="928"/>
                    <a:pt x="957" y="916"/>
                    <a:pt x="1005" y="922"/>
                  </a:cubicBezTo>
                  <a:cubicBezTo>
                    <a:pt x="994" y="910"/>
                    <a:pt x="975" y="906"/>
                    <a:pt x="969" y="890"/>
                  </a:cubicBezTo>
                  <a:close/>
                  <a:moveTo>
                    <a:pt x="447" y="1313"/>
                  </a:moveTo>
                  <a:cubicBezTo>
                    <a:pt x="449" y="1320"/>
                    <a:pt x="446" y="1323"/>
                    <a:pt x="446" y="1329"/>
                  </a:cubicBezTo>
                  <a:cubicBezTo>
                    <a:pt x="455" y="1329"/>
                    <a:pt x="466" y="1327"/>
                    <a:pt x="473" y="1330"/>
                  </a:cubicBezTo>
                  <a:cubicBezTo>
                    <a:pt x="484" y="1308"/>
                    <a:pt x="460" y="1311"/>
                    <a:pt x="447" y="1313"/>
                  </a:cubicBezTo>
                  <a:close/>
                  <a:moveTo>
                    <a:pt x="470" y="1278"/>
                  </a:moveTo>
                  <a:cubicBezTo>
                    <a:pt x="461" y="1276"/>
                    <a:pt x="456" y="1280"/>
                    <a:pt x="447" y="1277"/>
                  </a:cubicBezTo>
                  <a:cubicBezTo>
                    <a:pt x="447" y="1288"/>
                    <a:pt x="448" y="1294"/>
                    <a:pt x="449" y="1301"/>
                  </a:cubicBezTo>
                  <a:cubicBezTo>
                    <a:pt x="457" y="1302"/>
                    <a:pt x="461" y="1299"/>
                    <a:pt x="471" y="1298"/>
                  </a:cubicBezTo>
                  <a:cubicBezTo>
                    <a:pt x="470" y="1292"/>
                    <a:pt x="470" y="1286"/>
                    <a:pt x="470" y="1278"/>
                  </a:cubicBezTo>
                  <a:close/>
                  <a:moveTo>
                    <a:pt x="438" y="1278"/>
                  </a:moveTo>
                  <a:cubicBezTo>
                    <a:pt x="432" y="1279"/>
                    <a:pt x="424" y="1277"/>
                    <a:pt x="421" y="1280"/>
                  </a:cubicBezTo>
                  <a:cubicBezTo>
                    <a:pt x="422" y="1288"/>
                    <a:pt x="419" y="1292"/>
                    <a:pt x="420" y="1299"/>
                  </a:cubicBezTo>
                  <a:cubicBezTo>
                    <a:pt x="428" y="1299"/>
                    <a:pt x="432" y="1298"/>
                    <a:pt x="439" y="1301"/>
                  </a:cubicBezTo>
                  <a:cubicBezTo>
                    <a:pt x="441" y="1296"/>
                    <a:pt x="438" y="1284"/>
                    <a:pt x="438" y="1278"/>
                  </a:cubicBezTo>
                  <a:close/>
                  <a:moveTo>
                    <a:pt x="418" y="1313"/>
                  </a:moveTo>
                  <a:cubicBezTo>
                    <a:pt x="418" y="1317"/>
                    <a:pt x="418" y="1321"/>
                    <a:pt x="418" y="1324"/>
                  </a:cubicBezTo>
                  <a:cubicBezTo>
                    <a:pt x="424" y="1330"/>
                    <a:pt x="431" y="1324"/>
                    <a:pt x="438" y="1327"/>
                  </a:cubicBezTo>
                  <a:cubicBezTo>
                    <a:pt x="437" y="1321"/>
                    <a:pt x="440" y="1319"/>
                    <a:pt x="439" y="1312"/>
                  </a:cubicBezTo>
                  <a:cubicBezTo>
                    <a:pt x="432" y="1311"/>
                    <a:pt x="427" y="1309"/>
                    <a:pt x="418" y="1313"/>
                  </a:cubicBezTo>
                  <a:close/>
                  <a:moveTo>
                    <a:pt x="392" y="1280"/>
                  </a:moveTo>
                  <a:cubicBezTo>
                    <a:pt x="393" y="1288"/>
                    <a:pt x="387" y="1295"/>
                    <a:pt x="393" y="1299"/>
                  </a:cubicBezTo>
                  <a:cubicBezTo>
                    <a:pt x="396" y="1296"/>
                    <a:pt x="405" y="1302"/>
                    <a:pt x="411" y="1298"/>
                  </a:cubicBezTo>
                  <a:cubicBezTo>
                    <a:pt x="411" y="1291"/>
                    <a:pt x="409" y="1286"/>
                    <a:pt x="411" y="1278"/>
                  </a:cubicBezTo>
                  <a:cubicBezTo>
                    <a:pt x="402" y="1277"/>
                    <a:pt x="399" y="1279"/>
                    <a:pt x="392" y="1280"/>
                  </a:cubicBezTo>
                  <a:close/>
                  <a:moveTo>
                    <a:pt x="392" y="1313"/>
                  </a:moveTo>
                  <a:cubicBezTo>
                    <a:pt x="389" y="1316"/>
                    <a:pt x="390" y="1321"/>
                    <a:pt x="390" y="1326"/>
                  </a:cubicBezTo>
                  <a:cubicBezTo>
                    <a:pt x="402" y="1324"/>
                    <a:pt x="401" y="1326"/>
                    <a:pt x="410" y="1327"/>
                  </a:cubicBezTo>
                  <a:cubicBezTo>
                    <a:pt x="416" y="1308"/>
                    <a:pt x="401" y="1311"/>
                    <a:pt x="392" y="1313"/>
                  </a:cubicBezTo>
                  <a:close/>
                  <a:moveTo>
                    <a:pt x="344" y="964"/>
                  </a:moveTo>
                  <a:cubicBezTo>
                    <a:pt x="336" y="1055"/>
                    <a:pt x="325" y="1152"/>
                    <a:pt x="306" y="1257"/>
                  </a:cubicBezTo>
                  <a:cubicBezTo>
                    <a:pt x="301" y="1290"/>
                    <a:pt x="307" y="1327"/>
                    <a:pt x="299" y="1361"/>
                  </a:cubicBezTo>
                  <a:cubicBezTo>
                    <a:pt x="292" y="1393"/>
                    <a:pt x="291" y="1436"/>
                    <a:pt x="292" y="1464"/>
                  </a:cubicBezTo>
                  <a:cubicBezTo>
                    <a:pt x="308" y="1465"/>
                    <a:pt x="325" y="1470"/>
                    <a:pt x="341" y="1474"/>
                  </a:cubicBezTo>
                  <a:cubicBezTo>
                    <a:pt x="343" y="1463"/>
                    <a:pt x="351" y="1457"/>
                    <a:pt x="344" y="1445"/>
                  </a:cubicBezTo>
                  <a:cubicBezTo>
                    <a:pt x="348" y="1445"/>
                    <a:pt x="349" y="1443"/>
                    <a:pt x="348" y="1439"/>
                  </a:cubicBezTo>
                  <a:cubicBezTo>
                    <a:pt x="353" y="1412"/>
                    <a:pt x="357" y="1370"/>
                    <a:pt x="359" y="1340"/>
                  </a:cubicBezTo>
                  <a:cubicBezTo>
                    <a:pt x="356" y="1338"/>
                    <a:pt x="351" y="1338"/>
                    <a:pt x="351" y="1331"/>
                  </a:cubicBezTo>
                  <a:cubicBezTo>
                    <a:pt x="353" y="1329"/>
                    <a:pt x="361" y="1332"/>
                    <a:pt x="361" y="1327"/>
                  </a:cubicBezTo>
                  <a:cubicBezTo>
                    <a:pt x="371" y="1204"/>
                    <a:pt x="388" y="1076"/>
                    <a:pt x="397" y="964"/>
                  </a:cubicBezTo>
                  <a:cubicBezTo>
                    <a:pt x="397" y="963"/>
                    <a:pt x="397" y="962"/>
                    <a:pt x="396" y="962"/>
                  </a:cubicBezTo>
                  <a:cubicBezTo>
                    <a:pt x="377" y="965"/>
                    <a:pt x="363" y="960"/>
                    <a:pt x="344" y="964"/>
                  </a:cubicBezTo>
                  <a:close/>
                  <a:moveTo>
                    <a:pt x="382" y="1281"/>
                  </a:moveTo>
                  <a:cubicBezTo>
                    <a:pt x="378" y="1281"/>
                    <a:pt x="379" y="1284"/>
                    <a:pt x="375" y="1283"/>
                  </a:cubicBezTo>
                  <a:cubicBezTo>
                    <a:pt x="373" y="1288"/>
                    <a:pt x="373" y="1295"/>
                    <a:pt x="373" y="1302"/>
                  </a:cubicBezTo>
                  <a:cubicBezTo>
                    <a:pt x="388" y="1304"/>
                    <a:pt x="380" y="1292"/>
                    <a:pt x="382" y="1281"/>
                  </a:cubicBezTo>
                  <a:close/>
                  <a:moveTo>
                    <a:pt x="382" y="1313"/>
                  </a:moveTo>
                  <a:cubicBezTo>
                    <a:pt x="377" y="1312"/>
                    <a:pt x="378" y="1313"/>
                    <a:pt x="372" y="1312"/>
                  </a:cubicBezTo>
                  <a:cubicBezTo>
                    <a:pt x="372" y="1319"/>
                    <a:pt x="372" y="1325"/>
                    <a:pt x="371" y="1330"/>
                  </a:cubicBezTo>
                  <a:cubicBezTo>
                    <a:pt x="375" y="1330"/>
                    <a:pt x="377" y="1327"/>
                    <a:pt x="382" y="1327"/>
                  </a:cubicBezTo>
                  <a:cubicBezTo>
                    <a:pt x="383" y="1322"/>
                    <a:pt x="381" y="1321"/>
                    <a:pt x="382" y="1313"/>
                  </a:cubicBezTo>
                  <a:close/>
                  <a:moveTo>
                    <a:pt x="306" y="969"/>
                  </a:moveTo>
                  <a:cubicBezTo>
                    <a:pt x="301" y="1028"/>
                    <a:pt x="287" y="1105"/>
                    <a:pt x="281" y="1172"/>
                  </a:cubicBezTo>
                  <a:cubicBezTo>
                    <a:pt x="273" y="1259"/>
                    <a:pt x="263" y="1340"/>
                    <a:pt x="256" y="1426"/>
                  </a:cubicBezTo>
                  <a:cubicBezTo>
                    <a:pt x="262" y="1431"/>
                    <a:pt x="268" y="1449"/>
                    <a:pt x="280" y="1453"/>
                  </a:cubicBezTo>
                  <a:cubicBezTo>
                    <a:pt x="283" y="1426"/>
                    <a:pt x="288" y="1394"/>
                    <a:pt x="291" y="1365"/>
                  </a:cubicBezTo>
                  <a:cubicBezTo>
                    <a:pt x="293" y="1347"/>
                    <a:pt x="294" y="1329"/>
                    <a:pt x="295" y="1310"/>
                  </a:cubicBezTo>
                  <a:cubicBezTo>
                    <a:pt x="303" y="1190"/>
                    <a:pt x="323" y="1084"/>
                    <a:pt x="331" y="965"/>
                  </a:cubicBezTo>
                  <a:cubicBezTo>
                    <a:pt x="332" y="965"/>
                    <a:pt x="333" y="965"/>
                    <a:pt x="333" y="964"/>
                  </a:cubicBezTo>
                  <a:cubicBezTo>
                    <a:pt x="321" y="963"/>
                    <a:pt x="310" y="967"/>
                    <a:pt x="306" y="969"/>
                  </a:cubicBezTo>
                  <a:close/>
                  <a:moveTo>
                    <a:pt x="158" y="693"/>
                  </a:moveTo>
                  <a:cubicBezTo>
                    <a:pt x="157" y="680"/>
                    <a:pt x="159" y="665"/>
                    <a:pt x="158" y="652"/>
                  </a:cubicBezTo>
                  <a:cubicBezTo>
                    <a:pt x="157" y="642"/>
                    <a:pt x="153" y="632"/>
                    <a:pt x="153" y="621"/>
                  </a:cubicBezTo>
                  <a:cubicBezTo>
                    <a:pt x="150" y="577"/>
                    <a:pt x="157" y="530"/>
                    <a:pt x="150" y="487"/>
                  </a:cubicBezTo>
                  <a:cubicBezTo>
                    <a:pt x="143" y="577"/>
                    <a:pt x="133" y="685"/>
                    <a:pt x="125" y="763"/>
                  </a:cubicBezTo>
                  <a:cubicBezTo>
                    <a:pt x="119" y="814"/>
                    <a:pt x="110" y="865"/>
                    <a:pt x="109" y="914"/>
                  </a:cubicBezTo>
                  <a:cubicBezTo>
                    <a:pt x="124" y="910"/>
                    <a:pt x="147" y="915"/>
                    <a:pt x="164" y="912"/>
                  </a:cubicBezTo>
                  <a:cubicBezTo>
                    <a:pt x="164" y="833"/>
                    <a:pt x="162" y="762"/>
                    <a:pt x="158" y="693"/>
                  </a:cubicBezTo>
                  <a:close/>
                  <a:moveTo>
                    <a:pt x="44" y="1397"/>
                  </a:moveTo>
                  <a:cubicBezTo>
                    <a:pt x="48" y="1386"/>
                    <a:pt x="46" y="1380"/>
                    <a:pt x="48" y="1366"/>
                  </a:cubicBezTo>
                  <a:cubicBezTo>
                    <a:pt x="49" y="1348"/>
                    <a:pt x="53" y="1330"/>
                    <a:pt x="55" y="1310"/>
                  </a:cubicBezTo>
                  <a:cubicBezTo>
                    <a:pt x="64" y="1202"/>
                    <a:pt x="85" y="1077"/>
                    <a:pt x="91" y="965"/>
                  </a:cubicBezTo>
                  <a:cubicBezTo>
                    <a:pt x="77" y="956"/>
                    <a:pt x="79" y="928"/>
                    <a:pt x="84" y="915"/>
                  </a:cubicBezTo>
                  <a:cubicBezTo>
                    <a:pt x="89" y="914"/>
                    <a:pt x="93" y="911"/>
                    <a:pt x="98" y="914"/>
                  </a:cubicBezTo>
                  <a:cubicBezTo>
                    <a:pt x="110" y="855"/>
                    <a:pt x="106" y="793"/>
                    <a:pt x="119" y="746"/>
                  </a:cubicBezTo>
                  <a:cubicBezTo>
                    <a:pt x="123" y="732"/>
                    <a:pt x="121" y="718"/>
                    <a:pt x="122" y="704"/>
                  </a:cubicBezTo>
                  <a:cubicBezTo>
                    <a:pt x="126" y="612"/>
                    <a:pt x="142" y="511"/>
                    <a:pt x="147" y="420"/>
                  </a:cubicBezTo>
                  <a:cubicBezTo>
                    <a:pt x="153" y="405"/>
                    <a:pt x="153" y="383"/>
                    <a:pt x="153" y="363"/>
                  </a:cubicBezTo>
                  <a:cubicBezTo>
                    <a:pt x="152" y="346"/>
                    <a:pt x="151" y="329"/>
                    <a:pt x="147" y="317"/>
                  </a:cubicBezTo>
                  <a:cubicBezTo>
                    <a:pt x="143" y="353"/>
                    <a:pt x="133" y="399"/>
                    <a:pt x="134" y="437"/>
                  </a:cubicBezTo>
                  <a:cubicBezTo>
                    <a:pt x="125" y="463"/>
                    <a:pt x="125" y="491"/>
                    <a:pt x="122" y="519"/>
                  </a:cubicBezTo>
                  <a:cubicBezTo>
                    <a:pt x="115" y="594"/>
                    <a:pt x="101" y="683"/>
                    <a:pt x="95" y="746"/>
                  </a:cubicBezTo>
                  <a:cubicBezTo>
                    <a:pt x="94" y="758"/>
                    <a:pt x="92" y="771"/>
                    <a:pt x="91" y="784"/>
                  </a:cubicBezTo>
                  <a:cubicBezTo>
                    <a:pt x="84" y="887"/>
                    <a:pt x="65" y="977"/>
                    <a:pt x="63" y="1067"/>
                  </a:cubicBezTo>
                  <a:cubicBezTo>
                    <a:pt x="63" y="1072"/>
                    <a:pt x="60" y="1076"/>
                    <a:pt x="59" y="1081"/>
                  </a:cubicBezTo>
                  <a:cubicBezTo>
                    <a:pt x="55" y="1115"/>
                    <a:pt x="50" y="1149"/>
                    <a:pt x="46" y="1182"/>
                  </a:cubicBezTo>
                  <a:cubicBezTo>
                    <a:pt x="45" y="1191"/>
                    <a:pt x="47" y="1200"/>
                    <a:pt x="46" y="1208"/>
                  </a:cubicBezTo>
                  <a:cubicBezTo>
                    <a:pt x="45" y="1220"/>
                    <a:pt x="39" y="1224"/>
                    <a:pt x="38" y="1232"/>
                  </a:cubicBezTo>
                  <a:cubicBezTo>
                    <a:pt x="36" y="1242"/>
                    <a:pt x="40" y="1240"/>
                    <a:pt x="39" y="1243"/>
                  </a:cubicBezTo>
                  <a:cubicBezTo>
                    <a:pt x="38" y="1248"/>
                    <a:pt x="37" y="1241"/>
                    <a:pt x="35" y="1248"/>
                  </a:cubicBezTo>
                  <a:cubicBezTo>
                    <a:pt x="33" y="1256"/>
                    <a:pt x="39" y="1249"/>
                    <a:pt x="38" y="1256"/>
                  </a:cubicBezTo>
                  <a:cubicBezTo>
                    <a:pt x="30" y="1305"/>
                    <a:pt x="28" y="1354"/>
                    <a:pt x="20" y="1407"/>
                  </a:cubicBezTo>
                  <a:cubicBezTo>
                    <a:pt x="26" y="1411"/>
                    <a:pt x="32" y="1415"/>
                    <a:pt x="39" y="1418"/>
                  </a:cubicBezTo>
                  <a:cubicBezTo>
                    <a:pt x="47" y="1409"/>
                    <a:pt x="42" y="1402"/>
                    <a:pt x="44" y="1397"/>
                  </a:cubicBezTo>
                  <a:close/>
                  <a:moveTo>
                    <a:pt x="139" y="1010"/>
                  </a:moveTo>
                  <a:cubicBezTo>
                    <a:pt x="131" y="992"/>
                    <a:pt x="142" y="982"/>
                    <a:pt x="144" y="964"/>
                  </a:cubicBezTo>
                  <a:cubicBezTo>
                    <a:pt x="144" y="963"/>
                    <a:pt x="144" y="962"/>
                    <a:pt x="143" y="962"/>
                  </a:cubicBezTo>
                  <a:cubicBezTo>
                    <a:pt x="135" y="964"/>
                    <a:pt x="112" y="960"/>
                    <a:pt x="101" y="965"/>
                  </a:cubicBezTo>
                  <a:cubicBezTo>
                    <a:pt x="96" y="990"/>
                    <a:pt x="99" y="1011"/>
                    <a:pt x="90" y="1035"/>
                  </a:cubicBezTo>
                  <a:cubicBezTo>
                    <a:pt x="83" y="1148"/>
                    <a:pt x="65" y="1304"/>
                    <a:pt x="56" y="1426"/>
                  </a:cubicBezTo>
                  <a:cubicBezTo>
                    <a:pt x="69" y="1428"/>
                    <a:pt x="78" y="1419"/>
                    <a:pt x="91" y="1418"/>
                  </a:cubicBezTo>
                  <a:cubicBezTo>
                    <a:pt x="105" y="1288"/>
                    <a:pt x="123" y="1129"/>
                    <a:pt x="139" y="1010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93" name="Group 256"/>
            <p:cNvGrpSpPr/>
            <p:nvPr/>
          </p:nvGrpSpPr>
          <p:grpSpPr bwMode="auto">
            <a:xfrm>
              <a:off x="8188864" y="63126"/>
              <a:ext cx="1409889" cy="1340360"/>
              <a:chOff x="0" y="0"/>
              <a:chExt cx="1158875" cy="1101725"/>
            </a:xfrm>
          </p:grpSpPr>
          <p:sp>
            <p:nvSpPr>
              <p:cNvPr id="23635" name="Freeform 85"/>
              <p:cNvSpPr>
                <a:spLocks noChangeArrowheads="1"/>
              </p:cNvSpPr>
              <p:nvPr/>
            </p:nvSpPr>
            <p:spPr bwMode="auto">
              <a:xfrm>
                <a:off x="993775" y="223838"/>
                <a:ext cx="11113" cy="9525"/>
              </a:xfrm>
              <a:custGeom>
                <a:avLst/>
                <a:gdLst>
                  <a:gd name="T0" fmla="*/ 8769013 w 13"/>
                  <a:gd name="T1" fmla="*/ 2249632 h 11"/>
                  <a:gd name="T2" fmla="*/ 7307226 w 13"/>
                  <a:gd name="T3" fmla="*/ 7497908 h 11"/>
                  <a:gd name="T4" fmla="*/ 1461787 w 13"/>
                  <a:gd name="T5" fmla="*/ 6748029 h 11"/>
                  <a:gd name="T6" fmla="*/ 8769013 w 13"/>
                  <a:gd name="T7" fmla="*/ 2249632 h 11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1"/>
                  <a:gd name="T14" fmla="*/ 13 w 13"/>
                  <a:gd name="T15" fmla="*/ 11 h 11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1">
                    <a:moveTo>
                      <a:pt x="12" y="3"/>
                    </a:moveTo>
                    <a:cubicBezTo>
                      <a:pt x="13" y="7"/>
                      <a:pt x="10" y="7"/>
                      <a:pt x="10" y="10"/>
                    </a:cubicBezTo>
                    <a:cubicBezTo>
                      <a:pt x="7" y="10"/>
                      <a:pt x="3" y="11"/>
                      <a:pt x="2" y="9"/>
                    </a:cubicBezTo>
                    <a:cubicBezTo>
                      <a:pt x="0" y="1"/>
                      <a:pt x="8" y="0"/>
                      <a:pt x="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6" name="Freeform 86"/>
              <p:cNvSpPr>
                <a:spLocks noChangeArrowheads="1"/>
              </p:cNvSpPr>
              <p:nvPr/>
            </p:nvSpPr>
            <p:spPr bwMode="auto">
              <a:xfrm>
                <a:off x="849312" y="236538"/>
                <a:ext cx="7938" cy="6350"/>
              </a:xfrm>
              <a:custGeom>
                <a:avLst/>
                <a:gdLst>
                  <a:gd name="T0" fmla="*/ 5728349 w 11"/>
                  <a:gd name="T1" fmla="*/ 0 h 9"/>
                  <a:gd name="T2" fmla="*/ 5728349 w 11"/>
                  <a:gd name="T3" fmla="*/ 3484739 h 9"/>
                  <a:gd name="T4" fmla="*/ 1041321 w 11"/>
                  <a:gd name="T5" fmla="*/ 4480277 h 9"/>
                  <a:gd name="T6" fmla="*/ 1041321 w 11"/>
                  <a:gd name="T7" fmla="*/ 0 h 9"/>
                  <a:gd name="T8" fmla="*/ 5728349 w 11"/>
                  <a:gd name="T9" fmla="*/ 0 h 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1"/>
                  <a:gd name="T16" fmla="*/ 0 h 9"/>
                  <a:gd name="T17" fmla="*/ 11 w 11"/>
                  <a:gd name="T18" fmla="*/ 9 h 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1" h="9">
                    <a:moveTo>
                      <a:pt x="11" y="0"/>
                    </a:moveTo>
                    <a:cubicBezTo>
                      <a:pt x="11" y="3"/>
                      <a:pt x="11" y="5"/>
                      <a:pt x="11" y="7"/>
                    </a:cubicBezTo>
                    <a:cubicBezTo>
                      <a:pt x="8" y="9"/>
                      <a:pt x="8" y="9"/>
                      <a:pt x="2" y="9"/>
                    </a:cubicBezTo>
                    <a:cubicBezTo>
                      <a:pt x="0" y="7"/>
                      <a:pt x="2" y="3"/>
                      <a:pt x="2" y="0"/>
                    </a:cubicBezTo>
                    <a:cubicBezTo>
                      <a:pt x="7" y="0"/>
                      <a:pt x="7" y="0"/>
                      <a:pt x="11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7" name="Freeform 87"/>
              <p:cNvSpPr>
                <a:spLocks noChangeArrowheads="1"/>
              </p:cNvSpPr>
              <p:nvPr/>
            </p:nvSpPr>
            <p:spPr bwMode="auto">
              <a:xfrm>
                <a:off x="971550" y="257175"/>
                <a:ext cx="9525" cy="11113"/>
              </a:xfrm>
              <a:custGeom>
                <a:avLst/>
                <a:gdLst>
                  <a:gd name="T0" fmla="*/ 6978895 w 13"/>
                  <a:gd name="T1" fmla="*/ 3780802 h 14"/>
                  <a:gd name="T2" fmla="*/ 6978895 w 13"/>
                  <a:gd name="T3" fmla="*/ 6931338 h 14"/>
                  <a:gd name="T4" fmla="*/ 3220916 w 13"/>
                  <a:gd name="T5" fmla="*/ 8191076 h 14"/>
                  <a:gd name="T6" fmla="*/ 6978895 w 13"/>
                  <a:gd name="T7" fmla="*/ 3780802 h 1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3"/>
                  <a:gd name="T13" fmla="*/ 0 h 14"/>
                  <a:gd name="T14" fmla="*/ 13 w 13"/>
                  <a:gd name="T15" fmla="*/ 14 h 1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3" h="14">
                    <a:moveTo>
                      <a:pt x="13" y="6"/>
                    </a:moveTo>
                    <a:cubicBezTo>
                      <a:pt x="13" y="8"/>
                      <a:pt x="13" y="9"/>
                      <a:pt x="13" y="11"/>
                    </a:cubicBezTo>
                    <a:cubicBezTo>
                      <a:pt x="11" y="12"/>
                      <a:pt x="10" y="14"/>
                      <a:pt x="6" y="13"/>
                    </a:cubicBezTo>
                    <a:cubicBezTo>
                      <a:pt x="0" y="8"/>
                      <a:pt x="8" y="0"/>
                      <a:pt x="13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8" name="Freeform 88"/>
              <p:cNvSpPr>
                <a:spLocks noEditPoints="1" noChangeArrowheads="1"/>
              </p:cNvSpPr>
              <p:nvPr/>
            </p:nvSpPr>
            <p:spPr bwMode="auto">
              <a:xfrm>
                <a:off x="44450" y="519113"/>
                <a:ext cx="46038" cy="47625"/>
              </a:xfrm>
              <a:custGeom>
                <a:avLst/>
                <a:gdLst>
                  <a:gd name="T0" fmla="*/ 32970117 w 60"/>
                  <a:gd name="T1" fmla="*/ 12600781 h 60"/>
                  <a:gd name="T2" fmla="*/ 28259664 w 60"/>
                  <a:gd name="T3" fmla="*/ 32131798 h 60"/>
                  <a:gd name="T4" fmla="*/ 588519 w 60"/>
                  <a:gd name="T5" fmla="*/ 19531014 h 60"/>
                  <a:gd name="T6" fmla="*/ 21195129 w 60"/>
                  <a:gd name="T7" fmla="*/ 8190707 h 60"/>
                  <a:gd name="T8" fmla="*/ 32970117 w 60"/>
                  <a:gd name="T9" fmla="*/ 12600781 h 60"/>
                  <a:gd name="T10" fmla="*/ 26494107 w 60"/>
                  <a:gd name="T11" fmla="*/ 25201562 h 60"/>
                  <a:gd name="T12" fmla="*/ 13541313 w 60"/>
                  <a:gd name="T13" fmla="*/ 11970544 h 60"/>
                  <a:gd name="T14" fmla="*/ 26494107 w 60"/>
                  <a:gd name="T15" fmla="*/ 25201562 h 60"/>
                  <a:gd name="T16" fmla="*/ 21195129 w 60"/>
                  <a:gd name="T17" fmla="*/ 28982199 h 60"/>
                  <a:gd name="T18" fmla="*/ 6476013 w 60"/>
                  <a:gd name="T19" fmla="*/ 16381415 h 60"/>
                  <a:gd name="T20" fmla="*/ 21195129 w 60"/>
                  <a:gd name="T21" fmla="*/ 28982199 h 6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60"/>
                  <a:gd name="T34" fmla="*/ 0 h 60"/>
                  <a:gd name="T35" fmla="*/ 60 w 60"/>
                  <a:gd name="T36" fmla="*/ 60 h 60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60" h="60">
                    <a:moveTo>
                      <a:pt x="56" y="20"/>
                    </a:moveTo>
                    <a:cubicBezTo>
                      <a:pt x="60" y="32"/>
                      <a:pt x="55" y="41"/>
                      <a:pt x="48" y="51"/>
                    </a:cubicBezTo>
                    <a:cubicBezTo>
                      <a:pt x="33" y="60"/>
                      <a:pt x="4" y="51"/>
                      <a:pt x="1" y="31"/>
                    </a:cubicBezTo>
                    <a:cubicBezTo>
                      <a:pt x="0" y="13"/>
                      <a:pt x="25" y="0"/>
                      <a:pt x="36" y="13"/>
                    </a:cubicBezTo>
                    <a:cubicBezTo>
                      <a:pt x="45" y="13"/>
                      <a:pt x="49" y="18"/>
                      <a:pt x="56" y="20"/>
                    </a:cubicBezTo>
                    <a:close/>
                    <a:moveTo>
                      <a:pt x="45" y="40"/>
                    </a:moveTo>
                    <a:cubicBezTo>
                      <a:pt x="54" y="24"/>
                      <a:pt x="33" y="16"/>
                      <a:pt x="23" y="19"/>
                    </a:cubicBezTo>
                    <a:cubicBezTo>
                      <a:pt x="33" y="23"/>
                      <a:pt x="40" y="31"/>
                      <a:pt x="45" y="40"/>
                    </a:cubicBezTo>
                    <a:close/>
                    <a:moveTo>
                      <a:pt x="36" y="46"/>
                    </a:moveTo>
                    <a:cubicBezTo>
                      <a:pt x="36" y="34"/>
                      <a:pt x="27" y="26"/>
                      <a:pt x="11" y="26"/>
                    </a:cubicBezTo>
                    <a:cubicBezTo>
                      <a:pt x="8" y="39"/>
                      <a:pt x="20" y="46"/>
                      <a:pt x="36" y="4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9" name="Freeform 89"/>
              <p:cNvSpPr>
                <a:spLocks noChangeArrowheads="1"/>
              </p:cNvSpPr>
              <p:nvPr/>
            </p:nvSpPr>
            <p:spPr bwMode="auto">
              <a:xfrm>
                <a:off x="542925" y="544513"/>
                <a:ext cx="31750" cy="9525"/>
              </a:xfrm>
              <a:custGeom>
                <a:avLst/>
                <a:gdLst>
                  <a:gd name="T0" fmla="*/ 25201559 w 40"/>
                  <a:gd name="T1" fmla="*/ 2520156 h 12"/>
                  <a:gd name="T2" fmla="*/ 0 w 40"/>
                  <a:gd name="T3" fmla="*/ 5670550 h 12"/>
                  <a:gd name="T4" fmla="*/ 25201559 w 40"/>
                  <a:gd name="T5" fmla="*/ 2520156 h 12"/>
                  <a:gd name="T6" fmla="*/ 0 60000 65536"/>
                  <a:gd name="T7" fmla="*/ 0 60000 65536"/>
                  <a:gd name="T8" fmla="*/ 0 60000 65536"/>
                  <a:gd name="T9" fmla="*/ 0 w 40"/>
                  <a:gd name="T10" fmla="*/ 0 h 12"/>
                  <a:gd name="T11" fmla="*/ 40 w 40"/>
                  <a:gd name="T12" fmla="*/ 12 h 1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0" h="12">
                    <a:moveTo>
                      <a:pt x="40" y="4"/>
                    </a:moveTo>
                    <a:cubicBezTo>
                      <a:pt x="32" y="10"/>
                      <a:pt x="10" y="12"/>
                      <a:pt x="0" y="9"/>
                    </a:cubicBezTo>
                    <a:cubicBezTo>
                      <a:pt x="10" y="0"/>
                      <a:pt x="28" y="4"/>
                      <a:pt x="40" y="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0" name="Freeform 90"/>
              <p:cNvSpPr>
                <a:spLocks noChangeArrowheads="1"/>
              </p:cNvSpPr>
              <p:nvPr/>
            </p:nvSpPr>
            <p:spPr bwMode="auto">
              <a:xfrm>
                <a:off x="676275" y="676275"/>
                <a:ext cx="49213" cy="6350"/>
              </a:xfrm>
              <a:custGeom>
                <a:avLst/>
                <a:gdLst>
                  <a:gd name="T0" fmla="*/ 38443167 w 63"/>
                  <a:gd name="T1" fmla="*/ 4410074 h 8"/>
                  <a:gd name="T2" fmla="*/ 0 w 63"/>
                  <a:gd name="T3" fmla="*/ 5040312 h 8"/>
                  <a:gd name="T4" fmla="*/ 22577831 w 63"/>
                  <a:gd name="T5" fmla="*/ 1889919 h 8"/>
                  <a:gd name="T6" fmla="*/ 38443167 w 63"/>
                  <a:gd name="T7" fmla="*/ 4410074 h 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63"/>
                  <a:gd name="T13" fmla="*/ 0 h 8"/>
                  <a:gd name="T14" fmla="*/ 63 w 63"/>
                  <a:gd name="T15" fmla="*/ 8 h 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63" h="8">
                    <a:moveTo>
                      <a:pt x="63" y="7"/>
                    </a:moveTo>
                    <a:cubicBezTo>
                      <a:pt x="42" y="8"/>
                      <a:pt x="26" y="7"/>
                      <a:pt x="0" y="8"/>
                    </a:cubicBezTo>
                    <a:cubicBezTo>
                      <a:pt x="9" y="4"/>
                      <a:pt x="25" y="3"/>
                      <a:pt x="37" y="3"/>
                    </a:cubicBezTo>
                    <a:cubicBezTo>
                      <a:pt x="47" y="2"/>
                      <a:pt x="59" y="0"/>
                      <a:pt x="63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1" name="Freeform 91"/>
              <p:cNvSpPr>
                <a:spLocks noChangeArrowheads="1"/>
              </p:cNvSpPr>
              <p:nvPr/>
            </p:nvSpPr>
            <p:spPr bwMode="auto">
              <a:xfrm>
                <a:off x="700087" y="857250"/>
                <a:ext cx="34925" cy="9525"/>
              </a:xfrm>
              <a:custGeom>
                <a:avLst/>
                <a:gdLst>
                  <a:gd name="T0" fmla="*/ 27105683 w 45"/>
                  <a:gd name="T1" fmla="*/ 2683852 h 13"/>
                  <a:gd name="T2" fmla="*/ 18070195 w 45"/>
                  <a:gd name="T3" fmla="*/ 4295042 h 13"/>
                  <a:gd name="T4" fmla="*/ 0 w 45"/>
                  <a:gd name="T5" fmla="*/ 2683852 h 13"/>
                  <a:gd name="T6" fmla="*/ 27105683 w 45"/>
                  <a:gd name="T7" fmla="*/ 2683852 h 1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5"/>
                  <a:gd name="T13" fmla="*/ 0 h 13"/>
                  <a:gd name="T14" fmla="*/ 45 w 45"/>
                  <a:gd name="T15" fmla="*/ 13 h 1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5" h="13">
                    <a:moveTo>
                      <a:pt x="45" y="5"/>
                    </a:moveTo>
                    <a:cubicBezTo>
                      <a:pt x="43" y="13"/>
                      <a:pt x="35" y="8"/>
                      <a:pt x="30" y="8"/>
                    </a:cubicBezTo>
                    <a:cubicBezTo>
                      <a:pt x="20" y="6"/>
                      <a:pt x="8" y="6"/>
                      <a:pt x="0" y="5"/>
                    </a:cubicBezTo>
                    <a:cubicBezTo>
                      <a:pt x="12" y="1"/>
                      <a:pt x="34" y="0"/>
                      <a:pt x="45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2" name="Freeform 92"/>
              <p:cNvSpPr>
                <a:spLocks noChangeArrowheads="1"/>
              </p:cNvSpPr>
              <p:nvPr/>
            </p:nvSpPr>
            <p:spPr bwMode="auto">
              <a:xfrm>
                <a:off x="601662" y="928688"/>
                <a:ext cx="38100" cy="12700"/>
              </a:xfrm>
              <a:custGeom>
                <a:avLst/>
                <a:gdLst>
                  <a:gd name="T0" fmla="*/ 30241878 w 48"/>
                  <a:gd name="T1" fmla="*/ 4301067 h 15"/>
                  <a:gd name="T2" fmla="*/ 0 w 48"/>
                  <a:gd name="T3" fmla="*/ 3583941 h 15"/>
                  <a:gd name="T4" fmla="*/ 30241878 w 48"/>
                  <a:gd name="T5" fmla="*/ 4301067 h 15"/>
                  <a:gd name="T6" fmla="*/ 0 60000 65536"/>
                  <a:gd name="T7" fmla="*/ 0 60000 65536"/>
                  <a:gd name="T8" fmla="*/ 0 60000 65536"/>
                  <a:gd name="T9" fmla="*/ 0 w 48"/>
                  <a:gd name="T10" fmla="*/ 0 h 15"/>
                  <a:gd name="T11" fmla="*/ 48 w 48"/>
                  <a:gd name="T12" fmla="*/ 15 h 1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48" h="15">
                    <a:moveTo>
                      <a:pt x="48" y="6"/>
                    </a:moveTo>
                    <a:cubicBezTo>
                      <a:pt x="41" y="12"/>
                      <a:pt x="6" y="15"/>
                      <a:pt x="0" y="5"/>
                    </a:cubicBezTo>
                    <a:cubicBezTo>
                      <a:pt x="12" y="0"/>
                      <a:pt x="30" y="7"/>
                      <a:pt x="48" y="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3" name="Freeform 93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158875" cy="1101725"/>
              </a:xfrm>
              <a:custGeom>
                <a:avLst/>
                <a:gdLst>
                  <a:gd name="T0" fmla="*/ 580295959 w 1489"/>
                  <a:gd name="T1" fmla="*/ 267951204 h 1415"/>
                  <a:gd name="T2" fmla="*/ 745661686 w 1489"/>
                  <a:gd name="T3" fmla="*/ 59409843 h 1415"/>
                  <a:gd name="T4" fmla="*/ 764439502 w 1489"/>
                  <a:gd name="T5" fmla="*/ 157012547 h 1415"/>
                  <a:gd name="T6" fmla="*/ 769285139 w 1489"/>
                  <a:gd name="T7" fmla="*/ 230971408 h 1415"/>
                  <a:gd name="T8" fmla="*/ 841368269 w 1489"/>
                  <a:gd name="T9" fmla="*/ 654722824 h 1415"/>
                  <a:gd name="T10" fmla="*/ 185355390 w 1489"/>
                  <a:gd name="T11" fmla="*/ 833559008 h 1415"/>
                  <a:gd name="T12" fmla="*/ 6662948 w 1489"/>
                  <a:gd name="T13" fmla="*/ 442543899 h 1415"/>
                  <a:gd name="T14" fmla="*/ 274398881 w 1489"/>
                  <a:gd name="T15" fmla="*/ 305536753 h 1415"/>
                  <a:gd name="T16" fmla="*/ 740209761 w 1489"/>
                  <a:gd name="T17" fmla="*/ 10912138 h 1415"/>
                  <a:gd name="T18" fmla="*/ 723249253 w 1489"/>
                  <a:gd name="T19" fmla="*/ 127307248 h 1415"/>
                  <a:gd name="T20" fmla="*/ 835916343 w 1489"/>
                  <a:gd name="T21" fmla="*/ 114576295 h 1415"/>
                  <a:gd name="T22" fmla="*/ 249563630 w 1489"/>
                  <a:gd name="T23" fmla="*/ 173380360 h 1415"/>
                  <a:gd name="T24" fmla="*/ 677818877 w 1489"/>
                  <a:gd name="T25" fmla="*/ 146100412 h 1415"/>
                  <a:gd name="T26" fmla="*/ 263495031 w 1489"/>
                  <a:gd name="T27" fmla="*/ 161255939 h 1415"/>
                  <a:gd name="T28" fmla="*/ 255014777 w 1489"/>
                  <a:gd name="T29" fmla="*/ 168530436 h 1415"/>
                  <a:gd name="T30" fmla="*/ 359807707 w 1489"/>
                  <a:gd name="T31" fmla="*/ 367371924 h 1415"/>
                  <a:gd name="T32" fmla="*/ 297416824 w 1489"/>
                  <a:gd name="T33" fmla="*/ 196416915 h 1415"/>
                  <a:gd name="T34" fmla="*/ 492463536 w 1489"/>
                  <a:gd name="T35" fmla="*/ 237640151 h 1415"/>
                  <a:gd name="T36" fmla="*/ 640263245 w 1489"/>
                  <a:gd name="T37" fmla="*/ 210965958 h 1415"/>
                  <a:gd name="T38" fmla="*/ 280456317 w 1489"/>
                  <a:gd name="T39" fmla="*/ 372828380 h 1415"/>
                  <a:gd name="T40" fmla="*/ 708711564 w 1489"/>
                  <a:gd name="T41" fmla="*/ 272801128 h 1415"/>
                  <a:gd name="T42" fmla="*/ 560911855 w 1489"/>
                  <a:gd name="T43" fmla="*/ 343729614 h 1415"/>
                  <a:gd name="T44" fmla="*/ 624514536 w 1489"/>
                  <a:gd name="T45" fmla="*/ 504984823 h 1415"/>
                  <a:gd name="T46" fmla="*/ 651772606 w 1489"/>
                  <a:gd name="T47" fmla="*/ 726863597 h 1415"/>
                  <a:gd name="T48" fmla="*/ 821378654 w 1489"/>
                  <a:gd name="T49" fmla="*/ 405564006 h 1415"/>
                  <a:gd name="T50" fmla="*/ 613005176 w 1489"/>
                  <a:gd name="T51" fmla="*/ 440119326 h 1415"/>
                  <a:gd name="T52" fmla="*/ 601496593 w 1489"/>
                  <a:gd name="T53" fmla="*/ 372828380 h 1415"/>
                  <a:gd name="T54" fmla="*/ 548191474 w 1489"/>
                  <a:gd name="T55" fmla="*/ 380708631 h 1415"/>
                  <a:gd name="T56" fmla="*/ 575449544 w 1489"/>
                  <a:gd name="T57" fmla="*/ 429207191 h 1415"/>
                  <a:gd name="T58" fmla="*/ 437947397 w 1489"/>
                  <a:gd name="T59" fmla="*/ 384952801 h 1415"/>
                  <a:gd name="T60" fmla="*/ 164760265 w 1489"/>
                  <a:gd name="T61" fmla="*/ 484373618 h 1415"/>
                  <a:gd name="T62" fmla="*/ 109032328 w 1489"/>
                  <a:gd name="T63" fmla="*/ 440119326 h 1415"/>
                  <a:gd name="T64" fmla="*/ 603919412 w 1489"/>
                  <a:gd name="T65" fmla="*/ 453456033 h 1415"/>
                  <a:gd name="T66" fmla="*/ 324674894 w 1489"/>
                  <a:gd name="T67" fmla="*/ 486192437 h 1415"/>
                  <a:gd name="T68" fmla="*/ 326492202 w 1489"/>
                  <a:gd name="T69" fmla="*/ 474673770 h 1415"/>
                  <a:gd name="T70" fmla="*/ 748084504 w 1489"/>
                  <a:gd name="T71" fmla="*/ 721407140 h 1415"/>
                  <a:gd name="T72" fmla="*/ 206556073 w 1489"/>
                  <a:gd name="T73" fmla="*/ 504379069 h 1415"/>
                  <a:gd name="T74" fmla="*/ 303474259 w 1489"/>
                  <a:gd name="T75" fmla="*/ 486192437 h 1415"/>
                  <a:gd name="T76" fmla="*/ 351932963 w 1489"/>
                  <a:gd name="T77" fmla="*/ 510441279 h 1415"/>
                  <a:gd name="T78" fmla="*/ 351327453 w 1489"/>
                  <a:gd name="T79" fmla="*/ 530446730 h 1415"/>
                  <a:gd name="T80" fmla="*/ 571814927 w 1489"/>
                  <a:gd name="T81" fmla="*/ 538327759 h 1415"/>
                  <a:gd name="T82" fmla="*/ 286513752 w 1489"/>
                  <a:gd name="T83" fmla="*/ 545602256 h 1415"/>
                  <a:gd name="T84" fmla="*/ 628149153 w 1489"/>
                  <a:gd name="T85" fmla="*/ 557726677 h 1415"/>
                  <a:gd name="T86" fmla="*/ 478532136 w 1489"/>
                  <a:gd name="T87" fmla="*/ 586218911 h 1415"/>
                  <a:gd name="T88" fmla="*/ 231996834 w 1489"/>
                  <a:gd name="T89" fmla="*/ 623198707 h 1415"/>
                  <a:gd name="T90" fmla="*/ 348298347 w 1489"/>
                  <a:gd name="T91" fmla="*/ 634110841 h 1415"/>
                  <a:gd name="T92" fmla="*/ 505184695 w 1489"/>
                  <a:gd name="T93" fmla="*/ 646841795 h 1415"/>
                  <a:gd name="T94" fmla="*/ 594227360 w 1489"/>
                  <a:gd name="T95" fmla="*/ 646235262 h 1415"/>
                  <a:gd name="T96" fmla="*/ 235025941 w 1489"/>
                  <a:gd name="T97" fmla="*/ 649872900 h 1415"/>
                  <a:gd name="T98" fmla="*/ 649955298 w 1489"/>
                  <a:gd name="T99" fmla="*/ 723225959 h 1415"/>
                  <a:gd name="T100" fmla="*/ 439159195 w 1489"/>
                  <a:gd name="T101" fmla="*/ 681396239 h 1415"/>
                  <a:gd name="T102" fmla="*/ 293782207 w 1489"/>
                  <a:gd name="T103" fmla="*/ 688064982 h 1415"/>
                  <a:gd name="T104" fmla="*/ 402814486 w 1489"/>
                  <a:gd name="T105" fmla="*/ 698977117 h 1415"/>
                  <a:gd name="T106" fmla="*/ 241083376 w 1489"/>
                  <a:gd name="T107" fmla="*/ 754143544 h 1415"/>
                  <a:gd name="T108" fmla="*/ 537893912 w 1489"/>
                  <a:gd name="T109" fmla="*/ 757780403 h 1415"/>
                  <a:gd name="T110" fmla="*/ 252591958 w 1489"/>
                  <a:gd name="T111" fmla="*/ 724438245 h 1415"/>
                  <a:gd name="T112" fmla="*/ 230785814 w 1489"/>
                  <a:gd name="T113" fmla="*/ 730500456 h 1415"/>
                  <a:gd name="T114" fmla="*/ 672973240 w 1489"/>
                  <a:gd name="T115" fmla="*/ 737169199 h 1415"/>
                  <a:gd name="T116" fmla="*/ 664492987 w 1489"/>
                  <a:gd name="T117" fmla="*/ 763236860 h 1415"/>
                  <a:gd name="T118" fmla="*/ 355567580 w 1489"/>
                  <a:gd name="T119" fmla="*/ 829921370 h 1415"/>
                  <a:gd name="T120" fmla="*/ 655407223 w 1489"/>
                  <a:gd name="T121" fmla="*/ 786879169 h 1415"/>
                  <a:gd name="T122" fmla="*/ 310742715 w 1489"/>
                  <a:gd name="T123" fmla="*/ 840833505 h 1415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w 1489"/>
                  <a:gd name="T187" fmla="*/ 0 h 1415"/>
                  <a:gd name="T188" fmla="*/ 1489 w 1489"/>
                  <a:gd name="T189" fmla="*/ 1415 h 1415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T186" t="T187" r="T188" b="T189"/>
                <a:pathLst>
                  <a:path w="1489" h="1415">
                    <a:moveTo>
                      <a:pt x="637" y="608"/>
                    </a:moveTo>
                    <a:cubicBezTo>
                      <a:pt x="644" y="607"/>
                      <a:pt x="646" y="607"/>
                      <a:pt x="652" y="606"/>
                    </a:cubicBezTo>
                    <a:cubicBezTo>
                      <a:pt x="635" y="589"/>
                      <a:pt x="621" y="568"/>
                      <a:pt x="610" y="540"/>
                    </a:cubicBezTo>
                    <a:cubicBezTo>
                      <a:pt x="589" y="487"/>
                      <a:pt x="604" y="401"/>
                      <a:pt x="635" y="361"/>
                    </a:cubicBezTo>
                    <a:cubicBezTo>
                      <a:pt x="655" y="339"/>
                      <a:pt x="694" y="328"/>
                      <a:pt x="728" y="333"/>
                    </a:cubicBezTo>
                    <a:cubicBezTo>
                      <a:pt x="734" y="338"/>
                      <a:pt x="741" y="336"/>
                      <a:pt x="750" y="339"/>
                    </a:cubicBezTo>
                    <a:cubicBezTo>
                      <a:pt x="761" y="343"/>
                      <a:pt x="765" y="354"/>
                      <a:pt x="775" y="359"/>
                    </a:cubicBezTo>
                    <a:cubicBezTo>
                      <a:pt x="782" y="363"/>
                      <a:pt x="795" y="363"/>
                      <a:pt x="805" y="362"/>
                    </a:cubicBezTo>
                    <a:cubicBezTo>
                      <a:pt x="814" y="333"/>
                      <a:pt x="828" y="308"/>
                      <a:pt x="843" y="285"/>
                    </a:cubicBezTo>
                    <a:cubicBezTo>
                      <a:pt x="856" y="281"/>
                      <a:pt x="870" y="287"/>
                      <a:pt x="878" y="294"/>
                    </a:cubicBezTo>
                    <a:cubicBezTo>
                      <a:pt x="877" y="300"/>
                      <a:pt x="876" y="300"/>
                      <a:pt x="876" y="306"/>
                    </a:cubicBezTo>
                    <a:cubicBezTo>
                      <a:pt x="858" y="318"/>
                      <a:pt x="846" y="336"/>
                      <a:pt x="834" y="355"/>
                    </a:cubicBezTo>
                    <a:cubicBezTo>
                      <a:pt x="849" y="350"/>
                      <a:pt x="867" y="353"/>
                      <a:pt x="884" y="359"/>
                    </a:cubicBezTo>
                    <a:cubicBezTo>
                      <a:pt x="890" y="361"/>
                      <a:pt x="893" y="364"/>
                      <a:pt x="900" y="368"/>
                    </a:cubicBezTo>
                    <a:cubicBezTo>
                      <a:pt x="905" y="370"/>
                      <a:pt x="912" y="371"/>
                      <a:pt x="916" y="374"/>
                    </a:cubicBezTo>
                    <a:cubicBezTo>
                      <a:pt x="918" y="375"/>
                      <a:pt x="920" y="379"/>
                      <a:pt x="923" y="382"/>
                    </a:cubicBezTo>
                    <a:cubicBezTo>
                      <a:pt x="929" y="388"/>
                      <a:pt x="934" y="390"/>
                      <a:pt x="940" y="398"/>
                    </a:cubicBezTo>
                    <a:cubicBezTo>
                      <a:pt x="947" y="410"/>
                      <a:pt x="957" y="431"/>
                      <a:pt x="958" y="442"/>
                    </a:cubicBezTo>
                    <a:cubicBezTo>
                      <a:pt x="961" y="455"/>
                      <a:pt x="959" y="476"/>
                      <a:pt x="956" y="491"/>
                    </a:cubicBezTo>
                    <a:cubicBezTo>
                      <a:pt x="954" y="511"/>
                      <a:pt x="946" y="528"/>
                      <a:pt x="940" y="545"/>
                    </a:cubicBezTo>
                    <a:cubicBezTo>
                      <a:pt x="955" y="539"/>
                      <a:pt x="974" y="527"/>
                      <a:pt x="993" y="520"/>
                    </a:cubicBezTo>
                    <a:cubicBezTo>
                      <a:pt x="994" y="518"/>
                      <a:pt x="993" y="515"/>
                      <a:pt x="994" y="511"/>
                    </a:cubicBezTo>
                    <a:cubicBezTo>
                      <a:pt x="1005" y="491"/>
                      <a:pt x="1014" y="461"/>
                      <a:pt x="1022" y="439"/>
                    </a:cubicBezTo>
                    <a:cubicBezTo>
                      <a:pt x="1029" y="424"/>
                      <a:pt x="1038" y="405"/>
                      <a:pt x="1045" y="385"/>
                    </a:cubicBezTo>
                    <a:cubicBezTo>
                      <a:pt x="1046" y="380"/>
                      <a:pt x="1050" y="371"/>
                      <a:pt x="1050" y="368"/>
                    </a:cubicBezTo>
                    <a:cubicBezTo>
                      <a:pt x="1049" y="364"/>
                      <a:pt x="1041" y="353"/>
                      <a:pt x="1047" y="345"/>
                    </a:cubicBezTo>
                    <a:cubicBezTo>
                      <a:pt x="1052" y="341"/>
                      <a:pt x="1059" y="338"/>
                      <a:pt x="1066" y="336"/>
                    </a:cubicBezTo>
                    <a:cubicBezTo>
                      <a:pt x="1080" y="303"/>
                      <a:pt x="1092" y="272"/>
                      <a:pt x="1111" y="242"/>
                    </a:cubicBezTo>
                    <a:cubicBezTo>
                      <a:pt x="1108" y="235"/>
                      <a:pt x="1111" y="230"/>
                      <a:pt x="1115" y="225"/>
                    </a:cubicBezTo>
                    <a:cubicBezTo>
                      <a:pt x="1104" y="206"/>
                      <a:pt x="1097" y="184"/>
                      <a:pt x="1100" y="158"/>
                    </a:cubicBezTo>
                    <a:cubicBezTo>
                      <a:pt x="1107" y="99"/>
                      <a:pt x="1167" y="72"/>
                      <a:pt x="1201" y="39"/>
                    </a:cubicBezTo>
                    <a:cubicBezTo>
                      <a:pt x="1205" y="33"/>
                      <a:pt x="1208" y="26"/>
                      <a:pt x="1213" y="22"/>
                    </a:cubicBezTo>
                    <a:cubicBezTo>
                      <a:pt x="1216" y="16"/>
                      <a:pt x="1219" y="8"/>
                      <a:pt x="1221" y="1"/>
                    </a:cubicBezTo>
                    <a:cubicBezTo>
                      <a:pt x="1225" y="0"/>
                      <a:pt x="1226" y="1"/>
                      <a:pt x="1228" y="2"/>
                    </a:cubicBezTo>
                    <a:cubicBezTo>
                      <a:pt x="1227" y="11"/>
                      <a:pt x="1234" y="20"/>
                      <a:pt x="1236" y="30"/>
                    </a:cubicBezTo>
                    <a:cubicBezTo>
                      <a:pt x="1242" y="53"/>
                      <a:pt x="1232" y="77"/>
                      <a:pt x="1231" y="98"/>
                    </a:cubicBezTo>
                    <a:cubicBezTo>
                      <a:pt x="1227" y="102"/>
                      <a:pt x="1226" y="109"/>
                      <a:pt x="1221" y="113"/>
                    </a:cubicBezTo>
                    <a:cubicBezTo>
                      <a:pt x="1228" y="108"/>
                      <a:pt x="1240" y="100"/>
                      <a:pt x="1244" y="88"/>
                    </a:cubicBezTo>
                    <a:cubicBezTo>
                      <a:pt x="1248" y="78"/>
                      <a:pt x="1247" y="62"/>
                      <a:pt x="1259" y="74"/>
                    </a:cubicBezTo>
                    <a:cubicBezTo>
                      <a:pt x="1259" y="78"/>
                      <a:pt x="1257" y="80"/>
                      <a:pt x="1256" y="83"/>
                    </a:cubicBezTo>
                    <a:cubicBezTo>
                      <a:pt x="1255" y="151"/>
                      <a:pt x="1220" y="202"/>
                      <a:pt x="1178" y="240"/>
                    </a:cubicBezTo>
                    <a:cubicBezTo>
                      <a:pt x="1174" y="239"/>
                      <a:pt x="1173" y="242"/>
                      <a:pt x="1170" y="242"/>
                    </a:cubicBezTo>
                    <a:cubicBezTo>
                      <a:pt x="1168" y="244"/>
                      <a:pt x="1169" y="245"/>
                      <a:pt x="1169" y="250"/>
                    </a:cubicBezTo>
                    <a:cubicBezTo>
                      <a:pt x="1167" y="251"/>
                      <a:pt x="1165" y="253"/>
                      <a:pt x="1162" y="254"/>
                    </a:cubicBezTo>
                    <a:cubicBezTo>
                      <a:pt x="1150" y="283"/>
                      <a:pt x="1139" y="330"/>
                      <a:pt x="1129" y="359"/>
                    </a:cubicBezTo>
                    <a:cubicBezTo>
                      <a:pt x="1131" y="364"/>
                      <a:pt x="1135" y="369"/>
                      <a:pt x="1135" y="377"/>
                    </a:cubicBezTo>
                    <a:cubicBezTo>
                      <a:pt x="1131" y="382"/>
                      <a:pt x="1126" y="385"/>
                      <a:pt x="1118" y="387"/>
                    </a:cubicBezTo>
                    <a:cubicBezTo>
                      <a:pt x="1106" y="415"/>
                      <a:pt x="1094" y="447"/>
                      <a:pt x="1080" y="478"/>
                    </a:cubicBezTo>
                    <a:cubicBezTo>
                      <a:pt x="1106" y="471"/>
                      <a:pt x="1134" y="459"/>
                      <a:pt x="1163" y="452"/>
                    </a:cubicBezTo>
                    <a:cubicBezTo>
                      <a:pt x="1173" y="419"/>
                      <a:pt x="1193" y="388"/>
                      <a:pt x="1206" y="354"/>
                    </a:cubicBezTo>
                    <a:cubicBezTo>
                      <a:pt x="1206" y="349"/>
                      <a:pt x="1203" y="347"/>
                      <a:pt x="1202" y="343"/>
                    </a:cubicBezTo>
                    <a:cubicBezTo>
                      <a:pt x="1206" y="338"/>
                      <a:pt x="1208" y="331"/>
                      <a:pt x="1215" y="332"/>
                    </a:cubicBezTo>
                    <a:cubicBezTo>
                      <a:pt x="1233" y="311"/>
                      <a:pt x="1250" y="289"/>
                      <a:pt x="1264" y="264"/>
                    </a:cubicBezTo>
                    <a:cubicBezTo>
                      <a:pt x="1262" y="262"/>
                      <a:pt x="1262" y="261"/>
                      <a:pt x="1262" y="259"/>
                    </a:cubicBezTo>
                    <a:cubicBezTo>
                      <a:pt x="1264" y="252"/>
                      <a:pt x="1269" y="250"/>
                      <a:pt x="1273" y="246"/>
                    </a:cubicBezTo>
                    <a:cubicBezTo>
                      <a:pt x="1279" y="231"/>
                      <a:pt x="1283" y="210"/>
                      <a:pt x="1290" y="192"/>
                    </a:cubicBezTo>
                    <a:cubicBezTo>
                      <a:pt x="1298" y="171"/>
                      <a:pt x="1312" y="147"/>
                      <a:pt x="1325" y="129"/>
                    </a:cubicBezTo>
                    <a:cubicBezTo>
                      <a:pt x="1334" y="117"/>
                      <a:pt x="1342" y="97"/>
                      <a:pt x="1352" y="111"/>
                    </a:cubicBezTo>
                    <a:cubicBezTo>
                      <a:pt x="1353" y="115"/>
                      <a:pt x="1346" y="117"/>
                      <a:pt x="1348" y="120"/>
                    </a:cubicBezTo>
                    <a:cubicBezTo>
                      <a:pt x="1334" y="127"/>
                      <a:pt x="1330" y="144"/>
                      <a:pt x="1323" y="159"/>
                    </a:cubicBezTo>
                    <a:cubicBezTo>
                      <a:pt x="1332" y="149"/>
                      <a:pt x="1347" y="128"/>
                      <a:pt x="1351" y="117"/>
                    </a:cubicBezTo>
                    <a:cubicBezTo>
                      <a:pt x="1357" y="112"/>
                      <a:pt x="1363" y="118"/>
                      <a:pt x="1368" y="120"/>
                    </a:cubicBezTo>
                    <a:cubicBezTo>
                      <a:pt x="1371" y="121"/>
                      <a:pt x="1375" y="120"/>
                      <a:pt x="1378" y="121"/>
                    </a:cubicBezTo>
                    <a:cubicBezTo>
                      <a:pt x="1380" y="122"/>
                      <a:pt x="1382" y="125"/>
                      <a:pt x="1386" y="127"/>
                    </a:cubicBezTo>
                    <a:cubicBezTo>
                      <a:pt x="1395" y="132"/>
                      <a:pt x="1402" y="133"/>
                      <a:pt x="1406" y="145"/>
                    </a:cubicBezTo>
                    <a:cubicBezTo>
                      <a:pt x="1394" y="163"/>
                      <a:pt x="1387" y="191"/>
                      <a:pt x="1375" y="211"/>
                    </a:cubicBezTo>
                    <a:cubicBezTo>
                      <a:pt x="1366" y="226"/>
                      <a:pt x="1357" y="241"/>
                      <a:pt x="1342" y="251"/>
                    </a:cubicBezTo>
                    <a:cubicBezTo>
                      <a:pt x="1338" y="257"/>
                      <a:pt x="1336" y="265"/>
                      <a:pt x="1328" y="268"/>
                    </a:cubicBezTo>
                    <a:cubicBezTo>
                      <a:pt x="1327" y="271"/>
                      <a:pt x="1332" y="271"/>
                      <a:pt x="1329" y="276"/>
                    </a:cubicBezTo>
                    <a:cubicBezTo>
                      <a:pt x="1325" y="279"/>
                      <a:pt x="1322" y="282"/>
                      <a:pt x="1317" y="281"/>
                    </a:cubicBezTo>
                    <a:cubicBezTo>
                      <a:pt x="1304" y="305"/>
                      <a:pt x="1295" y="336"/>
                      <a:pt x="1284" y="358"/>
                    </a:cubicBezTo>
                    <a:cubicBezTo>
                      <a:pt x="1290" y="368"/>
                      <a:pt x="1283" y="380"/>
                      <a:pt x="1270" y="381"/>
                    </a:cubicBezTo>
                    <a:cubicBezTo>
                      <a:pt x="1256" y="401"/>
                      <a:pt x="1244" y="423"/>
                      <a:pt x="1228" y="441"/>
                    </a:cubicBezTo>
                    <a:cubicBezTo>
                      <a:pt x="1274" y="438"/>
                      <a:pt x="1315" y="444"/>
                      <a:pt x="1358" y="455"/>
                    </a:cubicBezTo>
                    <a:cubicBezTo>
                      <a:pt x="1368" y="460"/>
                      <a:pt x="1378" y="468"/>
                      <a:pt x="1389" y="473"/>
                    </a:cubicBezTo>
                    <a:cubicBezTo>
                      <a:pt x="1392" y="474"/>
                      <a:pt x="1395" y="474"/>
                      <a:pt x="1398" y="476"/>
                    </a:cubicBezTo>
                    <a:cubicBezTo>
                      <a:pt x="1406" y="482"/>
                      <a:pt x="1417" y="496"/>
                      <a:pt x="1425" y="509"/>
                    </a:cubicBezTo>
                    <a:cubicBezTo>
                      <a:pt x="1432" y="520"/>
                      <a:pt x="1435" y="533"/>
                      <a:pt x="1438" y="544"/>
                    </a:cubicBezTo>
                    <a:cubicBezTo>
                      <a:pt x="1431" y="600"/>
                      <a:pt x="1391" y="633"/>
                      <a:pt x="1378" y="682"/>
                    </a:cubicBezTo>
                    <a:cubicBezTo>
                      <a:pt x="1374" y="684"/>
                      <a:pt x="1374" y="691"/>
                      <a:pt x="1370" y="693"/>
                    </a:cubicBezTo>
                    <a:cubicBezTo>
                      <a:pt x="1368" y="707"/>
                      <a:pt x="1362" y="718"/>
                      <a:pt x="1358" y="732"/>
                    </a:cubicBezTo>
                    <a:cubicBezTo>
                      <a:pt x="1358" y="746"/>
                      <a:pt x="1358" y="751"/>
                      <a:pt x="1362" y="764"/>
                    </a:cubicBezTo>
                    <a:cubicBezTo>
                      <a:pt x="1376" y="764"/>
                      <a:pt x="1388" y="767"/>
                      <a:pt x="1400" y="762"/>
                    </a:cubicBezTo>
                    <a:cubicBezTo>
                      <a:pt x="1408" y="765"/>
                      <a:pt x="1419" y="767"/>
                      <a:pt x="1427" y="766"/>
                    </a:cubicBezTo>
                    <a:cubicBezTo>
                      <a:pt x="1443" y="775"/>
                      <a:pt x="1468" y="782"/>
                      <a:pt x="1475" y="800"/>
                    </a:cubicBezTo>
                    <a:cubicBezTo>
                      <a:pt x="1476" y="803"/>
                      <a:pt x="1477" y="804"/>
                      <a:pt x="1474" y="805"/>
                    </a:cubicBezTo>
                    <a:cubicBezTo>
                      <a:pt x="1475" y="806"/>
                      <a:pt x="1477" y="805"/>
                      <a:pt x="1478" y="808"/>
                    </a:cubicBezTo>
                    <a:cubicBezTo>
                      <a:pt x="1489" y="858"/>
                      <a:pt x="1477" y="908"/>
                      <a:pt x="1464" y="952"/>
                    </a:cubicBezTo>
                    <a:cubicBezTo>
                      <a:pt x="1453" y="977"/>
                      <a:pt x="1438" y="999"/>
                      <a:pt x="1429" y="1026"/>
                    </a:cubicBezTo>
                    <a:cubicBezTo>
                      <a:pt x="1413" y="1042"/>
                      <a:pt x="1400" y="1060"/>
                      <a:pt x="1389" y="1080"/>
                    </a:cubicBezTo>
                    <a:cubicBezTo>
                      <a:pt x="1381" y="1088"/>
                      <a:pt x="1373" y="1095"/>
                      <a:pt x="1368" y="1107"/>
                    </a:cubicBezTo>
                    <a:cubicBezTo>
                      <a:pt x="1367" y="1108"/>
                      <a:pt x="1365" y="1108"/>
                      <a:pt x="1363" y="1108"/>
                    </a:cubicBezTo>
                    <a:cubicBezTo>
                      <a:pt x="1350" y="1128"/>
                      <a:pt x="1330" y="1141"/>
                      <a:pt x="1316" y="1159"/>
                    </a:cubicBezTo>
                    <a:cubicBezTo>
                      <a:pt x="1312" y="1160"/>
                      <a:pt x="1311" y="1163"/>
                      <a:pt x="1308" y="1163"/>
                    </a:cubicBezTo>
                    <a:cubicBezTo>
                      <a:pt x="1276" y="1196"/>
                      <a:pt x="1235" y="1220"/>
                      <a:pt x="1189" y="1238"/>
                    </a:cubicBezTo>
                    <a:cubicBezTo>
                      <a:pt x="1193" y="1243"/>
                      <a:pt x="1197" y="1248"/>
                      <a:pt x="1203" y="1252"/>
                    </a:cubicBezTo>
                    <a:cubicBezTo>
                      <a:pt x="1212" y="1261"/>
                      <a:pt x="1213" y="1281"/>
                      <a:pt x="1216" y="1292"/>
                    </a:cubicBezTo>
                    <a:cubicBezTo>
                      <a:pt x="1215" y="1295"/>
                      <a:pt x="1214" y="1299"/>
                      <a:pt x="1214" y="1304"/>
                    </a:cubicBezTo>
                    <a:cubicBezTo>
                      <a:pt x="1206" y="1321"/>
                      <a:pt x="1195" y="1331"/>
                      <a:pt x="1179" y="1343"/>
                    </a:cubicBezTo>
                    <a:cubicBezTo>
                      <a:pt x="1144" y="1367"/>
                      <a:pt x="1096" y="1376"/>
                      <a:pt x="1041" y="1378"/>
                    </a:cubicBezTo>
                    <a:cubicBezTo>
                      <a:pt x="995" y="1378"/>
                      <a:pt x="944" y="1382"/>
                      <a:pt x="903" y="1366"/>
                    </a:cubicBezTo>
                    <a:cubicBezTo>
                      <a:pt x="890" y="1365"/>
                      <a:pt x="874" y="1360"/>
                      <a:pt x="860" y="1357"/>
                    </a:cubicBezTo>
                    <a:cubicBezTo>
                      <a:pt x="853" y="1355"/>
                      <a:pt x="845" y="1356"/>
                      <a:pt x="839" y="1351"/>
                    </a:cubicBezTo>
                    <a:cubicBezTo>
                      <a:pt x="827" y="1354"/>
                      <a:pt x="808" y="1350"/>
                      <a:pt x="797" y="1349"/>
                    </a:cubicBezTo>
                    <a:cubicBezTo>
                      <a:pt x="792" y="1351"/>
                      <a:pt x="788" y="1353"/>
                      <a:pt x="786" y="1358"/>
                    </a:cubicBezTo>
                    <a:cubicBezTo>
                      <a:pt x="737" y="1379"/>
                      <a:pt x="682" y="1399"/>
                      <a:pt x="622" y="1406"/>
                    </a:cubicBezTo>
                    <a:cubicBezTo>
                      <a:pt x="599" y="1409"/>
                      <a:pt x="574" y="1415"/>
                      <a:pt x="549" y="1413"/>
                    </a:cubicBezTo>
                    <a:cubicBezTo>
                      <a:pt x="463" y="1406"/>
                      <a:pt x="378" y="1414"/>
                      <a:pt x="306" y="1375"/>
                    </a:cubicBezTo>
                    <a:cubicBezTo>
                      <a:pt x="303" y="1373"/>
                      <a:pt x="303" y="1375"/>
                      <a:pt x="299" y="1375"/>
                    </a:cubicBezTo>
                    <a:cubicBezTo>
                      <a:pt x="287" y="1369"/>
                      <a:pt x="279" y="1360"/>
                      <a:pt x="269" y="1353"/>
                    </a:cubicBezTo>
                    <a:cubicBezTo>
                      <a:pt x="269" y="1350"/>
                      <a:pt x="270" y="1349"/>
                      <a:pt x="271" y="1347"/>
                    </a:cubicBezTo>
                    <a:cubicBezTo>
                      <a:pt x="263" y="1331"/>
                      <a:pt x="268" y="1312"/>
                      <a:pt x="263" y="1296"/>
                    </a:cubicBezTo>
                    <a:cubicBezTo>
                      <a:pt x="265" y="1290"/>
                      <a:pt x="267" y="1282"/>
                      <a:pt x="265" y="1274"/>
                    </a:cubicBezTo>
                    <a:cubicBezTo>
                      <a:pt x="271" y="1265"/>
                      <a:pt x="273" y="1253"/>
                      <a:pt x="280" y="1246"/>
                    </a:cubicBezTo>
                    <a:cubicBezTo>
                      <a:pt x="276" y="1239"/>
                      <a:pt x="267" y="1238"/>
                      <a:pt x="264" y="1231"/>
                    </a:cubicBezTo>
                    <a:cubicBezTo>
                      <a:pt x="275" y="1209"/>
                      <a:pt x="295" y="1196"/>
                      <a:pt x="310" y="1177"/>
                    </a:cubicBezTo>
                    <a:cubicBezTo>
                      <a:pt x="308" y="1171"/>
                      <a:pt x="305" y="1168"/>
                      <a:pt x="299" y="1166"/>
                    </a:cubicBezTo>
                    <a:cubicBezTo>
                      <a:pt x="277" y="1144"/>
                      <a:pt x="266" y="1106"/>
                      <a:pt x="251" y="1080"/>
                    </a:cubicBezTo>
                    <a:cubicBezTo>
                      <a:pt x="249" y="1052"/>
                      <a:pt x="238" y="1025"/>
                      <a:pt x="240" y="992"/>
                    </a:cubicBezTo>
                    <a:cubicBezTo>
                      <a:pt x="242" y="974"/>
                      <a:pt x="249" y="955"/>
                      <a:pt x="255" y="937"/>
                    </a:cubicBezTo>
                    <a:cubicBezTo>
                      <a:pt x="243" y="929"/>
                      <a:pt x="235" y="917"/>
                      <a:pt x="222" y="910"/>
                    </a:cubicBezTo>
                    <a:cubicBezTo>
                      <a:pt x="222" y="907"/>
                      <a:pt x="220" y="906"/>
                      <a:pt x="219" y="903"/>
                    </a:cubicBezTo>
                    <a:cubicBezTo>
                      <a:pt x="181" y="870"/>
                      <a:pt x="143" y="836"/>
                      <a:pt x="101" y="806"/>
                    </a:cubicBezTo>
                    <a:cubicBezTo>
                      <a:pt x="100" y="804"/>
                      <a:pt x="97" y="802"/>
                      <a:pt x="96" y="798"/>
                    </a:cubicBezTo>
                    <a:cubicBezTo>
                      <a:pt x="90" y="797"/>
                      <a:pt x="89" y="792"/>
                      <a:pt x="83" y="790"/>
                    </a:cubicBezTo>
                    <a:cubicBezTo>
                      <a:pt x="62" y="766"/>
                      <a:pt x="34" y="751"/>
                      <a:pt x="11" y="730"/>
                    </a:cubicBezTo>
                    <a:cubicBezTo>
                      <a:pt x="7" y="729"/>
                      <a:pt x="3" y="731"/>
                      <a:pt x="0" y="727"/>
                    </a:cubicBezTo>
                    <a:cubicBezTo>
                      <a:pt x="5" y="710"/>
                      <a:pt x="4" y="700"/>
                      <a:pt x="8" y="685"/>
                    </a:cubicBezTo>
                    <a:cubicBezTo>
                      <a:pt x="13" y="682"/>
                      <a:pt x="23" y="680"/>
                      <a:pt x="28" y="674"/>
                    </a:cubicBezTo>
                    <a:cubicBezTo>
                      <a:pt x="41" y="670"/>
                      <a:pt x="54" y="666"/>
                      <a:pt x="66" y="660"/>
                    </a:cubicBezTo>
                    <a:cubicBezTo>
                      <a:pt x="74" y="656"/>
                      <a:pt x="80" y="649"/>
                      <a:pt x="89" y="645"/>
                    </a:cubicBezTo>
                    <a:cubicBezTo>
                      <a:pt x="91" y="646"/>
                      <a:pt x="91" y="648"/>
                      <a:pt x="90" y="650"/>
                    </a:cubicBezTo>
                    <a:cubicBezTo>
                      <a:pt x="94" y="649"/>
                      <a:pt x="96" y="654"/>
                      <a:pt x="97" y="651"/>
                    </a:cubicBezTo>
                    <a:cubicBezTo>
                      <a:pt x="128" y="679"/>
                      <a:pt x="164" y="702"/>
                      <a:pt x="194" y="730"/>
                    </a:cubicBezTo>
                    <a:cubicBezTo>
                      <a:pt x="221" y="745"/>
                      <a:pt x="240" y="770"/>
                      <a:pt x="268" y="785"/>
                    </a:cubicBezTo>
                    <a:cubicBezTo>
                      <a:pt x="284" y="805"/>
                      <a:pt x="304" y="820"/>
                      <a:pt x="324" y="836"/>
                    </a:cubicBezTo>
                    <a:cubicBezTo>
                      <a:pt x="332" y="828"/>
                      <a:pt x="343" y="823"/>
                      <a:pt x="352" y="816"/>
                    </a:cubicBezTo>
                    <a:cubicBezTo>
                      <a:pt x="340" y="767"/>
                      <a:pt x="335" y="697"/>
                      <a:pt x="321" y="650"/>
                    </a:cubicBezTo>
                    <a:cubicBezTo>
                      <a:pt x="314" y="590"/>
                      <a:pt x="302" y="526"/>
                      <a:pt x="288" y="464"/>
                    </a:cubicBezTo>
                    <a:cubicBezTo>
                      <a:pt x="285" y="451"/>
                      <a:pt x="283" y="434"/>
                      <a:pt x="281" y="419"/>
                    </a:cubicBezTo>
                    <a:cubicBezTo>
                      <a:pt x="278" y="397"/>
                      <a:pt x="270" y="376"/>
                      <a:pt x="270" y="352"/>
                    </a:cubicBezTo>
                    <a:cubicBezTo>
                      <a:pt x="277" y="348"/>
                      <a:pt x="278" y="343"/>
                      <a:pt x="286" y="344"/>
                    </a:cubicBezTo>
                    <a:cubicBezTo>
                      <a:pt x="295" y="345"/>
                      <a:pt x="299" y="358"/>
                      <a:pt x="305" y="363"/>
                    </a:cubicBezTo>
                    <a:cubicBezTo>
                      <a:pt x="356" y="407"/>
                      <a:pt x="403" y="457"/>
                      <a:pt x="453" y="504"/>
                    </a:cubicBezTo>
                    <a:cubicBezTo>
                      <a:pt x="477" y="520"/>
                      <a:pt x="494" y="545"/>
                      <a:pt x="518" y="562"/>
                    </a:cubicBezTo>
                    <a:cubicBezTo>
                      <a:pt x="499" y="522"/>
                      <a:pt x="478" y="484"/>
                      <a:pt x="460" y="442"/>
                    </a:cubicBezTo>
                    <a:cubicBezTo>
                      <a:pt x="441" y="413"/>
                      <a:pt x="424" y="382"/>
                      <a:pt x="408" y="349"/>
                    </a:cubicBezTo>
                    <a:cubicBezTo>
                      <a:pt x="408" y="338"/>
                      <a:pt x="404" y="320"/>
                      <a:pt x="401" y="305"/>
                    </a:cubicBezTo>
                    <a:cubicBezTo>
                      <a:pt x="397" y="286"/>
                      <a:pt x="394" y="268"/>
                      <a:pt x="391" y="246"/>
                    </a:cubicBezTo>
                    <a:cubicBezTo>
                      <a:pt x="390" y="238"/>
                      <a:pt x="387" y="226"/>
                      <a:pt x="395" y="221"/>
                    </a:cubicBezTo>
                    <a:cubicBezTo>
                      <a:pt x="412" y="231"/>
                      <a:pt x="426" y="246"/>
                      <a:pt x="442" y="259"/>
                    </a:cubicBezTo>
                    <a:cubicBezTo>
                      <a:pt x="450" y="265"/>
                      <a:pt x="458" y="271"/>
                      <a:pt x="465" y="277"/>
                    </a:cubicBezTo>
                    <a:cubicBezTo>
                      <a:pt x="476" y="287"/>
                      <a:pt x="484" y="297"/>
                      <a:pt x="495" y="303"/>
                    </a:cubicBezTo>
                    <a:cubicBezTo>
                      <a:pt x="504" y="334"/>
                      <a:pt x="523" y="361"/>
                      <a:pt x="537" y="391"/>
                    </a:cubicBezTo>
                    <a:cubicBezTo>
                      <a:pt x="553" y="426"/>
                      <a:pt x="569" y="461"/>
                      <a:pt x="587" y="496"/>
                    </a:cubicBezTo>
                    <a:cubicBezTo>
                      <a:pt x="593" y="512"/>
                      <a:pt x="599" y="529"/>
                      <a:pt x="606" y="540"/>
                    </a:cubicBezTo>
                    <a:cubicBezTo>
                      <a:pt x="607" y="556"/>
                      <a:pt x="621" y="564"/>
                      <a:pt x="620" y="578"/>
                    </a:cubicBezTo>
                    <a:cubicBezTo>
                      <a:pt x="623" y="576"/>
                      <a:pt x="621" y="581"/>
                      <a:pt x="625" y="582"/>
                    </a:cubicBezTo>
                    <a:cubicBezTo>
                      <a:pt x="623" y="588"/>
                      <a:pt x="636" y="596"/>
                      <a:pt x="637" y="608"/>
                    </a:cubicBezTo>
                    <a:close/>
                    <a:moveTo>
                      <a:pt x="1218" y="27"/>
                    </a:moveTo>
                    <a:cubicBezTo>
                      <a:pt x="1221" y="26"/>
                      <a:pt x="1220" y="28"/>
                      <a:pt x="1222" y="28"/>
                    </a:cubicBezTo>
                    <a:cubicBezTo>
                      <a:pt x="1221" y="24"/>
                      <a:pt x="1225" y="20"/>
                      <a:pt x="1222" y="18"/>
                    </a:cubicBezTo>
                    <a:cubicBezTo>
                      <a:pt x="1222" y="22"/>
                      <a:pt x="1220" y="23"/>
                      <a:pt x="1218" y="27"/>
                    </a:cubicBezTo>
                    <a:close/>
                    <a:moveTo>
                      <a:pt x="1176" y="102"/>
                    </a:moveTo>
                    <a:cubicBezTo>
                      <a:pt x="1185" y="76"/>
                      <a:pt x="1211" y="66"/>
                      <a:pt x="1215" y="34"/>
                    </a:cubicBezTo>
                    <a:cubicBezTo>
                      <a:pt x="1208" y="36"/>
                      <a:pt x="1206" y="46"/>
                      <a:pt x="1200" y="51"/>
                    </a:cubicBezTo>
                    <a:cubicBezTo>
                      <a:pt x="1195" y="56"/>
                      <a:pt x="1188" y="58"/>
                      <a:pt x="1183" y="62"/>
                    </a:cubicBezTo>
                    <a:cubicBezTo>
                      <a:pt x="1177" y="66"/>
                      <a:pt x="1172" y="72"/>
                      <a:pt x="1166" y="77"/>
                    </a:cubicBezTo>
                    <a:cubicBezTo>
                      <a:pt x="1159" y="83"/>
                      <a:pt x="1151" y="87"/>
                      <a:pt x="1145" y="93"/>
                    </a:cubicBezTo>
                    <a:cubicBezTo>
                      <a:pt x="1141" y="97"/>
                      <a:pt x="1138" y="104"/>
                      <a:pt x="1134" y="109"/>
                    </a:cubicBezTo>
                    <a:cubicBezTo>
                      <a:pt x="1133" y="111"/>
                      <a:pt x="1129" y="111"/>
                      <a:pt x="1128" y="113"/>
                    </a:cubicBezTo>
                    <a:cubicBezTo>
                      <a:pt x="1106" y="139"/>
                      <a:pt x="1100" y="193"/>
                      <a:pt x="1123" y="222"/>
                    </a:cubicBezTo>
                    <a:cubicBezTo>
                      <a:pt x="1122" y="199"/>
                      <a:pt x="1120" y="172"/>
                      <a:pt x="1133" y="162"/>
                    </a:cubicBezTo>
                    <a:cubicBezTo>
                      <a:pt x="1128" y="184"/>
                      <a:pt x="1127" y="210"/>
                      <a:pt x="1133" y="227"/>
                    </a:cubicBezTo>
                    <a:cubicBezTo>
                      <a:pt x="1156" y="234"/>
                      <a:pt x="1153" y="199"/>
                      <a:pt x="1165" y="189"/>
                    </a:cubicBezTo>
                    <a:cubicBezTo>
                      <a:pt x="1164" y="208"/>
                      <a:pt x="1155" y="225"/>
                      <a:pt x="1149" y="235"/>
                    </a:cubicBezTo>
                    <a:cubicBezTo>
                      <a:pt x="1162" y="224"/>
                      <a:pt x="1178" y="216"/>
                      <a:pt x="1185" y="200"/>
                    </a:cubicBezTo>
                    <a:cubicBezTo>
                      <a:pt x="1188" y="191"/>
                      <a:pt x="1186" y="180"/>
                      <a:pt x="1195" y="173"/>
                    </a:cubicBezTo>
                    <a:cubicBezTo>
                      <a:pt x="1193" y="201"/>
                      <a:pt x="1180" y="219"/>
                      <a:pt x="1165" y="233"/>
                    </a:cubicBezTo>
                    <a:cubicBezTo>
                      <a:pt x="1181" y="230"/>
                      <a:pt x="1184" y="220"/>
                      <a:pt x="1194" y="210"/>
                    </a:cubicBezTo>
                    <a:cubicBezTo>
                      <a:pt x="1205" y="197"/>
                      <a:pt x="1218" y="188"/>
                      <a:pt x="1223" y="171"/>
                    </a:cubicBezTo>
                    <a:cubicBezTo>
                      <a:pt x="1237" y="155"/>
                      <a:pt x="1239" y="132"/>
                      <a:pt x="1247" y="111"/>
                    </a:cubicBezTo>
                    <a:cubicBezTo>
                      <a:pt x="1248" y="107"/>
                      <a:pt x="1243" y="110"/>
                      <a:pt x="1244" y="106"/>
                    </a:cubicBezTo>
                    <a:cubicBezTo>
                      <a:pt x="1245" y="104"/>
                      <a:pt x="1248" y="105"/>
                      <a:pt x="1247" y="101"/>
                    </a:cubicBezTo>
                    <a:cubicBezTo>
                      <a:pt x="1237" y="105"/>
                      <a:pt x="1230" y="122"/>
                      <a:pt x="1213" y="124"/>
                    </a:cubicBezTo>
                    <a:cubicBezTo>
                      <a:pt x="1213" y="112"/>
                      <a:pt x="1222" y="103"/>
                      <a:pt x="1225" y="91"/>
                    </a:cubicBezTo>
                    <a:cubicBezTo>
                      <a:pt x="1228" y="82"/>
                      <a:pt x="1229" y="71"/>
                      <a:pt x="1227" y="60"/>
                    </a:cubicBezTo>
                    <a:cubicBezTo>
                      <a:pt x="1230" y="60"/>
                      <a:pt x="1226" y="58"/>
                      <a:pt x="1230" y="55"/>
                    </a:cubicBezTo>
                    <a:cubicBezTo>
                      <a:pt x="1228" y="46"/>
                      <a:pt x="1232" y="39"/>
                      <a:pt x="1228" y="31"/>
                    </a:cubicBezTo>
                    <a:cubicBezTo>
                      <a:pt x="1221" y="57"/>
                      <a:pt x="1215" y="85"/>
                      <a:pt x="1196" y="100"/>
                    </a:cubicBezTo>
                    <a:cubicBezTo>
                      <a:pt x="1192" y="108"/>
                      <a:pt x="1185" y="118"/>
                      <a:pt x="1176" y="118"/>
                    </a:cubicBezTo>
                    <a:cubicBezTo>
                      <a:pt x="1190" y="99"/>
                      <a:pt x="1211" y="81"/>
                      <a:pt x="1215" y="54"/>
                    </a:cubicBezTo>
                    <a:cubicBezTo>
                      <a:pt x="1203" y="71"/>
                      <a:pt x="1192" y="89"/>
                      <a:pt x="1176" y="102"/>
                    </a:cubicBezTo>
                    <a:close/>
                    <a:moveTo>
                      <a:pt x="1315" y="160"/>
                    </a:moveTo>
                    <a:cubicBezTo>
                      <a:pt x="1300" y="187"/>
                      <a:pt x="1286" y="225"/>
                      <a:pt x="1283" y="251"/>
                    </a:cubicBezTo>
                    <a:cubicBezTo>
                      <a:pt x="1294" y="257"/>
                      <a:pt x="1304" y="263"/>
                      <a:pt x="1319" y="264"/>
                    </a:cubicBezTo>
                    <a:cubicBezTo>
                      <a:pt x="1321" y="260"/>
                      <a:pt x="1325" y="258"/>
                      <a:pt x="1326" y="254"/>
                    </a:cubicBezTo>
                    <a:cubicBezTo>
                      <a:pt x="1351" y="238"/>
                      <a:pt x="1364" y="213"/>
                      <a:pt x="1380" y="189"/>
                    </a:cubicBezTo>
                    <a:cubicBezTo>
                      <a:pt x="1380" y="179"/>
                      <a:pt x="1388" y="169"/>
                      <a:pt x="1391" y="160"/>
                    </a:cubicBezTo>
                    <a:cubicBezTo>
                      <a:pt x="1393" y="155"/>
                      <a:pt x="1396" y="146"/>
                      <a:pt x="1390" y="142"/>
                    </a:cubicBezTo>
                    <a:cubicBezTo>
                      <a:pt x="1382" y="172"/>
                      <a:pt x="1365" y="198"/>
                      <a:pt x="1347" y="219"/>
                    </a:cubicBezTo>
                    <a:cubicBezTo>
                      <a:pt x="1342" y="226"/>
                      <a:pt x="1336" y="237"/>
                      <a:pt x="1326" y="237"/>
                    </a:cubicBezTo>
                    <a:cubicBezTo>
                      <a:pt x="1342" y="214"/>
                      <a:pt x="1364" y="192"/>
                      <a:pt x="1376" y="164"/>
                    </a:cubicBezTo>
                    <a:cubicBezTo>
                      <a:pt x="1380" y="156"/>
                      <a:pt x="1387" y="142"/>
                      <a:pt x="1379" y="134"/>
                    </a:cubicBezTo>
                    <a:cubicBezTo>
                      <a:pt x="1370" y="137"/>
                      <a:pt x="1368" y="150"/>
                      <a:pt x="1363" y="160"/>
                    </a:cubicBezTo>
                    <a:cubicBezTo>
                      <a:pt x="1358" y="171"/>
                      <a:pt x="1355" y="184"/>
                      <a:pt x="1347" y="188"/>
                    </a:cubicBezTo>
                    <a:cubicBezTo>
                      <a:pt x="1349" y="169"/>
                      <a:pt x="1362" y="154"/>
                      <a:pt x="1365" y="138"/>
                    </a:cubicBezTo>
                    <a:cubicBezTo>
                      <a:pt x="1360" y="145"/>
                      <a:pt x="1356" y="152"/>
                      <a:pt x="1351" y="159"/>
                    </a:cubicBezTo>
                    <a:cubicBezTo>
                      <a:pt x="1347" y="167"/>
                      <a:pt x="1344" y="176"/>
                      <a:pt x="1336" y="181"/>
                    </a:cubicBezTo>
                    <a:cubicBezTo>
                      <a:pt x="1336" y="158"/>
                      <a:pt x="1357" y="148"/>
                      <a:pt x="1362" y="127"/>
                    </a:cubicBezTo>
                    <a:cubicBezTo>
                      <a:pt x="1353" y="122"/>
                      <a:pt x="1350" y="134"/>
                      <a:pt x="1346" y="139"/>
                    </a:cubicBezTo>
                    <a:cubicBezTo>
                      <a:pt x="1338" y="150"/>
                      <a:pt x="1329" y="161"/>
                      <a:pt x="1323" y="175"/>
                    </a:cubicBezTo>
                    <a:cubicBezTo>
                      <a:pt x="1321" y="181"/>
                      <a:pt x="1321" y="193"/>
                      <a:pt x="1312" y="193"/>
                    </a:cubicBezTo>
                    <a:cubicBezTo>
                      <a:pt x="1304" y="187"/>
                      <a:pt x="1315" y="165"/>
                      <a:pt x="1315" y="160"/>
                    </a:cubicBezTo>
                    <a:close/>
                    <a:moveTo>
                      <a:pt x="404" y="283"/>
                    </a:moveTo>
                    <a:cubicBezTo>
                      <a:pt x="406" y="284"/>
                      <a:pt x="409" y="284"/>
                      <a:pt x="412" y="286"/>
                    </a:cubicBezTo>
                    <a:cubicBezTo>
                      <a:pt x="413" y="281"/>
                      <a:pt x="412" y="277"/>
                      <a:pt x="411" y="272"/>
                    </a:cubicBezTo>
                    <a:cubicBezTo>
                      <a:pt x="415" y="264"/>
                      <a:pt x="423" y="267"/>
                      <a:pt x="428" y="272"/>
                    </a:cubicBezTo>
                    <a:cubicBezTo>
                      <a:pt x="426" y="265"/>
                      <a:pt x="423" y="260"/>
                      <a:pt x="424" y="252"/>
                    </a:cubicBezTo>
                    <a:cubicBezTo>
                      <a:pt x="414" y="247"/>
                      <a:pt x="409" y="237"/>
                      <a:pt x="399" y="233"/>
                    </a:cubicBezTo>
                    <a:cubicBezTo>
                      <a:pt x="398" y="252"/>
                      <a:pt x="403" y="266"/>
                      <a:pt x="404" y="283"/>
                    </a:cubicBezTo>
                    <a:close/>
                    <a:moveTo>
                      <a:pt x="1151" y="245"/>
                    </a:moveTo>
                    <a:cubicBezTo>
                      <a:pt x="1143" y="243"/>
                      <a:pt x="1134" y="234"/>
                      <a:pt x="1128" y="237"/>
                    </a:cubicBezTo>
                    <a:cubicBezTo>
                      <a:pt x="1132" y="242"/>
                      <a:pt x="1143" y="247"/>
                      <a:pt x="1151" y="245"/>
                    </a:cubicBezTo>
                    <a:close/>
                    <a:moveTo>
                      <a:pt x="1086" y="303"/>
                    </a:moveTo>
                    <a:cubicBezTo>
                      <a:pt x="1080" y="317"/>
                      <a:pt x="1074" y="332"/>
                      <a:pt x="1071" y="347"/>
                    </a:cubicBezTo>
                    <a:cubicBezTo>
                      <a:pt x="1075" y="350"/>
                      <a:pt x="1078" y="354"/>
                      <a:pt x="1084" y="358"/>
                    </a:cubicBezTo>
                    <a:cubicBezTo>
                      <a:pt x="1098" y="335"/>
                      <a:pt x="1110" y="305"/>
                      <a:pt x="1116" y="277"/>
                    </a:cubicBezTo>
                    <a:cubicBezTo>
                      <a:pt x="1116" y="280"/>
                      <a:pt x="1115" y="283"/>
                      <a:pt x="1112" y="282"/>
                    </a:cubicBezTo>
                    <a:cubicBezTo>
                      <a:pt x="1108" y="282"/>
                      <a:pt x="1104" y="281"/>
                      <a:pt x="1105" y="275"/>
                    </a:cubicBezTo>
                    <a:cubicBezTo>
                      <a:pt x="1107" y="274"/>
                      <a:pt x="1108" y="273"/>
                      <a:pt x="1110" y="273"/>
                    </a:cubicBezTo>
                    <a:cubicBezTo>
                      <a:pt x="1115" y="272"/>
                      <a:pt x="1116" y="278"/>
                      <a:pt x="1119" y="275"/>
                    </a:cubicBezTo>
                    <a:cubicBezTo>
                      <a:pt x="1121" y="266"/>
                      <a:pt x="1125" y="257"/>
                      <a:pt x="1128" y="248"/>
                    </a:cubicBezTo>
                    <a:cubicBezTo>
                      <a:pt x="1124" y="247"/>
                      <a:pt x="1123" y="242"/>
                      <a:pt x="1119" y="241"/>
                    </a:cubicBezTo>
                    <a:cubicBezTo>
                      <a:pt x="1108" y="261"/>
                      <a:pt x="1096" y="282"/>
                      <a:pt x="1086" y="303"/>
                    </a:cubicBezTo>
                    <a:close/>
                    <a:moveTo>
                      <a:pt x="1134" y="252"/>
                    </a:moveTo>
                    <a:cubicBezTo>
                      <a:pt x="1119" y="289"/>
                      <a:pt x="1107" y="324"/>
                      <a:pt x="1091" y="362"/>
                    </a:cubicBezTo>
                    <a:cubicBezTo>
                      <a:pt x="1098" y="363"/>
                      <a:pt x="1106" y="366"/>
                      <a:pt x="1114" y="364"/>
                    </a:cubicBezTo>
                    <a:cubicBezTo>
                      <a:pt x="1116" y="361"/>
                      <a:pt x="1118" y="358"/>
                      <a:pt x="1121" y="356"/>
                    </a:cubicBezTo>
                    <a:cubicBezTo>
                      <a:pt x="1127" y="328"/>
                      <a:pt x="1145" y="290"/>
                      <a:pt x="1149" y="256"/>
                    </a:cubicBezTo>
                    <a:cubicBezTo>
                      <a:pt x="1144" y="254"/>
                      <a:pt x="1140" y="252"/>
                      <a:pt x="1134" y="252"/>
                    </a:cubicBezTo>
                    <a:close/>
                    <a:moveTo>
                      <a:pt x="1318" y="273"/>
                    </a:moveTo>
                    <a:cubicBezTo>
                      <a:pt x="1316" y="272"/>
                      <a:pt x="1316" y="270"/>
                      <a:pt x="1315" y="269"/>
                    </a:cubicBezTo>
                    <a:cubicBezTo>
                      <a:pt x="1298" y="273"/>
                      <a:pt x="1290" y="256"/>
                      <a:pt x="1277" y="258"/>
                    </a:cubicBezTo>
                    <a:cubicBezTo>
                      <a:pt x="1279" y="259"/>
                      <a:pt x="1275" y="261"/>
                      <a:pt x="1277" y="265"/>
                    </a:cubicBezTo>
                    <a:cubicBezTo>
                      <a:pt x="1289" y="269"/>
                      <a:pt x="1304" y="276"/>
                      <a:pt x="1318" y="273"/>
                    </a:cubicBezTo>
                    <a:close/>
                    <a:moveTo>
                      <a:pt x="435" y="266"/>
                    </a:moveTo>
                    <a:cubicBezTo>
                      <a:pt x="436" y="270"/>
                      <a:pt x="439" y="274"/>
                      <a:pt x="440" y="279"/>
                    </a:cubicBezTo>
                    <a:cubicBezTo>
                      <a:pt x="439" y="282"/>
                      <a:pt x="436" y="283"/>
                      <a:pt x="433" y="284"/>
                    </a:cubicBezTo>
                    <a:cubicBezTo>
                      <a:pt x="446" y="301"/>
                      <a:pt x="456" y="325"/>
                      <a:pt x="480" y="327"/>
                    </a:cubicBezTo>
                    <a:cubicBezTo>
                      <a:pt x="497" y="301"/>
                      <a:pt x="453" y="290"/>
                      <a:pt x="448" y="271"/>
                    </a:cubicBezTo>
                    <a:cubicBezTo>
                      <a:pt x="441" y="272"/>
                      <a:pt x="437" y="262"/>
                      <a:pt x="435" y="266"/>
                    </a:cubicBezTo>
                    <a:close/>
                    <a:moveTo>
                      <a:pt x="1268" y="271"/>
                    </a:moveTo>
                    <a:cubicBezTo>
                      <a:pt x="1262" y="279"/>
                      <a:pt x="1251" y="293"/>
                      <a:pt x="1247" y="301"/>
                    </a:cubicBezTo>
                    <a:cubicBezTo>
                      <a:pt x="1239" y="317"/>
                      <a:pt x="1212" y="333"/>
                      <a:pt x="1233" y="346"/>
                    </a:cubicBezTo>
                    <a:cubicBezTo>
                      <a:pt x="1237" y="338"/>
                      <a:pt x="1244" y="332"/>
                      <a:pt x="1246" y="322"/>
                    </a:cubicBezTo>
                    <a:cubicBezTo>
                      <a:pt x="1253" y="317"/>
                      <a:pt x="1258" y="307"/>
                      <a:pt x="1263" y="298"/>
                    </a:cubicBezTo>
                    <a:cubicBezTo>
                      <a:pt x="1268" y="289"/>
                      <a:pt x="1274" y="279"/>
                      <a:pt x="1271" y="271"/>
                    </a:cubicBezTo>
                    <a:cubicBezTo>
                      <a:pt x="1270" y="271"/>
                      <a:pt x="1269" y="271"/>
                      <a:pt x="1268" y="271"/>
                    </a:cubicBezTo>
                    <a:close/>
                    <a:moveTo>
                      <a:pt x="1282" y="276"/>
                    </a:moveTo>
                    <a:cubicBezTo>
                      <a:pt x="1267" y="302"/>
                      <a:pt x="1252" y="327"/>
                      <a:pt x="1237" y="352"/>
                    </a:cubicBezTo>
                    <a:cubicBezTo>
                      <a:pt x="1245" y="360"/>
                      <a:pt x="1258" y="362"/>
                      <a:pt x="1270" y="360"/>
                    </a:cubicBezTo>
                    <a:cubicBezTo>
                      <a:pt x="1287" y="336"/>
                      <a:pt x="1294" y="309"/>
                      <a:pt x="1307" y="281"/>
                    </a:cubicBezTo>
                    <a:cubicBezTo>
                      <a:pt x="1298" y="278"/>
                      <a:pt x="1292" y="278"/>
                      <a:pt x="1282" y="276"/>
                    </a:cubicBezTo>
                    <a:close/>
                    <a:moveTo>
                      <a:pt x="422" y="360"/>
                    </a:moveTo>
                    <a:cubicBezTo>
                      <a:pt x="450" y="363"/>
                      <a:pt x="424" y="318"/>
                      <a:pt x="427" y="305"/>
                    </a:cubicBezTo>
                    <a:cubicBezTo>
                      <a:pt x="433" y="312"/>
                      <a:pt x="436" y="322"/>
                      <a:pt x="440" y="332"/>
                    </a:cubicBezTo>
                    <a:cubicBezTo>
                      <a:pt x="445" y="330"/>
                      <a:pt x="448" y="338"/>
                      <a:pt x="452" y="333"/>
                    </a:cubicBezTo>
                    <a:cubicBezTo>
                      <a:pt x="450" y="332"/>
                      <a:pt x="450" y="324"/>
                      <a:pt x="451" y="319"/>
                    </a:cubicBezTo>
                    <a:cubicBezTo>
                      <a:pt x="440" y="307"/>
                      <a:pt x="433" y="290"/>
                      <a:pt x="421" y="278"/>
                    </a:cubicBezTo>
                    <a:cubicBezTo>
                      <a:pt x="421" y="287"/>
                      <a:pt x="419" y="293"/>
                      <a:pt x="411" y="295"/>
                    </a:cubicBezTo>
                    <a:cubicBezTo>
                      <a:pt x="409" y="295"/>
                      <a:pt x="407" y="290"/>
                      <a:pt x="406" y="292"/>
                    </a:cubicBezTo>
                    <a:cubicBezTo>
                      <a:pt x="415" y="312"/>
                      <a:pt x="412" y="342"/>
                      <a:pt x="422" y="360"/>
                    </a:cubicBezTo>
                    <a:close/>
                    <a:moveTo>
                      <a:pt x="848" y="292"/>
                    </a:moveTo>
                    <a:cubicBezTo>
                      <a:pt x="852" y="299"/>
                      <a:pt x="862" y="304"/>
                      <a:pt x="869" y="297"/>
                    </a:cubicBezTo>
                    <a:cubicBezTo>
                      <a:pt x="863" y="294"/>
                      <a:pt x="856" y="286"/>
                      <a:pt x="848" y="292"/>
                    </a:cubicBezTo>
                    <a:close/>
                    <a:moveTo>
                      <a:pt x="800" y="397"/>
                    </a:moveTo>
                    <a:cubicBezTo>
                      <a:pt x="808" y="398"/>
                      <a:pt x="803" y="391"/>
                      <a:pt x="806" y="386"/>
                    </a:cubicBezTo>
                    <a:cubicBezTo>
                      <a:pt x="821" y="355"/>
                      <a:pt x="839" y="332"/>
                      <a:pt x="861" y="306"/>
                    </a:cubicBezTo>
                    <a:cubicBezTo>
                      <a:pt x="852" y="306"/>
                      <a:pt x="849" y="301"/>
                      <a:pt x="842" y="299"/>
                    </a:cubicBezTo>
                    <a:cubicBezTo>
                      <a:pt x="824" y="327"/>
                      <a:pt x="811" y="359"/>
                      <a:pt x="800" y="397"/>
                    </a:cubicBezTo>
                    <a:close/>
                    <a:moveTo>
                      <a:pt x="476" y="336"/>
                    </a:moveTo>
                    <a:cubicBezTo>
                      <a:pt x="471" y="336"/>
                      <a:pt x="466" y="329"/>
                      <a:pt x="462" y="333"/>
                    </a:cubicBezTo>
                    <a:cubicBezTo>
                      <a:pt x="465" y="359"/>
                      <a:pt x="496" y="387"/>
                      <a:pt x="501" y="417"/>
                    </a:cubicBezTo>
                    <a:cubicBezTo>
                      <a:pt x="507" y="420"/>
                      <a:pt x="508" y="428"/>
                      <a:pt x="512" y="432"/>
                    </a:cubicBezTo>
                    <a:cubicBezTo>
                      <a:pt x="520" y="450"/>
                      <a:pt x="527" y="465"/>
                      <a:pt x="538" y="483"/>
                    </a:cubicBezTo>
                    <a:cubicBezTo>
                      <a:pt x="554" y="516"/>
                      <a:pt x="571" y="552"/>
                      <a:pt x="586" y="585"/>
                    </a:cubicBezTo>
                    <a:cubicBezTo>
                      <a:pt x="590" y="592"/>
                      <a:pt x="593" y="599"/>
                      <a:pt x="594" y="606"/>
                    </a:cubicBezTo>
                    <a:cubicBezTo>
                      <a:pt x="592" y="606"/>
                      <a:pt x="592" y="607"/>
                      <a:pt x="591" y="608"/>
                    </a:cubicBezTo>
                    <a:cubicBezTo>
                      <a:pt x="584" y="604"/>
                      <a:pt x="580" y="596"/>
                      <a:pt x="578" y="589"/>
                    </a:cubicBezTo>
                    <a:cubicBezTo>
                      <a:pt x="569" y="570"/>
                      <a:pt x="563" y="553"/>
                      <a:pt x="554" y="535"/>
                    </a:cubicBezTo>
                    <a:cubicBezTo>
                      <a:pt x="546" y="520"/>
                      <a:pt x="537" y="503"/>
                      <a:pt x="531" y="484"/>
                    </a:cubicBezTo>
                    <a:cubicBezTo>
                      <a:pt x="505" y="440"/>
                      <a:pt x="483" y="389"/>
                      <a:pt x="455" y="343"/>
                    </a:cubicBezTo>
                    <a:cubicBezTo>
                      <a:pt x="451" y="343"/>
                      <a:pt x="449" y="345"/>
                      <a:pt x="445" y="344"/>
                    </a:cubicBezTo>
                    <a:cubicBezTo>
                      <a:pt x="444" y="358"/>
                      <a:pt x="437" y="366"/>
                      <a:pt x="426" y="370"/>
                    </a:cubicBezTo>
                    <a:cubicBezTo>
                      <a:pt x="469" y="438"/>
                      <a:pt x="502" y="514"/>
                      <a:pt x="540" y="586"/>
                    </a:cubicBezTo>
                    <a:cubicBezTo>
                      <a:pt x="555" y="598"/>
                      <a:pt x="565" y="614"/>
                      <a:pt x="582" y="624"/>
                    </a:cubicBezTo>
                    <a:cubicBezTo>
                      <a:pt x="587" y="620"/>
                      <a:pt x="587" y="614"/>
                      <a:pt x="591" y="611"/>
                    </a:cubicBezTo>
                    <a:cubicBezTo>
                      <a:pt x="600" y="605"/>
                      <a:pt x="613" y="610"/>
                      <a:pt x="619" y="609"/>
                    </a:cubicBezTo>
                    <a:cubicBezTo>
                      <a:pt x="621" y="598"/>
                      <a:pt x="614" y="592"/>
                      <a:pt x="611" y="586"/>
                    </a:cubicBezTo>
                    <a:cubicBezTo>
                      <a:pt x="609" y="580"/>
                      <a:pt x="609" y="572"/>
                      <a:pt x="603" y="567"/>
                    </a:cubicBezTo>
                    <a:cubicBezTo>
                      <a:pt x="601" y="554"/>
                      <a:pt x="593" y="544"/>
                      <a:pt x="588" y="532"/>
                    </a:cubicBezTo>
                    <a:cubicBezTo>
                      <a:pt x="578" y="506"/>
                      <a:pt x="567" y="479"/>
                      <a:pt x="554" y="452"/>
                    </a:cubicBezTo>
                    <a:cubicBezTo>
                      <a:pt x="541" y="426"/>
                      <a:pt x="526" y="401"/>
                      <a:pt x="514" y="377"/>
                    </a:cubicBezTo>
                    <a:cubicBezTo>
                      <a:pt x="508" y="364"/>
                      <a:pt x="501" y="349"/>
                      <a:pt x="499" y="335"/>
                    </a:cubicBezTo>
                    <a:cubicBezTo>
                      <a:pt x="496" y="332"/>
                      <a:pt x="494" y="328"/>
                      <a:pt x="491" y="324"/>
                    </a:cubicBezTo>
                    <a:cubicBezTo>
                      <a:pt x="488" y="331"/>
                      <a:pt x="484" y="336"/>
                      <a:pt x="476" y="336"/>
                    </a:cubicBezTo>
                    <a:close/>
                    <a:moveTo>
                      <a:pt x="773" y="367"/>
                    </a:moveTo>
                    <a:cubicBezTo>
                      <a:pt x="767" y="362"/>
                      <a:pt x="760" y="358"/>
                      <a:pt x="755" y="351"/>
                    </a:cubicBezTo>
                    <a:cubicBezTo>
                      <a:pt x="714" y="332"/>
                      <a:pt x="658" y="338"/>
                      <a:pt x="639" y="371"/>
                    </a:cubicBezTo>
                    <a:cubicBezTo>
                      <a:pt x="634" y="379"/>
                      <a:pt x="632" y="390"/>
                      <a:pt x="627" y="400"/>
                    </a:cubicBezTo>
                    <a:cubicBezTo>
                      <a:pt x="622" y="410"/>
                      <a:pt x="618" y="420"/>
                      <a:pt x="616" y="430"/>
                    </a:cubicBezTo>
                    <a:cubicBezTo>
                      <a:pt x="615" y="435"/>
                      <a:pt x="616" y="440"/>
                      <a:pt x="615" y="445"/>
                    </a:cubicBezTo>
                    <a:cubicBezTo>
                      <a:pt x="615" y="448"/>
                      <a:pt x="612" y="450"/>
                      <a:pt x="611" y="453"/>
                    </a:cubicBezTo>
                    <a:cubicBezTo>
                      <a:pt x="605" y="475"/>
                      <a:pt x="615" y="499"/>
                      <a:pt x="619" y="521"/>
                    </a:cubicBezTo>
                    <a:cubicBezTo>
                      <a:pt x="619" y="523"/>
                      <a:pt x="618" y="524"/>
                      <a:pt x="618" y="525"/>
                    </a:cubicBezTo>
                    <a:cubicBezTo>
                      <a:pt x="623" y="558"/>
                      <a:pt x="645" y="589"/>
                      <a:pt x="666" y="606"/>
                    </a:cubicBezTo>
                    <a:cubicBezTo>
                      <a:pt x="737" y="605"/>
                      <a:pt x="814" y="605"/>
                      <a:pt x="883" y="605"/>
                    </a:cubicBezTo>
                    <a:cubicBezTo>
                      <a:pt x="900" y="592"/>
                      <a:pt x="921" y="573"/>
                      <a:pt x="932" y="549"/>
                    </a:cubicBezTo>
                    <a:cubicBezTo>
                      <a:pt x="940" y="530"/>
                      <a:pt x="948" y="509"/>
                      <a:pt x="950" y="487"/>
                    </a:cubicBezTo>
                    <a:cubicBezTo>
                      <a:pt x="951" y="462"/>
                      <a:pt x="951" y="437"/>
                      <a:pt x="939" y="414"/>
                    </a:cubicBezTo>
                    <a:cubicBezTo>
                      <a:pt x="928" y="395"/>
                      <a:pt x="916" y="383"/>
                      <a:pt x="898" y="374"/>
                    </a:cubicBezTo>
                    <a:cubicBezTo>
                      <a:pt x="876" y="362"/>
                      <a:pt x="846" y="352"/>
                      <a:pt x="823" y="369"/>
                    </a:cubicBezTo>
                    <a:cubicBezTo>
                      <a:pt x="820" y="376"/>
                      <a:pt x="813" y="385"/>
                      <a:pt x="813" y="392"/>
                    </a:cubicBezTo>
                    <a:cubicBezTo>
                      <a:pt x="819" y="386"/>
                      <a:pt x="826" y="370"/>
                      <a:pt x="838" y="378"/>
                    </a:cubicBezTo>
                    <a:cubicBezTo>
                      <a:pt x="839" y="384"/>
                      <a:pt x="832" y="381"/>
                      <a:pt x="829" y="385"/>
                    </a:cubicBezTo>
                    <a:cubicBezTo>
                      <a:pt x="822" y="395"/>
                      <a:pt x="807" y="410"/>
                      <a:pt x="789" y="408"/>
                    </a:cubicBezTo>
                    <a:cubicBezTo>
                      <a:pt x="779" y="408"/>
                      <a:pt x="760" y="398"/>
                      <a:pt x="760" y="392"/>
                    </a:cubicBezTo>
                    <a:cubicBezTo>
                      <a:pt x="774" y="392"/>
                      <a:pt x="778" y="403"/>
                      <a:pt x="791" y="399"/>
                    </a:cubicBezTo>
                    <a:cubicBezTo>
                      <a:pt x="792" y="391"/>
                      <a:pt x="796" y="379"/>
                      <a:pt x="800" y="371"/>
                    </a:cubicBezTo>
                    <a:cubicBezTo>
                      <a:pt x="789" y="371"/>
                      <a:pt x="785" y="367"/>
                      <a:pt x="773" y="367"/>
                    </a:cubicBezTo>
                    <a:close/>
                    <a:moveTo>
                      <a:pt x="1213" y="341"/>
                    </a:moveTo>
                    <a:cubicBezTo>
                      <a:pt x="1213" y="346"/>
                      <a:pt x="1219" y="346"/>
                      <a:pt x="1216" y="351"/>
                    </a:cubicBezTo>
                    <a:cubicBezTo>
                      <a:pt x="1225" y="360"/>
                      <a:pt x="1238" y="364"/>
                      <a:pt x="1247" y="373"/>
                    </a:cubicBezTo>
                    <a:cubicBezTo>
                      <a:pt x="1256" y="374"/>
                      <a:pt x="1273" y="380"/>
                      <a:pt x="1277" y="370"/>
                    </a:cubicBezTo>
                    <a:cubicBezTo>
                      <a:pt x="1273" y="364"/>
                      <a:pt x="1265" y="368"/>
                      <a:pt x="1259" y="368"/>
                    </a:cubicBezTo>
                    <a:cubicBezTo>
                      <a:pt x="1247" y="367"/>
                      <a:pt x="1239" y="364"/>
                      <a:pt x="1233" y="357"/>
                    </a:cubicBezTo>
                    <a:cubicBezTo>
                      <a:pt x="1231" y="356"/>
                      <a:pt x="1227" y="358"/>
                      <a:pt x="1227" y="356"/>
                    </a:cubicBezTo>
                    <a:cubicBezTo>
                      <a:pt x="1228" y="349"/>
                      <a:pt x="1221" y="347"/>
                      <a:pt x="1220" y="339"/>
                    </a:cubicBezTo>
                    <a:cubicBezTo>
                      <a:pt x="1220" y="341"/>
                      <a:pt x="1214" y="339"/>
                      <a:pt x="1213" y="341"/>
                    </a:cubicBezTo>
                    <a:close/>
                    <a:moveTo>
                      <a:pt x="1061" y="346"/>
                    </a:moveTo>
                    <a:cubicBezTo>
                      <a:pt x="1060" y="347"/>
                      <a:pt x="1058" y="348"/>
                      <a:pt x="1057" y="348"/>
                    </a:cubicBezTo>
                    <a:cubicBezTo>
                      <a:pt x="1051" y="358"/>
                      <a:pt x="1064" y="360"/>
                      <a:pt x="1062" y="367"/>
                    </a:cubicBezTo>
                    <a:cubicBezTo>
                      <a:pt x="1071" y="367"/>
                      <a:pt x="1072" y="374"/>
                      <a:pt x="1081" y="372"/>
                    </a:cubicBezTo>
                    <a:cubicBezTo>
                      <a:pt x="1085" y="380"/>
                      <a:pt x="1100" y="377"/>
                      <a:pt x="1108" y="381"/>
                    </a:cubicBezTo>
                    <a:cubicBezTo>
                      <a:pt x="1113" y="375"/>
                      <a:pt x="1127" y="381"/>
                      <a:pt x="1124" y="370"/>
                    </a:cubicBezTo>
                    <a:cubicBezTo>
                      <a:pt x="1099" y="382"/>
                      <a:pt x="1071" y="366"/>
                      <a:pt x="1061" y="346"/>
                    </a:cubicBezTo>
                    <a:close/>
                    <a:moveTo>
                      <a:pt x="304" y="487"/>
                    </a:moveTo>
                    <a:cubicBezTo>
                      <a:pt x="306" y="489"/>
                      <a:pt x="303" y="491"/>
                      <a:pt x="303" y="494"/>
                    </a:cubicBezTo>
                    <a:cubicBezTo>
                      <a:pt x="303" y="497"/>
                      <a:pt x="307" y="497"/>
                      <a:pt x="307" y="501"/>
                    </a:cubicBezTo>
                    <a:cubicBezTo>
                      <a:pt x="315" y="551"/>
                      <a:pt x="320" y="600"/>
                      <a:pt x="333" y="649"/>
                    </a:cubicBezTo>
                    <a:cubicBezTo>
                      <a:pt x="338" y="673"/>
                      <a:pt x="342" y="699"/>
                      <a:pt x="346" y="725"/>
                    </a:cubicBezTo>
                    <a:cubicBezTo>
                      <a:pt x="349" y="744"/>
                      <a:pt x="355" y="759"/>
                      <a:pt x="353" y="776"/>
                    </a:cubicBezTo>
                    <a:cubicBezTo>
                      <a:pt x="360" y="789"/>
                      <a:pt x="358" y="799"/>
                      <a:pt x="364" y="811"/>
                    </a:cubicBezTo>
                    <a:cubicBezTo>
                      <a:pt x="386" y="801"/>
                      <a:pt x="411" y="794"/>
                      <a:pt x="440" y="791"/>
                    </a:cubicBezTo>
                    <a:cubicBezTo>
                      <a:pt x="432" y="735"/>
                      <a:pt x="417" y="678"/>
                      <a:pt x="406" y="624"/>
                    </a:cubicBezTo>
                    <a:cubicBezTo>
                      <a:pt x="403" y="611"/>
                      <a:pt x="395" y="593"/>
                      <a:pt x="394" y="578"/>
                    </a:cubicBezTo>
                    <a:cubicBezTo>
                      <a:pt x="394" y="574"/>
                      <a:pt x="393" y="568"/>
                      <a:pt x="397" y="565"/>
                    </a:cubicBezTo>
                    <a:cubicBezTo>
                      <a:pt x="413" y="563"/>
                      <a:pt x="425" y="580"/>
                      <a:pt x="436" y="590"/>
                    </a:cubicBezTo>
                    <a:cubicBezTo>
                      <a:pt x="446" y="599"/>
                      <a:pt x="453" y="610"/>
                      <a:pt x="463" y="615"/>
                    </a:cubicBezTo>
                    <a:cubicBezTo>
                      <a:pt x="490" y="649"/>
                      <a:pt x="523" y="678"/>
                      <a:pt x="553" y="709"/>
                    </a:cubicBezTo>
                    <a:cubicBezTo>
                      <a:pt x="554" y="712"/>
                      <a:pt x="553" y="712"/>
                      <a:pt x="555" y="716"/>
                    </a:cubicBezTo>
                    <a:cubicBezTo>
                      <a:pt x="558" y="719"/>
                      <a:pt x="563" y="722"/>
                      <a:pt x="566" y="726"/>
                    </a:cubicBezTo>
                    <a:cubicBezTo>
                      <a:pt x="572" y="733"/>
                      <a:pt x="575" y="744"/>
                      <a:pt x="585" y="746"/>
                    </a:cubicBezTo>
                    <a:cubicBezTo>
                      <a:pt x="583" y="738"/>
                      <a:pt x="574" y="733"/>
                      <a:pt x="570" y="724"/>
                    </a:cubicBezTo>
                    <a:cubicBezTo>
                      <a:pt x="557" y="698"/>
                      <a:pt x="562" y="661"/>
                      <a:pt x="574" y="637"/>
                    </a:cubicBezTo>
                    <a:cubicBezTo>
                      <a:pt x="563" y="626"/>
                      <a:pt x="552" y="615"/>
                      <a:pt x="544" y="602"/>
                    </a:cubicBezTo>
                    <a:cubicBezTo>
                      <a:pt x="501" y="566"/>
                      <a:pt x="464" y="521"/>
                      <a:pt x="423" y="485"/>
                    </a:cubicBezTo>
                    <a:cubicBezTo>
                      <a:pt x="397" y="462"/>
                      <a:pt x="375" y="438"/>
                      <a:pt x="351" y="414"/>
                    </a:cubicBezTo>
                    <a:cubicBezTo>
                      <a:pt x="330" y="393"/>
                      <a:pt x="305" y="375"/>
                      <a:pt x="285" y="352"/>
                    </a:cubicBezTo>
                    <a:cubicBezTo>
                      <a:pt x="284" y="352"/>
                      <a:pt x="283" y="352"/>
                      <a:pt x="282" y="352"/>
                    </a:cubicBezTo>
                    <a:cubicBezTo>
                      <a:pt x="280" y="392"/>
                      <a:pt x="292" y="445"/>
                      <a:pt x="304" y="487"/>
                    </a:cubicBezTo>
                    <a:close/>
                    <a:moveTo>
                      <a:pt x="1170" y="450"/>
                    </a:moveTo>
                    <a:cubicBezTo>
                      <a:pt x="1186" y="448"/>
                      <a:pt x="1201" y="444"/>
                      <a:pt x="1218" y="443"/>
                    </a:cubicBezTo>
                    <a:cubicBezTo>
                      <a:pt x="1235" y="425"/>
                      <a:pt x="1248" y="402"/>
                      <a:pt x="1262" y="381"/>
                    </a:cubicBezTo>
                    <a:cubicBezTo>
                      <a:pt x="1248" y="379"/>
                      <a:pt x="1243" y="378"/>
                      <a:pt x="1238" y="371"/>
                    </a:cubicBezTo>
                    <a:cubicBezTo>
                      <a:pt x="1227" y="373"/>
                      <a:pt x="1222" y="362"/>
                      <a:pt x="1212" y="359"/>
                    </a:cubicBezTo>
                    <a:cubicBezTo>
                      <a:pt x="1198" y="389"/>
                      <a:pt x="1183" y="419"/>
                      <a:pt x="1170" y="450"/>
                    </a:cubicBezTo>
                    <a:close/>
                    <a:moveTo>
                      <a:pt x="1056" y="376"/>
                    </a:moveTo>
                    <a:cubicBezTo>
                      <a:pt x="1037" y="419"/>
                      <a:pt x="1019" y="468"/>
                      <a:pt x="1005" y="513"/>
                    </a:cubicBezTo>
                    <a:cubicBezTo>
                      <a:pt x="1017" y="509"/>
                      <a:pt x="1025" y="500"/>
                      <a:pt x="1037" y="495"/>
                    </a:cubicBezTo>
                    <a:cubicBezTo>
                      <a:pt x="1050" y="489"/>
                      <a:pt x="1066" y="488"/>
                      <a:pt x="1074" y="478"/>
                    </a:cubicBezTo>
                    <a:cubicBezTo>
                      <a:pt x="1072" y="472"/>
                      <a:pt x="1076" y="472"/>
                      <a:pt x="1077" y="468"/>
                    </a:cubicBezTo>
                    <a:cubicBezTo>
                      <a:pt x="1080" y="463"/>
                      <a:pt x="1080" y="455"/>
                      <a:pt x="1082" y="450"/>
                    </a:cubicBezTo>
                    <a:cubicBezTo>
                      <a:pt x="1086" y="442"/>
                      <a:pt x="1091" y="434"/>
                      <a:pt x="1094" y="425"/>
                    </a:cubicBezTo>
                    <a:cubicBezTo>
                      <a:pt x="1099" y="413"/>
                      <a:pt x="1105" y="398"/>
                      <a:pt x="1106" y="389"/>
                    </a:cubicBezTo>
                    <a:cubicBezTo>
                      <a:pt x="1090" y="387"/>
                      <a:pt x="1070" y="380"/>
                      <a:pt x="1056" y="376"/>
                    </a:cubicBezTo>
                    <a:close/>
                    <a:moveTo>
                      <a:pt x="1382" y="598"/>
                    </a:moveTo>
                    <a:cubicBezTo>
                      <a:pt x="1389" y="585"/>
                      <a:pt x="1396" y="569"/>
                      <a:pt x="1402" y="553"/>
                    </a:cubicBezTo>
                    <a:cubicBezTo>
                      <a:pt x="1408" y="539"/>
                      <a:pt x="1411" y="527"/>
                      <a:pt x="1409" y="510"/>
                    </a:cubicBezTo>
                    <a:cubicBezTo>
                      <a:pt x="1399" y="502"/>
                      <a:pt x="1394" y="491"/>
                      <a:pt x="1384" y="484"/>
                    </a:cubicBezTo>
                    <a:cubicBezTo>
                      <a:pt x="1376" y="478"/>
                      <a:pt x="1365" y="474"/>
                      <a:pt x="1358" y="466"/>
                    </a:cubicBezTo>
                    <a:cubicBezTo>
                      <a:pt x="1279" y="436"/>
                      <a:pt x="1171" y="451"/>
                      <a:pt x="1097" y="479"/>
                    </a:cubicBezTo>
                    <a:cubicBezTo>
                      <a:pt x="1096" y="480"/>
                      <a:pt x="1095" y="482"/>
                      <a:pt x="1092" y="483"/>
                    </a:cubicBezTo>
                    <a:cubicBezTo>
                      <a:pt x="1061" y="493"/>
                      <a:pt x="1032" y="506"/>
                      <a:pt x="1007" y="522"/>
                    </a:cubicBezTo>
                    <a:cubicBezTo>
                      <a:pt x="977" y="536"/>
                      <a:pt x="949" y="548"/>
                      <a:pt x="926" y="567"/>
                    </a:cubicBezTo>
                    <a:cubicBezTo>
                      <a:pt x="922" y="580"/>
                      <a:pt x="911" y="585"/>
                      <a:pt x="907" y="597"/>
                    </a:cubicBezTo>
                    <a:cubicBezTo>
                      <a:pt x="904" y="600"/>
                      <a:pt x="899" y="601"/>
                      <a:pt x="896" y="604"/>
                    </a:cubicBezTo>
                    <a:cubicBezTo>
                      <a:pt x="909" y="604"/>
                      <a:pt x="924" y="604"/>
                      <a:pt x="940" y="603"/>
                    </a:cubicBezTo>
                    <a:cubicBezTo>
                      <a:pt x="954" y="588"/>
                      <a:pt x="976" y="568"/>
                      <a:pt x="1000" y="561"/>
                    </a:cubicBezTo>
                    <a:cubicBezTo>
                      <a:pt x="1016" y="557"/>
                      <a:pt x="1052" y="568"/>
                      <a:pt x="1057" y="579"/>
                    </a:cubicBezTo>
                    <a:cubicBezTo>
                      <a:pt x="1061" y="589"/>
                      <a:pt x="1052" y="598"/>
                      <a:pt x="1057" y="608"/>
                    </a:cubicBezTo>
                    <a:cubicBezTo>
                      <a:pt x="1059" y="613"/>
                      <a:pt x="1065" y="615"/>
                      <a:pt x="1069" y="620"/>
                    </a:cubicBezTo>
                    <a:cubicBezTo>
                      <a:pt x="1072" y="625"/>
                      <a:pt x="1076" y="636"/>
                      <a:pt x="1074" y="645"/>
                    </a:cubicBezTo>
                    <a:cubicBezTo>
                      <a:pt x="1072" y="658"/>
                      <a:pt x="1064" y="668"/>
                      <a:pt x="1048" y="670"/>
                    </a:cubicBezTo>
                    <a:cubicBezTo>
                      <a:pt x="1042" y="682"/>
                      <a:pt x="1047" y="695"/>
                      <a:pt x="1043" y="706"/>
                    </a:cubicBezTo>
                    <a:cubicBezTo>
                      <a:pt x="1037" y="721"/>
                      <a:pt x="1015" y="726"/>
                      <a:pt x="1017" y="743"/>
                    </a:cubicBezTo>
                    <a:cubicBezTo>
                      <a:pt x="1032" y="743"/>
                      <a:pt x="1038" y="761"/>
                      <a:pt x="1027" y="770"/>
                    </a:cubicBezTo>
                    <a:cubicBezTo>
                      <a:pt x="1021" y="772"/>
                      <a:pt x="1021" y="771"/>
                      <a:pt x="1015" y="770"/>
                    </a:cubicBezTo>
                    <a:cubicBezTo>
                      <a:pt x="1015" y="773"/>
                      <a:pt x="1010" y="777"/>
                      <a:pt x="1009" y="781"/>
                    </a:cubicBezTo>
                    <a:cubicBezTo>
                      <a:pt x="1013" y="782"/>
                      <a:pt x="1015" y="785"/>
                      <a:pt x="1016" y="789"/>
                    </a:cubicBezTo>
                    <a:cubicBezTo>
                      <a:pt x="1013" y="793"/>
                      <a:pt x="1010" y="796"/>
                      <a:pt x="1008" y="801"/>
                    </a:cubicBezTo>
                    <a:cubicBezTo>
                      <a:pt x="1012" y="809"/>
                      <a:pt x="1018" y="809"/>
                      <a:pt x="1029" y="810"/>
                    </a:cubicBezTo>
                    <a:cubicBezTo>
                      <a:pt x="1033" y="819"/>
                      <a:pt x="1037" y="824"/>
                      <a:pt x="1031" y="833"/>
                    </a:cubicBezTo>
                    <a:cubicBezTo>
                      <a:pt x="1056" y="825"/>
                      <a:pt x="1066" y="868"/>
                      <a:pt x="1037" y="863"/>
                    </a:cubicBezTo>
                    <a:cubicBezTo>
                      <a:pt x="1027" y="868"/>
                      <a:pt x="1030" y="881"/>
                      <a:pt x="1040" y="885"/>
                    </a:cubicBezTo>
                    <a:cubicBezTo>
                      <a:pt x="1040" y="890"/>
                      <a:pt x="1034" y="890"/>
                      <a:pt x="1032" y="894"/>
                    </a:cubicBezTo>
                    <a:cubicBezTo>
                      <a:pt x="1035" y="897"/>
                      <a:pt x="1036" y="903"/>
                      <a:pt x="1037" y="908"/>
                    </a:cubicBezTo>
                    <a:cubicBezTo>
                      <a:pt x="1045" y="910"/>
                      <a:pt x="1054" y="915"/>
                      <a:pt x="1054" y="924"/>
                    </a:cubicBezTo>
                    <a:cubicBezTo>
                      <a:pt x="1054" y="932"/>
                      <a:pt x="1045" y="935"/>
                      <a:pt x="1047" y="944"/>
                    </a:cubicBezTo>
                    <a:cubicBezTo>
                      <a:pt x="1042" y="951"/>
                      <a:pt x="1034" y="954"/>
                      <a:pt x="1026" y="958"/>
                    </a:cubicBezTo>
                    <a:cubicBezTo>
                      <a:pt x="1030" y="966"/>
                      <a:pt x="1024" y="974"/>
                      <a:pt x="1022" y="983"/>
                    </a:cubicBezTo>
                    <a:cubicBezTo>
                      <a:pt x="1028" y="991"/>
                      <a:pt x="1024" y="999"/>
                      <a:pt x="1021" y="1007"/>
                    </a:cubicBezTo>
                    <a:cubicBezTo>
                      <a:pt x="1025" y="1013"/>
                      <a:pt x="1027" y="1021"/>
                      <a:pt x="1027" y="1029"/>
                    </a:cubicBezTo>
                    <a:cubicBezTo>
                      <a:pt x="1025" y="1033"/>
                      <a:pt x="1021" y="1034"/>
                      <a:pt x="1022" y="1041"/>
                    </a:cubicBezTo>
                    <a:cubicBezTo>
                      <a:pt x="1037" y="1035"/>
                      <a:pt x="1066" y="1027"/>
                      <a:pt x="1082" y="1037"/>
                    </a:cubicBezTo>
                    <a:cubicBezTo>
                      <a:pt x="1087" y="1045"/>
                      <a:pt x="1093" y="1050"/>
                      <a:pt x="1098" y="1056"/>
                    </a:cubicBezTo>
                    <a:cubicBezTo>
                      <a:pt x="1118" y="1061"/>
                      <a:pt x="1138" y="1054"/>
                      <a:pt x="1146" y="1075"/>
                    </a:cubicBezTo>
                    <a:cubicBezTo>
                      <a:pt x="1149" y="1085"/>
                      <a:pt x="1139" y="1094"/>
                      <a:pt x="1138" y="1103"/>
                    </a:cubicBezTo>
                    <a:cubicBezTo>
                      <a:pt x="1137" y="1112"/>
                      <a:pt x="1147" y="1123"/>
                      <a:pt x="1141" y="1133"/>
                    </a:cubicBezTo>
                    <a:cubicBezTo>
                      <a:pt x="1131" y="1150"/>
                      <a:pt x="1117" y="1169"/>
                      <a:pt x="1104" y="1188"/>
                    </a:cubicBezTo>
                    <a:cubicBezTo>
                      <a:pt x="1095" y="1192"/>
                      <a:pt x="1086" y="1195"/>
                      <a:pt x="1076" y="1199"/>
                    </a:cubicBezTo>
                    <a:cubicBezTo>
                      <a:pt x="1102" y="1201"/>
                      <a:pt x="1131" y="1213"/>
                      <a:pt x="1155" y="1221"/>
                    </a:cubicBezTo>
                    <a:cubicBezTo>
                      <a:pt x="1163" y="1213"/>
                      <a:pt x="1179" y="1212"/>
                      <a:pt x="1190" y="1208"/>
                    </a:cubicBezTo>
                    <a:cubicBezTo>
                      <a:pt x="1214" y="1197"/>
                      <a:pt x="1236" y="1178"/>
                      <a:pt x="1256" y="1164"/>
                    </a:cubicBezTo>
                    <a:cubicBezTo>
                      <a:pt x="1276" y="1150"/>
                      <a:pt x="1294" y="1139"/>
                      <a:pt x="1310" y="1124"/>
                    </a:cubicBezTo>
                    <a:cubicBezTo>
                      <a:pt x="1321" y="1112"/>
                      <a:pt x="1332" y="1099"/>
                      <a:pt x="1341" y="1089"/>
                    </a:cubicBezTo>
                    <a:cubicBezTo>
                      <a:pt x="1373" y="1053"/>
                      <a:pt x="1408" y="1017"/>
                      <a:pt x="1427" y="971"/>
                    </a:cubicBezTo>
                    <a:cubicBezTo>
                      <a:pt x="1436" y="947"/>
                      <a:pt x="1441" y="920"/>
                      <a:pt x="1450" y="893"/>
                    </a:cubicBezTo>
                    <a:cubicBezTo>
                      <a:pt x="1450" y="882"/>
                      <a:pt x="1455" y="871"/>
                      <a:pt x="1455" y="859"/>
                    </a:cubicBezTo>
                    <a:cubicBezTo>
                      <a:pt x="1457" y="832"/>
                      <a:pt x="1446" y="804"/>
                      <a:pt x="1439" y="784"/>
                    </a:cubicBezTo>
                    <a:cubicBezTo>
                      <a:pt x="1418" y="767"/>
                      <a:pt x="1383" y="776"/>
                      <a:pt x="1358" y="771"/>
                    </a:cubicBezTo>
                    <a:cubicBezTo>
                      <a:pt x="1318" y="759"/>
                      <a:pt x="1328" y="702"/>
                      <a:pt x="1338" y="685"/>
                    </a:cubicBezTo>
                    <a:cubicBezTo>
                      <a:pt x="1338" y="686"/>
                      <a:pt x="1337" y="687"/>
                      <a:pt x="1338" y="688"/>
                    </a:cubicBezTo>
                    <a:cubicBezTo>
                      <a:pt x="1340" y="680"/>
                      <a:pt x="1348" y="674"/>
                      <a:pt x="1346" y="666"/>
                    </a:cubicBezTo>
                    <a:cubicBezTo>
                      <a:pt x="1342" y="672"/>
                      <a:pt x="1343" y="678"/>
                      <a:pt x="1337" y="683"/>
                    </a:cubicBezTo>
                    <a:cubicBezTo>
                      <a:pt x="1348" y="652"/>
                      <a:pt x="1367" y="626"/>
                      <a:pt x="1382" y="598"/>
                    </a:cubicBezTo>
                    <a:close/>
                    <a:moveTo>
                      <a:pt x="1408" y="559"/>
                    </a:moveTo>
                    <a:cubicBezTo>
                      <a:pt x="1411" y="575"/>
                      <a:pt x="1394" y="589"/>
                      <a:pt x="1392" y="609"/>
                    </a:cubicBezTo>
                    <a:cubicBezTo>
                      <a:pt x="1380" y="626"/>
                      <a:pt x="1368" y="648"/>
                      <a:pt x="1356" y="669"/>
                    </a:cubicBezTo>
                    <a:cubicBezTo>
                      <a:pt x="1344" y="692"/>
                      <a:pt x="1333" y="719"/>
                      <a:pt x="1339" y="746"/>
                    </a:cubicBezTo>
                    <a:cubicBezTo>
                      <a:pt x="1345" y="747"/>
                      <a:pt x="1345" y="758"/>
                      <a:pt x="1350" y="756"/>
                    </a:cubicBezTo>
                    <a:cubicBezTo>
                      <a:pt x="1347" y="746"/>
                      <a:pt x="1352" y="737"/>
                      <a:pt x="1350" y="728"/>
                    </a:cubicBezTo>
                    <a:cubicBezTo>
                      <a:pt x="1360" y="699"/>
                      <a:pt x="1372" y="675"/>
                      <a:pt x="1382" y="646"/>
                    </a:cubicBezTo>
                    <a:cubicBezTo>
                      <a:pt x="1396" y="616"/>
                      <a:pt x="1423" y="593"/>
                      <a:pt x="1425" y="559"/>
                    </a:cubicBezTo>
                    <a:cubicBezTo>
                      <a:pt x="1431" y="546"/>
                      <a:pt x="1425" y="527"/>
                      <a:pt x="1418" y="515"/>
                    </a:cubicBezTo>
                    <a:cubicBezTo>
                      <a:pt x="1418" y="531"/>
                      <a:pt x="1416" y="549"/>
                      <a:pt x="1408" y="559"/>
                    </a:cubicBezTo>
                    <a:close/>
                    <a:moveTo>
                      <a:pt x="1001" y="567"/>
                    </a:moveTo>
                    <a:cubicBezTo>
                      <a:pt x="998" y="568"/>
                      <a:pt x="994" y="572"/>
                      <a:pt x="989" y="574"/>
                    </a:cubicBezTo>
                    <a:cubicBezTo>
                      <a:pt x="974" y="581"/>
                      <a:pt x="955" y="591"/>
                      <a:pt x="954" y="604"/>
                    </a:cubicBezTo>
                    <a:cubicBezTo>
                      <a:pt x="971" y="604"/>
                      <a:pt x="1011" y="600"/>
                      <a:pt x="1009" y="624"/>
                    </a:cubicBezTo>
                    <a:cubicBezTo>
                      <a:pt x="1009" y="629"/>
                      <a:pt x="1002" y="645"/>
                      <a:pt x="994" y="644"/>
                    </a:cubicBezTo>
                    <a:cubicBezTo>
                      <a:pt x="992" y="640"/>
                      <a:pt x="983" y="637"/>
                      <a:pt x="979" y="641"/>
                    </a:cubicBezTo>
                    <a:cubicBezTo>
                      <a:pt x="982" y="650"/>
                      <a:pt x="979" y="656"/>
                      <a:pt x="976" y="662"/>
                    </a:cubicBezTo>
                    <a:cubicBezTo>
                      <a:pt x="979" y="665"/>
                      <a:pt x="981" y="670"/>
                      <a:pt x="981" y="675"/>
                    </a:cubicBezTo>
                    <a:cubicBezTo>
                      <a:pt x="962" y="684"/>
                      <a:pt x="987" y="705"/>
                      <a:pt x="973" y="720"/>
                    </a:cubicBezTo>
                    <a:cubicBezTo>
                      <a:pt x="987" y="720"/>
                      <a:pt x="991" y="721"/>
                      <a:pt x="1004" y="718"/>
                    </a:cubicBezTo>
                    <a:cubicBezTo>
                      <a:pt x="1005" y="721"/>
                      <a:pt x="1009" y="722"/>
                      <a:pt x="1012" y="726"/>
                    </a:cubicBezTo>
                    <a:cubicBezTo>
                      <a:pt x="1023" y="718"/>
                      <a:pt x="1034" y="712"/>
                      <a:pt x="1038" y="699"/>
                    </a:cubicBezTo>
                    <a:cubicBezTo>
                      <a:pt x="1041" y="687"/>
                      <a:pt x="1033" y="668"/>
                      <a:pt x="1050" y="661"/>
                    </a:cubicBezTo>
                    <a:cubicBezTo>
                      <a:pt x="1054" y="662"/>
                      <a:pt x="1056" y="661"/>
                      <a:pt x="1060" y="660"/>
                    </a:cubicBezTo>
                    <a:cubicBezTo>
                      <a:pt x="1062" y="654"/>
                      <a:pt x="1067" y="649"/>
                      <a:pt x="1068" y="642"/>
                    </a:cubicBezTo>
                    <a:cubicBezTo>
                      <a:pt x="1070" y="620"/>
                      <a:pt x="1039" y="611"/>
                      <a:pt x="1051" y="583"/>
                    </a:cubicBezTo>
                    <a:cubicBezTo>
                      <a:pt x="1040" y="571"/>
                      <a:pt x="1018" y="562"/>
                      <a:pt x="1001" y="567"/>
                    </a:cubicBezTo>
                    <a:close/>
                    <a:moveTo>
                      <a:pt x="406" y="582"/>
                    </a:moveTo>
                    <a:cubicBezTo>
                      <a:pt x="409" y="600"/>
                      <a:pt x="408" y="616"/>
                      <a:pt x="416" y="629"/>
                    </a:cubicBezTo>
                    <a:cubicBezTo>
                      <a:pt x="429" y="684"/>
                      <a:pt x="441" y="735"/>
                      <a:pt x="451" y="788"/>
                    </a:cubicBezTo>
                    <a:cubicBezTo>
                      <a:pt x="467" y="787"/>
                      <a:pt x="487" y="790"/>
                      <a:pt x="500" y="793"/>
                    </a:cubicBezTo>
                    <a:cubicBezTo>
                      <a:pt x="498" y="777"/>
                      <a:pt x="510" y="750"/>
                      <a:pt x="526" y="746"/>
                    </a:cubicBezTo>
                    <a:cubicBezTo>
                      <a:pt x="541" y="742"/>
                      <a:pt x="556" y="747"/>
                      <a:pt x="570" y="744"/>
                    </a:cubicBezTo>
                    <a:cubicBezTo>
                      <a:pt x="546" y="711"/>
                      <a:pt x="516" y="684"/>
                      <a:pt x="489" y="653"/>
                    </a:cubicBezTo>
                    <a:cubicBezTo>
                      <a:pt x="487" y="651"/>
                      <a:pt x="486" y="653"/>
                      <a:pt x="483" y="651"/>
                    </a:cubicBezTo>
                    <a:cubicBezTo>
                      <a:pt x="474" y="638"/>
                      <a:pt x="461" y="627"/>
                      <a:pt x="449" y="615"/>
                    </a:cubicBezTo>
                    <a:cubicBezTo>
                      <a:pt x="434" y="601"/>
                      <a:pt x="422" y="581"/>
                      <a:pt x="402" y="574"/>
                    </a:cubicBezTo>
                    <a:cubicBezTo>
                      <a:pt x="399" y="580"/>
                      <a:pt x="404" y="579"/>
                      <a:pt x="406" y="582"/>
                    </a:cubicBezTo>
                    <a:close/>
                    <a:moveTo>
                      <a:pt x="993" y="615"/>
                    </a:moveTo>
                    <a:cubicBezTo>
                      <a:pt x="976" y="611"/>
                      <a:pt x="963" y="612"/>
                      <a:pt x="945" y="612"/>
                    </a:cubicBezTo>
                    <a:cubicBezTo>
                      <a:pt x="846" y="613"/>
                      <a:pt x="740" y="611"/>
                      <a:pt x="644" y="614"/>
                    </a:cubicBezTo>
                    <a:cubicBezTo>
                      <a:pt x="644" y="617"/>
                      <a:pt x="647" y="620"/>
                      <a:pt x="643" y="621"/>
                    </a:cubicBezTo>
                    <a:cubicBezTo>
                      <a:pt x="639" y="621"/>
                      <a:pt x="641" y="614"/>
                      <a:pt x="637" y="615"/>
                    </a:cubicBezTo>
                    <a:cubicBezTo>
                      <a:pt x="626" y="619"/>
                      <a:pt x="612" y="613"/>
                      <a:pt x="601" y="617"/>
                    </a:cubicBezTo>
                    <a:cubicBezTo>
                      <a:pt x="594" y="620"/>
                      <a:pt x="591" y="626"/>
                      <a:pt x="586" y="631"/>
                    </a:cubicBezTo>
                    <a:cubicBezTo>
                      <a:pt x="586" y="635"/>
                      <a:pt x="592" y="637"/>
                      <a:pt x="588" y="641"/>
                    </a:cubicBezTo>
                    <a:cubicBezTo>
                      <a:pt x="586" y="645"/>
                      <a:pt x="581" y="635"/>
                      <a:pt x="581" y="641"/>
                    </a:cubicBezTo>
                    <a:cubicBezTo>
                      <a:pt x="561" y="674"/>
                      <a:pt x="569" y="731"/>
                      <a:pt x="601" y="745"/>
                    </a:cubicBezTo>
                    <a:cubicBezTo>
                      <a:pt x="694" y="739"/>
                      <a:pt x="801" y="744"/>
                      <a:pt x="888" y="742"/>
                    </a:cubicBezTo>
                    <a:cubicBezTo>
                      <a:pt x="926" y="740"/>
                      <a:pt x="965" y="739"/>
                      <a:pt x="1004" y="738"/>
                    </a:cubicBezTo>
                    <a:cubicBezTo>
                      <a:pt x="1001" y="729"/>
                      <a:pt x="989" y="729"/>
                      <a:pt x="979" y="731"/>
                    </a:cubicBezTo>
                    <a:cubicBezTo>
                      <a:pt x="925" y="730"/>
                      <a:pt x="879" y="726"/>
                      <a:pt x="817" y="728"/>
                    </a:cubicBezTo>
                    <a:cubicBezTo>
                      <a:pt x="749" y="730"/>
                      <a:pt x="674" y="722"/>
                      <a:pt x="605" y="732"/>
                    </a:cubicBezTo>
                    <a:cubicBezTo>
                      <a:pt x="579" y="710"/>
                      <a:pt x="583" y="661"/>
                      <a:pt x="598" y="635"/>
                    </a:cubicBezTo>
                    <a:cubicBezTo>
                      <a:pt x="610" y="626"/>
                      <a:pt x="623" y="632"/>
                      <a:pt x="638" y="632"/>
                    </a:cubicBezTo>
                    <a:cubicBezTo>
                      <a:pt x="662" y="631"/>
                      <a:pt x="682" y="629"/>
                      <a:pt x="704" y="629"/>
                    </a:cubicBezTo>
                    <a:cubicBezTo>
                      <a:pt x="780" y="626"/>
                      <a:pt x="839" y="626"/>
                      <a:pt x="905" y="628"/>
                    </a:cubicBezTo>
                    <a:cubicBezTo>
                      <a:pt x="933" y="628"/>
                      <a:pt x="962" y="633"/>
                      <a:pt x="988" y="632"/>
                    </a:cubicBezTo>
                    <a:cubicBezTo>
                      <a:pt x="992" y="631"/>
                      <a:pt x="995" y="632"/>
                      <a:pt x="998" y="632"/>
                    </a:cubicBezTo>
                    <a:cubicBezTo>
                      <a:pt x="1003" y="625"/>
                      <a:pt x="998" y="617"/>
                      <a:pt x="993" y="615"/>
                    </a:cubicBezTo>
                    <a:close/>
                    <a:moveTo>
                      <a:pt x="723" y="635"/>
                    </a:moveTo>
                    <a:cubicBezTo>
                      <a:pt x="685" y="641"/>
                      <a:pt x="645" y="634"/>
                      <a:pt x="612" y="641"/>
                    </a:cubicBezTo>
                    <a:cubicBezTo>
                      <a:pt x="611" y="646"/>
                      <a:pt x="612" y="656"/>
                      <a:pt x="611" y="659"/>
                    </a:cubicBezTo>
                    <a:cubicBezTo>
                      <a:pt x="630" y="662"/>
                      <a:pt x="660" y="655"/>
                      <a:pt x="676" y="663"/>
                    </a:cubicBezTo>
                    <a:cubicBezTo>
                      <a:pt x="651" y="663"/>
                      <a:pt x="634" y="665"/>
                      <a:pt x="609" y="667"/>
                    </a:cubicBezTo>
                    <a:cubicBezTo>
                      <a:pt x="616" y="673"/>
                      <a:pt x="605" y="688"/>
                      <a:pt x="613" y="694"/>
                    </a:cubicBezTo>
                    <a:cubicBezTo>
                      <a:pt x="613" y="698"/>
                      <a:pt x="605" y="700"/>
                      <a:pt x="607" y="704"/>
                    </a:cubicBezTo>
                    <a:cubicBezTo>
                      <a:pt x="627" y="701"/>
                      <a:pt x="646" y="704"/>
                      <a:pt x="667" y="705"/>
                    </a:cubicBezTo>
                    <a:cubicBezTo>
                      <a:pt x="649" y="712"/>
                      <a:pt x="632" y="706"/>
                      <a:pt x="611" y="711"/>
                    </a:cubicBezTo>
                    <a:cubicBezTo>
                      <a:pt x="612" y="714"/>
                      <a:pt x="615" y="715"/>
                      <a:pt x="615" y="720"/>
                    </a:cubicBezTo>
                    <a:cubicBezTo>
                      <a:pt x="664" y="721"/>
                      <a:pt x="712" y="717"/>
                      <a:pt x="763" y="720"/>
                    </a:cubicBezTo>
                    <a:cubicBezTo>
                      <a:pt x="825" y="723"/>
                      <a:pt x="904" y="719"/>
                      <a:pt x="966" y="721"/>
                    </a:cubicBezTo>
                    <a:cubicBezTo>
                      <a:pt x="967" y="715"/>
                      <a:pt x="965" y="714"/>
                      <a:pt x="966" y="710"/>
                    </a:cubicBezTo>
                    <a:cubicBezTo>
                      <a:pt x="963" y="708"/>
                      <a:pt x="952" y="710"/>
                      <a:pt x="955" y="705"/>
                    </a:cubicBezTo>
                    <a:cubicBezTo>
                      <a:pt x="952" y="705"/>
                      <a:pt x="954" y="709"/>
                      <a:pt x="950" y="708"/>
                    </a:cubicBezTo>
                    <a:cubicBezTo>
                      <a:pt x="921" y="704"/>
                      <a:pt x="885" y="709"/>
                      <a:pt x="851" y="704"/>
                    </a:cubicBezTo>
                    <a:cubicBezTo>
                      <a:pt x="875" y="701"/>
                      <a:pt x="909" y="702"/>
                      <a:pt x="939" y="702"/>
                    </a:cubicBezTo>
                    <a:cubicBezTo>
                      <a:pt x="949" y="702"/>
                      <a:pt x="959" y="704"/>
                      <a:pt x="965" y="699"/>
                    </a:cubicBezTo>
                    <a:cubicBezTo>
                      <a:pt x="956" y="691"/>
                      <a:pt x="931" y="701"/>
                      <a:pt x="919" y="692"/>
                    </a:cubicBezTo>
                    <a:cubicBezTo>
                      <a:pt x="931" y="691"/>
                      <a:pt x="949" y="691"/>
                      <a:pt x="965" y="690"/>
                    </a:cubicBezTo>
                    <a:cubicBezTo>
                      <a:pt x="963" y="681"/>
                      <a:pt x="963" y="678"/>
                      <a:pt x="968" y="672"/>
                    </a:cubicBezTo>
                    <a:cubicBezTo>
                      <a:pt x="935" y="670"/>
                      <a:pt x="903" y="676"/>
                      <a:pt x="869" y="677"/>
                    </a:cubicBezTo>
                    <a:cubicBezTo>
                      <a:pt x="835" y="679"/>
                      <a:pt x="800" y="676"/>
                      <a:pt x="766" y="678"/>
                    </a:cubicBezTo>
                    <a:cubicBezTo>
                      <a:pt x="738" y="680"/>
                      <a:pt x="709" y="679"/>
                      <a:pt x="684" y="683"/>
                    </a:cubicBezTo>
                    <a:cubicBezTo>
                      <a:pt x="679" y="684"/>
                      <a:pt x="674" y="689"/>
                      <a:pt x="669" y="684"/>
                    </a:cubicBezTo>
                    <a:cubicBezTo>
                      <a:pt x="724" y="667"/>
                      <a:pt x="783" y="679"/>
                      <a:pt x="850" y="673"/>
                    </a:cubicBezTo>
                    <a:cubicBezTo>
                      <a:pt x="885" y="670"/>
                      <a:pt x="915" y="668"/>
                      <a:pt x="944" y="666"/>
                    </a:cubicBezTo>
                    <a:cubicBezTo>
                      <a:pt x="953" y="666"/>
                      <a:pt x="964" y="669"/>
                      <a:pt x="967" y="661"/>
                    </a:cubicBezTo>
                    <a:cubicBezTo>
                      <a:pt x="951" y="654"/>
                      <a:pt x="921" y="664"/>
                      <a:pt x="900" y="658"/>
                    </a:cubicBezTo>
                    <a:cubicBezTo>
                      <a:pt x="916" y="656"/>
                      <a:pt x="948" y="654"/>
                      <a:pt x="970" y="652"/>
                    </a:cubicBezTo>
                    <a:cubicBezTo>
                      <a:pt x="972" y="649"/>
                      <a:pt x="967" y="642"/>
                      <a:pt x="972" y="640"/>
                    </a:cubicBezTo>
                    <a:cubicBezTo>
                      <a:pt x="973" y="640"/>
                      <a:pt x="973" y="639"/>
                      <a:pt x="972" y="639"/>
                    </a:cubicBezTo>
                    <a:cubicBezTo>
                      <a:pt x="894" y="631"/>
                      <a:pt x="801" y="635"/>
                      <a:pt x="723" y="635"/>
                    </a:cubicBezTo>
                    <a:close/>
                    <a:moveTo>
                      <a:pt x="132" y="689"/>
                    </a:moveTo>
                    <a:cubicBezTo>
                      <a:pt x="125" y="685"/>
                      <a:pt x="117" y="674"/>
                      <a:pt x="106" y="670"/>
                    </a:cubicBezTo>
                    <a:cubicBezTo>
                      <a:pt x="102" y="663"/>
                      <a:pt x="94" y="664"/>
                      <a:pt x="89" y="653"/>
                    </a:cubicBezTo>
                    <a:cubicBezTo>
                      <a:pt x="70" y="671"/>
                      <a:pt x="38" y="674"/>
                      <a:pt x="19" y="691"/>
                    </a:cubicBezTo>
                    <a:cubicBezTo>
                      <a:pt x="64" y="734"/>
                      <a:pt x="108" y="778"/>
                      <a:pt x="161" y="813"/>
                    </a:cubicBezTo>
                    <a:cubicBezTo>
                      <a:pt x="189" y="843"/>
                      <a:pt x="225" y="866"/>
                      <a:pt x="253" y="897"/>
                    </a:cubicBezTo>
                    <a:cubicBezTo>
                      <a:pt x="260" y="899"/>
                      <a:pt x="262" y="905"/>
                      <a:pt x="267" y="908"/>
                    </a:cubicBezTo>
                    <a:cubicBezTo>
                      <a:pt x="278" y="881"/>
                      <a:pt x="299" y="862"/>
                      <a:pt x="317" y="841"/>
                    </a:cubicBezTo>
                    <a:cubicBezTo>
                      <a:pt x="315" y="841"/>
                      <a:pt x="316" y="839"/>
                      <a:pt x="315" y="838"/>
                    </a:cubicBezTo>
                    <a:cubicBezTo>
                      <a:pt x="296" y="840"/>
                      <a:pt x="287" y="857"/>
                      <a:pt x="268" y="856"/>
                    </a:cubicBezTo>
                    <a:cubicBezTo>
                      <a:pt x="280" y="846"/>
                      <a:pt x="294" y="840"/>
                      <a:pt x="304" y="829"/>
                    </a:cubicBezTo>
                    <a:cubicBezTo>
                      <a:pt x="302" y="828"/>
                      <a:pt x="300" y="826"/>
                      <a:pt x="299" y="824"/>
                    </a:cubicBezTo>
                    <a:cubicBezTo>
                      <a:pt x="293" y="826"/>
                      <a:pt x="284" y="835"/>
                      <a:pt x="279" y="831"/>
                    </a:cubicBezTo>
                    <a:cubicBezTo>
                      <a:pt x="280" y="823"/>
                      <a:pt x="289" y="823"/>
                      <a:pt x="293" y="818"/>
                    </a:cubicBezTo>
                    <a:cubicBezTo>
                      <a:pt x="285" y="812"/>
                      <a:pt x="274" y="830"/>
                      <a:pt x="268" y="822"/>
                    </a:cubicBezTo>
                    <a:cubicBezTo>
                      <a:pt x="272" y="816"/>
                      <a:pt x="279" y="814"/>
                      <a:pt x="284" y="809"/>
                    </a:cubicBezTo>
                    <a:cubicBezTo>
                      <a:pt x="277" y="799"/>
                      <a:pt x="264" y="818"/>
                      <a:pt x="255" y="812"/>
                    </a:cubicBezTo>
                    <a:cubicBezTo>
                      <a:pt x="255" y="806"/>
                      <a:pt x="266" y="803"/>
                      <a:pt x="272" y="799"/>
                    </a:cubicBezTo>
                    <a:cubicBezTo>
                      <a:pt x="269" y="798"/>
                      <a:pt x="268" y="795"/>
                      <a:pt x="264" y="794"/>
                    </a:cubicBezTo>
                    <a:cubicBezTo>
                      <a:pt x="257" y="797"/>
                      <a:pt x="248" y="803"/>
                      <a:pt x="242" y="799"/>
                    </a:cubicBezTo>
                    <a:cubicBezTo>
                      <a:pt x="243" y="791"/>
                      <a:pt x="256" y="794"/>
                      <a:pt x="258" y="786"/>
                    </a:cubicBezTo>
                    <a:cubicBezTo>
                      <a:pt x="255" y="785"/>
                      <a:pt x="253" y="783"/>
                      <a:pt x="250" y="780"/>
                    </a:cubicBezTo>
                    <a:cubicBezTo>
                      <a:pt x="240" y="783"/>
                      <a:pt x="234" y="790"/>
                      <a:pt x="223" y="791"/>
                    </a:cubicBezTo>
                    <a:cubicBezTo>
                      <a:pt x="215" y="796"/>
                      <a:pt x="207" y="805"/>
                      <a:pt x="196" y="804"/>
                    </a:cubicBezTo>
                    <a:cubicBezTo>
                      <a:pt x="206" y="789"/>
                      <a:pt x="227" y="785"/>
                      <a:pt x="241" y="774"/>
                    </a:cubicBezTo>
                    <a:cubicBezTo>
                      <a:pt x="238" y="770"/>
                      <a:pt x="234" y="767"/>
                      <a:pt x="229" y="765"/>
                    </a:cubicBezTo>
                    <a:cubicBezTo>
                      <a:pt x="221" y="766"/>
                      <a:pt x="216" y="772"/>
                      <a:pt x="209" y="774"/>
                    </a:cubicBezTo>
                    <a:cubicBezTo>
                      <a:pt x="205" y="765"/>
                      <a:pt x="219" y="764"/>
                      <a:pt x="221" y="757"/>
                    </a:cubicBezTo>
                    <a:cubicBezTo>
                      <a:pt x="218" y="756"/>
                      <a:pt x="218" y="753"/>
                      <a:pt x="214" y="753"/>
                    </a:cubicBezTo>
                    <a:cubicBezTo>
                      <a:pt x="208" y="757"/>
                      <a:pt x="199" y="762"/>
                      <a:pt x="192" y="759"/>
                    </a:cubicBezTo>
                    <a:cubicBezTo>
                      <a:pt x="195" y="753"/>
                      <a:pt x="204" y="750"/>
                      <a:pt x="209" y="748"/>
                    </a:cubicBezTo>
                    <a:cubicBezTo>
                      <a:pt x="207" y="744"/>
                      <a:pt x="202" y="743"/>
                      <a:pt x="200" y="741"/>
                    </a:cubicBezTo>
                    <a:cubicBezTo>
                      <a:pt x="193" y="745"/>
                      <a:pt x="182" y="753"/>
                      <a:pt x="174" y="750"/>
                    </a:cubicBezTo>
                    <a:cubicBezTo>
                      <a:pt x="179" y="744"/>
                      <a:pt x="184" y="738"/>
                      <a:pt x="193" y="737"/>
                    </a:cubicBezTo>
                    <a:cubicBezTo>
                      <a:pt x="186" y="726"/>
                      <a:pt x="167" y="746"/>
                      <a:pt x="160" y="738"/>
                    </a:cubicBezTo>
                    <a:cubicBezTo>
                      <a:pt x="166" y="733"/>
                      <a:pt x="173" y="730"/>
                      <a:pt x="180" y="726"/>
                    </a:cubicBezTo>
                    <a:cubicBezTo>
                      <a:pt x="176" y="724"/>
                      <a:pt x="175" y="721"/>
                      <a:pt x="171" y="720"/>
                    </a:cubicBezTo>
                    <a:cubicBezTo>
                      <a:pt x="154" y="728"/>
                      <a:pt x="137" y="732"/>
                      <a:pt x="123" y="743"/>
                    </a:cubicBezTo>
                    <a:cubicBezTo>
                      <a:pt x="122" y="742"/>
                      <a:pt x="121" y="740"/>
                      <a:pt x="120" y="738"/>
                    </a:cubicBezTo>
                    <a:cubicBezTo>
                      <a:pt x="129" y="724"/>
                      <a:pt x="151" y="724"/>
                      <a:pt x="162" y="712"/>
                    </a:cubicBezTo>
                    <a:cubicBezTo>
                      <a:pt x="153" y="703"/>
                      <a:pt x="141" y="692"/>
                      <a:pt x="130" y="688"/>
                    </a:cubicBezTo>
                    <a:cubicBezTo>
                      <a:pt x="131" y="688"/>
                      <a:pt x="132" y="688"/>
                      <a:pt x="132" y="689"/>
                    </a:cubicBezTo>
                    <a:close/>
                    <a:moveTo>
                      <a:pt x="9" y="720"/>
                    </a:moveTo>
                    <a:cubicBezTo>
                      <a:pt x="94" y="787"/>
                      <a:pt x="178" y="856"/>
                      <a:pt x="259" y="927"/>
                    </a:cubicBezTo>
                    <a:cubicBezTo>
                      <a:pt x="260" y="923"/>
                      <a:pt x="262" y="920"/>
                      <a:pt x="264" y="916"/>
                    </a:cubicBezTo>
                    <a:cubicBezTo>
                      <a:pt x="258" y="915"/>
                      <a:pt x="257" y="908"/>
                      <a:pt x="250" y="906"/>
                    </a:cubicBezTo>
                    <a:cubicBezTo>
                      <a:pt x="250" y="901"/>
                      <a:pt x="245" y="901"/>
                      <a:pt x="242" y="897"/>
                    </a:cubicBezTo>
                    <a:cubicBezTo>
                      <a:pt x="228" y="881"/>
                      <a:pt x="212" y="867"/>
                      <a:pt x="195" y="855"/>
                    </a:cubicBezTo>
                    <a:cubicBezTo>
                      <a:pt x="175" y="837"/>
                      <a:pt x="155" y="819"/>
                      <a:pt x="133" y="803"/>
                    </a:cubicBezTo>
                    <a:cubicBezTo>
                      <a:pt x="111" y="787"/>
                      <a:pt x="92" y="769"/>
                      <a:pt x="71" y="752"/>
                    </a:cubicBezTo>
                    <a:cubicBezTo>
                      <a:pt x="61" y="738"/>
                      <a:pt x="39" y="723"/>
                      <a:pt x="25" y="709"/>
                    </a:cubicBezTo>
                    <a:cubicBezTo>
                      <a:pt x="24" y="703"/>
                      <a:pt x="19" y="700"/>
                      <a:pt x="14" y="698"/>
                    </a:cubicBezTo>
                    <a:cubicBezTo>
                      <a:pt x="11" y="704"/>
                      <a:pt x="11" y="713"/>
                      <a:pt x="9" y="720"/>
                    </a:cubicBezTo>
                    <a:close/>
                    <a:moveTo>
                      <a:pt x="997" y="748"/>
                    </a:moveTo>
                    <a:cubicBezTo>
                      <a:pt x="960" y="744"/>
                      <a:pt x="932" y="748"/>
                      <a:pt x="898" y="748"/>
                    </a:cubicBezTo>
                    <a:cubicBezTo>
                      <a:pt x="874" y="747"/>
                      <a:pt x="848" y="750"/>
                      <a:pt x="825" y="750"/>
                    </a:cubicBezTo>
                    <a:cubicBezTo>
                      <a:pt x="802" y="750"/>
                      <a:pt x="780" y="749"/>
                      <a:pt x="757" y="750"/>
                    </a:cubicBezTo>
                    <a:cubicBezTo>
                      <a:pt x="710" y="751"/>
                      <a:pt x="665" y="748"/>
                      <a:pt x="615" y="752"/>
                    </a:cubicBezTo>
                    <a:cubicBezTo>
                      <a:pt x="588" y="754"/>
                      <a:pt x="559" y="752"/>
                      <a:pt x="529" y="755"/>
                    </a:cubicBezTo>
                    <a:cubicBezTo>
                      <a:pt x="531" y="758"/>
                      <a:pt x="530" y="765"/>
                      <a:pt x="537" y="766"/>
                    </a:cubicBezTo>
                    <a:cubicBezTo>
                      <a:pt x="567" y="769"/>
                      <a:pt x="621" y="765"/>
                      <a:pt x="664" y="769"/>
                    </a:cubicBezTo>
                    <a:cubicBezTo>
                      <a:pt x="683" y="763"/>
                      <a:pt x="721" y="766"/>
                      <a:pt x="739" y="767"/>
                    </a:cubicBezTo>
                    <a:cubicBezTo>
                      <a:pt x="806" y="754"/>
                      <a:pt x="896" y="763"/>
                      <a:pt x="975" y="763"/>
                    </a:cubicBezTo>
                    <a:cubicBezTo>
                      <a:pt x="986" y="763"/>
                      <a:pt x="997" y="762"/>
                      <a:pt x="1008" y="762"/>
                    </a:cubicBezTo>
                    <a:cubicBezTo>
                      <a:pt x="1014" y="762"/>
                      <a:pt x="1020" y="765"/>
                      <a:pt x="1025" y="760"/>
                    </a:cubicBezTo>
                    <a:cubicBezTo>
                      <a:pt x="1020" y="750"/>
                      <a:pt x="1007" y="749"/>
                      <a:pt x="997" y="748"/>
                    </a:cubicBezTo>
                    <a:close/>
                    <a:moveTo>
                      <a:pt x="526" y="824"/>
                    </a:moveTo>
                    <a:cubicBezTo>
                      <a:pt x="522" y="816"/>
                      <a:pt x="518" y="807"/>
                      <a:pt x="518" y="797"/>
                    </a:cubicBezTo>
                    <a:cubicBezTo>
                      <a:pt x="518" y="783"/>
                      <a:pt x="526" y="768"/>
                      <a:pt x="520" y="761"/>
                    </a:cubicBezTo>
                    <a:cubicBezTo>
                      <a:pt x="502" y="776"/>
                      <a:pt x="505" y="819"/>
                      <a:pt x="526" y="824"/>
                    </a:cubicBezTo>
                    <a:close/>
                    <a:moveTo>
                      <a:pt x="561" y="800"/>
                    </a:moveTo>
                    <a:cubicBezTo>
                      <a:pt x="557" y="800"/>
                      <a:pt x="541" y="797"/>
                      <a:pt x="536" y="802"/>
                    </a:cubicBezTo>
                    <a:cubicBezTo>
                      <a:pt x="537" y="807"/>
                      <a:pt x="544" y="807"/>
                      <a:pt x="549" y="807"/>
                    </a:cubicBezTo>
                    <a:cubicBezTo>
                      <a:pt x="576" y="810"/>
                      <a:pt x="619" y="814"/>
                      <a:pt x="642" y="813"/>
                    </a:cubicBezTo>
                    <a:cubicBezTo>
                      <a:pt x="640" y="812"/>
                      <a:pt x="651" y="813"/>
                      <a:pt x="655" y="811"/>
                    </a:cubicBezTo>
                    <a:cubicBezTo>
                      <a:pt x="667" y="815"/>
                      <a:pt x="681" y="809"/>
                      <a:pt x="691" y="811"/>
                    </a:cubicBezTo>
                    <a:cubicBezTo>
                      <a:pt x="689" y="811"/>
                      <a:pt x="688" y="811"/>
                      <a:pt x="688" y="812"/>
                    </a:cubicBezTo>
                    <a:cubicBezTo>
                      <a:pt x="692" y="813"/>
                      <a:pt x="692" y="811"/>
                      <a:pt x="693" y="810"/>
                    </a:cubicBezTo>
                    <a:cubicBezTo>
                      <a:pt x="787" y="810"/>
                      <a:pt x="903" y="804"/>
                      <a:pt x="1004" y="806"/>
                    </a:cubicBezTo>
                    <a:cubicBezTo>
                      <a:pt x="1001" y="805"/>
                      <a:pt x="1001" y="801"/>
                      <a:pt x="1000" y="798"/>
                    </a:cubicBezTo>
                    <a:cubicBezTo>
                      <a:pt x="968" y="791"/>
                      <a:pt x="926" y="796"/>
                      <a:pt x="894" y="794"/>
                    </a:cubicBezTo>
                    <a:cubicBezTo>
                      <a:pt x="889" y="794"/>
                      <a:pt x="884" y="793"/>
                      <a:pt x="880" y="790"/>
                    </a:cubicBezTo>
                    <a:cubicBezTo>
                      <a:pt x="914" y="789"/>
                      <a:pt x="941" y="788"/>
                      <a:pt x="973" y="789"/>
                    </a:cubicBezTo>
                    <a:cubicBezTo>
                      <a:pt x="984" y="790"/>
                      <a:pt x="998" y="796"/>
                      <a:pt x="1007" y="787"/>
                    </a:cubicBezTo>
                    <a:cubicBezTo>
                      <a:pt x="990" y="785"/>
                      <a:pt x="958" y="785"/>
                      <a:pt x="943" y="782"/>
                    </a:cubicBezTo>
                    <a:cubicBezTo>
                      <a:pt x="959" y="777"/>
                      <a:pt x="981" y="780"/>
                      <a:pt x="1001" y="779"/>
                    </a:cubicBezTo>
                    <a:cubicBezTo>
                      <a:pt x="1003" y="777"/>
                      <a:pt x="1003" y="772"/>
                      <a:pt x="1006" y="770"/>
                    </a:cubicBezTo>
                    <a:cubicBezTo>
                      <a:pt x="934" y="771"/>
                      <a:pt x="841" y="764"/>
                      <a:pt x="766" y="769"/>
                    </a:cubicBezTo>
                    <a:cubicBezTo>
                      <a:pt x="688" y="776"/>
                      <a:pt x="616" y="774"/>
                      <a:pt x="538" y="775"/>
                    </a:cubicBezTo>
                    <a:cubicBezTo>
                      <a:pt x="538" y="778"/>
                      <a:pt x="539" y="780"/>
                      <a:pt x="539" y="783"/>
                    </a:cubicBezTo>
                    <a:cubicBezTo>
                      <a:pt x="555" y="787"/>
                      <a:pt x="575" y="781"/>
                      <a:pt x="595" y="784"/>
                    </a:cubicBezTo>
                    <a:cubicBezTo>
                      <a:pt x="583" y="790"/>
                      <a:pt x="555" y="788"/>
                      <a:pt x="538" y="792"/>
                    </a:cubicBezTo>
                    <a:cubicBezTo>
                      <a:pt x="572" y="798"/>
                      <a:pt x="618" y="791"/>
                      <a:pt x="652" y="795"/>
                    </a:cubicBezTo>
                    <a:cubicBezTo>
                      <a:pt x="623" y="797"/>
                      <a:pt x="590" y="800"/>
                      <a:pt x="561" y="800"/>
                    </a:cubicBezTo>
                    <a:close/>
                    <a:moveTo>
                      <a:pt x="1461" y="883"/>
                    </a:moveTo>
                    <a:cubicBezTo>
                      <a:pt x="1459" y="895"/>
                      <a:pt x="1453" y="909"/>
                      <a:pt x="1448" y="923"/>
                    </a:cubicBezTo>
                    <a:cubicBezTo>
                      <a:pt x="1445" y="933"/>
                      <a:pt x="1445" y="943"/>
                      <a:pt x="1442" y="952"/>
                    </a:cubicBezTo>
                    <a:cubicBezTo>
                      <a:pt x="1440" y="955"/>
                      <a:pt x="1438" y="957"/>
                      <a:pt x="1437" y="960"/>
                    </a:cubicBezTo>
                    <a:cubicBezTo>
                      <a:pt x="1434" y="967"/>
                      <a:pt x="1434" y="975"/>
                      <a:pt x="1431" y="982"/>
                    </a:cubicBezTo>
                    <a:cubicBezTo>
                      <a:pt x="1419" y="1007"/>
                      <a:pt x="1400" y="1034"/>
                      <a:pt x="1384" y="1054"/>
                    </a:cubicBezTo>
                    <a:cubicBezTo>
                      <a:pt x="1373" y="1068"/>
                      <a:pt x="1363" y="1079"/>
                      <a:pt x="1351" y="1092"/>
                    </a:cubicBezTo>
                    <a:cubicBezTo>
                      <a:pt x="1344" y="1100"/>
                      <a:pt x="1336" y="1106"/>
                      <a:pt x="1329" y="1113"/>
                    </a:cubicBezTo>
                    <a:cubicBezTo>
                      <a:pt x="1323" y="1119"/>
                      <a:pt x="1318" y="1128"/>
                      <a:pt x="1312" y="1134"/>
                    </a:cubicBezTo>
                    <a:cubicBezTo>
                      <a:pt x="1308" y="1137"/>
                      <a:pt x="1303" y="1138"/>
                      <a:pt x="1299" y="1141"/>
                    </a:cubicBezTo>
                    <a:cubicBezTo>
                      <a:pt x="1295" y="1144"/>
                      <a:pt x="1294" y="1148"/>
                      <a:pt x="1291" y="1150"/>
                    </a:cubicBezTo>
                    <a:cubicBezTo>
                      <a:pt x="1285" y="1155"/>
                      <a:pt x="1277" y="1158"/>
                      <a:pt x="1271" y="1162"/>
                    </a:cubicBezTo>
                    <a:cubicBezTo>
                      <a:pt x="1265" y="1167"/>
                      <a:pt x="1260" y="1173"/>
                      <a:pt x="1254" y="1177"/>
                    </a:cubicBezTo>
                    <a:cubicBezTo>
                      <a:pt x="1248" y="1182"/>
                      <a:pt x="1242" y="1186"/>
                      <a:pt x="1235" y="1190"/>
                    </a:cubicBezTo>
                    <a:cubicBezTo>
                      <a:pt x="1213" y="1204"/>
                      <a:pt x="1191" y="1220"/>
                      <a:pt x="1164" y="1223"/>
                    </a:cubicBezTo>
                    <a:cubicBezTo>
                      <a:pt x="1169" y="1227"/>
                      <a:pt x="1177" y="1230"/>
                      <a:pt x="1183" y="1234"/>
                    </a:cubicBezTo>
                    <a:cubicBezTo>
                      <a:pt x="1190" y="1226"/>
                      <a:pt x="1201" y="1225"/>
                      <a:pt x="1210" y="1221"/>
                    </a:cubicBezTo>
                    <a:cubicBezTo>
                      <a:pt x="1220" y="1217"/>
                      <a:pt x="1227" y="1209"/>
                      <a:pt x="1237" y="1207"/>
                    </a:cubicBezTo>
                    <a:cubicBezTo>
                      <a:pt x="1273" y="1186"/>
                      <a:pt x="1305" y="1158"/>
                      <a:pt x="1332" y="1130"/>
                    </a:cubicBezTo>
                    <a:cubicBezTo>
                      <a:pt x="1341" y="1120"/>
                      <a:pt x="1350" y="1113"/>
                      <a:pt x="1357" y="1104"/>
                    </a:cubicBezTo>
                    <a:cubicBezTo>
                      <a:pt x="1365" y="1095"/>
                      <a:pt x="1373" y="1087"/>
                      <a:pt x="1378" y="1076"/>
                    </a:cubicBezTo>
                    <a:cubicBezTo>
                      <a:pt x="1381" y="1074"/>
                      <a:pt x="1384" y="1073"/>
                      <a:pt x="1386" y="1070"/>
                    </a:cubicBezTo>
                    <a:cubicBezTo>
                      <a:pt x="1395" y="1060"/>
                      <a:pt x="1402" y="1042"/>
                      <a:pt x="1410" y="1031"/>
                    </a:cubicBezTo>
                    <a:cubicBezTo>
                      <a:pt x="1417" y="1020"/>
                      <a:pt x="1428" y="1011"/>
                      <a:pt x="1435" y="998"/>
                    </a:cubicBezTo>
                    <a:cubicBezTo>
                      <a:pt x="1440" y="987"/>
                      <a:pt x="1445" y="976"/>
                      <a:pt x="1449" y="965"/>
                    </a:cubicBezTo>
                    <a:cubicBezTo>
                      <a:pt x="1461" y="938"/>
                      <a:pt x="1467" y="918"/>
                      <a:pt x="1470" y="888"/>
                    </a:cubicBezTo>
                    <a:cubicBezTo>
                      <a:pt x="1471" y="885"/>
                      <a:pt x="1472" y="880"/>
                      <a:pt x="1472" y="874"/>
                    </a:cubicBezTo>
                    <a:cubicBezTo>
                      <a:pt x="1474" y="854"/>
                      <a:pt x="1476" y="831"/>
                      <a:pt x="1471" y="813"/>
                    </a:cubicBezTo>
                    <a:cubicBezTo>
                      <a:pt x="1469" y="803"/>
                      <a:pt x="1457" y="791"/>
                      <a:pt x="1449" y="786"/>
                    </a:cubicBezTo>
                    <a:cubicBezTo>
                      <a:pt x="1460" y="818"/>
                      <a:pt x="1468" y="849"/>
                      <a:pt x="1461" y="883"/>
                    </a:cubicBezTo>
                    <a:close/>
                    <a:moveTo>
                      <a:pt x="390" y="808"/>
                    </a:moveTo>
                    <a:cubicBezTo>
                      <a:pt x="373" y="815"/>
                      <a:pt x="357" y="824"/>
                      <a:pt x="341" y="832"/>
                    </a:cubicBezTo>
                    <a:cubicBezTo>
                      <a:pt x="282" y="878"/>
                      <a:pt x="231" y="968"/>
                      <a:pt x="257" y="1070"/>
                    </a:cubicBezTo>
                    <a:cubicBezTo>
                      <a:pt x="265" y="1099"/>
                      <a:pt x="281" y="1121"/>
                      <a:pt x="292" y="1147"/>
                    </a:cubicBezTo>
                    <a:cubicBezTo>
                      <a:pt x="299" y="1150"/>
                      <a:pt x="302" y="1159"/>
                      <a:pt x="310" y="1163"/>
                    </a:cubicBezTo>
                    <a:cubicBezTo>
                      <a:pt x="314" y="1165"/>
                      <a:pt x="317" y="1164"/>
                      <a:pt x="320" y="1167"/>
                    </a:cubicBezTo>
                    <a:cubicBezTo>
                      <a:pt x="327" y="1178"/>
                      <a:pt x="315" y="1184"/>
                      <a:pt x="311" y="1188"/>
                    </a:cubicBezTo>
                    <a:cubicBezTo>
                      <a:pt x="301" y="1198"/>
                      <a:pt x="290" y="1213"/>
                      <a:pt x="282" y="1219"/>
                    </a:cubicBezTo>
                    <a:cubicBezTo>
                      <a:pt x="281" y="1226"/>
                      <a:pt x="282" y="1233"/>
                      <a:pt x="288" y="1238"/>
                    </a:cubicBezTo>
                    <a:cubicBezTo>
                      <a:pt x="313" y="1208"/>
                      <a:pt x="343" y="1183"/>
                      <a:pt x="380" y="1166"/>
                    </a:cubicBezTo>
                    <a:cubicBezTo>
                      <a:pt x="375" y="1150"/>
                      <a:pt x="386" y="1137"/>
                      <a:pt x="390" y="1130"/>
                    </a:cubicBezTo>
                    <a:cubicBezTo>
                      <a:pt x="374" y="1133"/>
                      <a:pt x="366" y="1109"/>
                      <a:pt x="358" y="1097"/>
                    </a:cubicBezTo>
                    <a:cubicBezTo>
                      <a:pt x="340" y="1068"/>
                      <a:pt x="332" y="1031"/>
                      <a:pt x="340" y="995"/>
                    </a:cubicBezTo>
                    <a:cubicBezTo>
                      <a:pt x="344" y="978"/>
                      <a:pt x="350" y="954"/>
                      <a:pt x="358" y="943"/>
                    </a:cubicBezTo>
                    <a:cubicBezTo>
                      <a:pt x="365" y="933"/>
                      <a:pt x="386" y="915"/>
                      <a:pt x="396" y="909"/>
                    </a:cubicBezTo>
                    <a:cubicBezTo>
                      <a:pt x="435" y="887"/>
                      <a:pt x="484" y="887"/>
                      <a:pt x="526" y="904"/>
                    </a:cubicBezTo>
                    <a:cubicBezTo>
                      <a:pt x="535" y="898"/>
                      <a:pt x="530" y="885"/>
                      <a:pt x="532" y="876"/>
                    </a:cubicBezTo>
                    <a:cubicBezTo>
                      <a:pt x="536" y="857"/>
                      <a:pt x="547" y="847"/>
                      <a:pt x="556" y="835"/>
                    </a:cubicBezTo>
                    <a:cubicBezTo>
                      <a:pt x="541" y="838"/>
                      <a:pt x="532" y="831"/>
                      <a:pt x="520" y="834"/>
                    </a:cubicBezTo>
                    <a:cubicBezTo>
                      <a:pt x="509" y="828"/>
                      <a:pt x="503" y="813"/>
                      <a:pt x="501" y="802"/>
                    </a:cubicBezTo>
                    <a:cubicBezTo>
                      <a:pt x="466" y="792"/>
                      <a:pt x="425" y="802"/>
                      <a:pt x="390" y="808"/>
                    </a:cubicBezTo>
                    <a:close/>
                    <a:moveTo>
                      <a:pt x="1011" y="816"/>
                    </a:moveTo>
                    <a:cubicBezTo>
                      <a:pt x="994" y="814"/>
                      <a:pt x="977" y="817"/>
                      <a:pt x="960" y="816"/>
                    </a:cubicBezTo>
                    <a:cubicBezTo>
                      <a:pt x="948" y="815"/>
                      <a:pt x="938" y="814"/>
                      <a:pt x="923" y="814"/>
                    </a:cubicBezTo>
                    <a:cubicBezTo>
                      <a:pt x="904" y="814"/>
                      <a:pt x="887" y="813"/>
                      <a:pt x="871" y="814"/>
                    </a:cubicBezTo>
                    <a:cubicBezTo>
                      <a:pt x="828" y="817"/>
                      <a:pt x="782" y="818"/>
                      <a:pt x="738" y="818"/>
                    </a:cubicBezTo>
                    <a:cubicBezTo>
                      <a:pt x="712" y="818"/>
                      <a:pt x="686" y="816"/>
                      <a:pt x="661" y="817"/>
                    </a:cubicBezTo>
                    <a:cubicBezTo>
                      <a:pt x="654" y="818"/>
                      <a:pt x="646" y="821"/>
                      <a:pt x="639" y="821"/>
                    </a:cubicBezTo>
                    <a:cubicBezTo>
                      <a:pt x="607" y="823"/>
                      <a:pt x="571" y="819"/>
                      <a:pt x="539" y="815"/>
                    </a:cubicBezTo>
                    <a:cubicBezTo>
                      <a:pt x="539" y="820"/>
                      <a:pt x="532" y="823"/>
                      <a:pt x="535" y="827"/>
                    </a:cubicBezTo>
                    <a:cubicBezTo>
                      <a:pt x="546" y="827"/>
                      <a:pt x="567" y="827"/>
                      <a:pt x="575" y="833"/>
                    </a:cubicBezTo>
                    <a:cubicBezTo>
                      <a:pt x="640" y="833"/>
                      <a:pt x="705" y="832"/>
                      <a:pt x="772" y="831"/>
                    </a:cubicBezTo>
                    <a:cubicBezTo>
                      <a:pt x="796" y="830"/>
                      <a:pt x="818" y="828"/>
                      <a:pt x="840" y="830"/>
                    </a:cubicBezTo>
                    <a:cubicBezTo>
                      <a:pt x="873" y="832"/>
                      <a:pt x="905" y="831"/>
                      <a:pt x="938" y="830"/>
                    </a:cubicBezTo>
                    <a:cubicBezTo>
                      <a:pt x="968" y="829"/>
                      <a:pt x="1003" y="836"/>
                      <a:pt x="1024" y="832"/>
                    </a:cubicBezTo>
                    <a:cubicBezTo>
                      <a:pt x="1030" y="822"/>
                      <a:pt x="1019" y="817"/>
                      <a:pt x="1011" y="816"/>
                    </a:cubicBezTo>
                    <a:close/>
                    <a:moveTo>
                      <a:pt x="1042" y="843"/>
                    </a:moveTo>
                    <a:cubicBezTo>
                      <a:pt x="897" y="835"/>
                      <a:pt x="724" y="840"/>
                      <a:pt x="581" y="842"/>
                    </a:cubicBezTo>
                    <a:cubicBezTo>
                      <a:pt x="580" y="846"/>
                      <a:pt x="582" y="849"/>
                      <a:pt x="583" y="852"/>
                    </a:cubicBezTo>
                    <a:cubicBezTo>
                      <a:pt x="673" y="850"/>
                      <a:pt x="771" y="846"/>
                      <a:pt x="859" y="851"/>
                    </a:cubicBezTo>
                    <a:cubicBezTo>
                      <a:pt x="887" y="852"/>
                      <a:pt x="914" y="850"/>
                      <a:pt x="940" y="851"/>
                    </a:cubicBezTo>
                    <a:cubicBezTo>
                      <a:pt x="958" y="852"/>
                      <a:pt x="973" y="853"/>
                      <a:pt x="990" y="853"/>
                    </a:cubicBezTo>
                    <a:cubicBezTo>
                      <a:pt x="1005" y="853"/>
                      <a:pt x="1020" y="855"/>
                      <a:pt x="1033" y="855"/>
                    </a:cubicBezTo>
                    <a:cubicBezTo>
                      <a:pt x="1037" y="855"/>
                      <a:pt x="1046" y="854"/>
                      <a:pt x="1047" y="849"/>
                    </a:cubicBezTo>
                    <a:cubicBezTo>
                      <a:pt x="1047" y="845"/>
                      <a:pt x="1040" y="848"/>
                      <a:pt x="1042" y="843"/>
                    </a:cubicBezTo>
                    <a:close/>
                    <a:moveTo>
                      <a:pt x="564" y="841"/>
                    </a:moveTo>
                    <a:cubicBezTo>
                      <a:pt x="547" y="853"/>
                      <a:pt x="540" y="872"/>
                      <a:pt x="540" y="894"/>
                    </a:cubicBezTo>
                    <a:cubicBezTo>
                      <a:pt x="541" y="897"/>
                      <a:pt x="544" y="897"/>
                      <a:pt x="544" y="899"/>
                    </a:cubicBezTo>
                    <a:cubicBezTo>
                      <a:pt x="543" y="901"/>
                      <a:pt x="542" y="903"/>
                      <a:pt x="542" y="905"/>
                    </a:cubicBezTo>
                    <a:cubicBezTo>
                      <a:pt x="548" y="916"/>
                      <a:pt x="557" y="930"/>
                      <a:pt x="572" y="929"/>
                    </a:cubicBezTo>
                    <a:cubicBezTo>
                      <a:pt x="566" y="914"/>
                      <a:pt x="557" y="896"/>
                      <a:pt x="553" y="880"/>
                    </a:cubicBezTo>
                    <a:cubicBezTo>
                      <a:pt x="558" y="868"/>
                      <a:pt x="562" y="856"/>
                      <a:pt x="570" y="845"/>
                    </a:cubicBezTo>
                    <a:cubicBezTo>
                      <a:pt x="565" y="844"/>
                      <a:pt x="567" y="843"/>
                      <a:pt x="564" y="841"/>
                    </a:cubicBezTo>
                    <a:close/>
                    <a:moveTo>
                      <a:pt x="780" y="856"/>
                    </a:moveTo>
                    <a:cubicBezTo>
                      <a:pt x="711" y="857"/>
                      <a:pt x="637" y="857"/>
                      <a:pt x="577" y="861"/>
                    </a:cubicBezTo>
                    <a:cubicBezTo>
                      <a:pt x="577" y="867"/>
                      <a:pt x="577" y="869"/>
                      <a:pt x="580" y="875"/>
                    </a:cubicBezTo>
                    <a:cubicBezTo>
                      <a:pt x="611" y="875"/>
                      <a:pt x="636" y="873"/>
                      <a:pt x="663" y="872"/>
                    </a:cubicBezTo>
                    <a:cubicBezTo>
                      <a:pt x="671" y="871"/>
                      <a:pt x="680" y="867"/>
                      <a:pt x="688" y="873"/>
                    </a:cubicBezTo>
                    <a:cubicBezTo>
                      <a:pt x="653" y="875"/>
                      <a:pt x="617" y="880"/>
                      <a:pt x="580" y="881"/>
                    </a:cubicBezTo>
                    <a:cubicBezTo>
                      <a:pt x="579" y="887"/>
                      <a:pt x="577" y="891"/>
                      <a:pt x="579" y="896"/>
                    </a:cubicBezTo>
                    <a:cubicBezTo>
                      <a:pt x="613" y="894"/>
                      <a:pt x="656" y="890"/>
                      <a:pt x="685" y="891"/>
                    </a:cubicBezTo>
                    <a:cubicBezTo>
                      <a:pt x="651" y="899"/>
                      <a:pt x="613" y="897"/>
                      <a:pt x="580" y="902"/>
                    </a:cubicBezTo>
                    <a:cubicBezTo>
                      <a:pt x="580" y="905"/>
                      <a:pt x="583" y="908"/>
                      <a:pt x="581" y="910"/>
                    </a:cubicBezTo>
                    <a:cubicBezTo>
                      <a:pt x="594" y="913"/>
                      <a:pt x="617" y="918"/>
                      <a:pt x="626" y="915"/>
                    </a:cubicBezTo>
                    <a:cubicBezTo>
                      <a:pt x="677" y="924"/>
                      <a:pt x="753" y="915"/>
                      <a:pt x="809" y="917"/>
                    </a:cubicBezTo>
                    <a:cubicBezTo>
                      <a:pt x="820" y="918"/>
                      <a:pt x="832" y="915"/>
                      <a:pt x="843" y="915"/>
                    </a:cubicBezTo>
                    <a:cubicBezTo>
                      <a:pt x="852" y="915"/>
                      <a:pt x="861" y="917"/>
                      <a:pt x="869" y="917"/>
                    </a:cubicBezTo>
                    <a:cubicBezTo>
                      <a:pt x="893" y="917"/>
                      <a:pt x="918" y="913"/>
                      <a:pt x="942" y="913"/>
                    </a:cubicBezTo>
                    <a:cubicBezTo>
                      <a:pt x="972" y="913"/>
                      <a:pt x="1002" y="918"/>
                      <a:pt x="1030" y="910"/>
                    </a:cubicBezTo>
                    <a:cubicBezTo>
                      <a:pt x="1030" y="906"/>
                      <a:pt x="1027" y="905"/>
                      <a:pt x="1027" y="901"/>
                    </a:cubicBezTo>
                    <a:cubicBezTo>
                      <a:pt x="965" y="897"/>
                      <a:pt x="892" y="902"/>
                      <a:pt x="836" y="890"/>
                    </a:cubicBezTo>
                    <a:cubicBezTo>
                      <a:pt x="902" y="894"/>
                      <a:pt x="947" y="895"/>
                      <a:pt x="1006" y="895"/>
                    </a:cubicBezTo>
                    <a:cubicBezTo>
                      <a:pt x="1011" y="896"/>
                      <a:pt x="1020" y="898"/>
                      <a:pt x="1023" y="891"/>
                    </a:cubicBezTo>
                    <a:cubicBezTo>
                      <a:pt x="1003" y="887"/>
                      <a:pt x="968" y="892"/>
                      <a:pt x="944" y="888"/>
                    </a:cubicBezTo>
                    <a:cubicBezTo>
                      <a:pt x="972" y="881"/>
                      <a:pt x="998" y="888"/>
                      <a:pt x="1026" y="882"/>
                    </a:cubicBezTo>
                    <a:cubicBezTo>
                      <a:pt x="1022" y="875"/>
                      <a:pt x="1013" y="876"/>
                      <a:pt x="1005" y="876"/>
                    </a:cubicBezTo>
                    <a:cubicBezTo>
                      <a:pt x="996" y="875"/>
                      <a:pt x="987" y="875"/>
                      <a:pt x="980" y="875"/>
                    </a:cubicBezTo>
                    <a:cubicBezTo>
                      <a:pt x="990" y="866"/>
                      <a:pt x="1026" y="877"/>
                      <a:pt x="1026" y="860"/>
                    </a:cubicBezTo>
                    <a:cubicBezTo>
                      <a:pt x="942" y="862"/>
                      <a:pt x="865" y="854"/>
                      <a:pt x="780" y="856"/>
                    </a:cubicBezTo>
                    <a:close/>
                    <a:moveTo>
                      <a:pt x="382" y="939"/>
                    </a:moveTo>
                    <a:cubicBezTo>
                      <a:pt x="386" y="940"/>
                      <a:pt x="386" y="943"/>
                      <a:pt x="387" y="946"/>
                    </a:cubicBezTo>
                    <a:cubicBezTo>
                      <a:pt x="391" y="961"/>
                      <a:pt x="389" y="979"/>
                      <a:pt x="390" y="995"/>
                    </a:cubicBezTo>
                    <a:cubicBezTo>
                      <a:pt x="391" y="1006"/>
                      <a:pt x="393" y="1019"/>
                      <a:pt x="395" y="1030"/>
                    </a:cubicBezTo>
                    <a:cubicBezTo>
                      <a:pt x="400" y="1062"/>
                      <a:pt x="404" y="1092"/>
                      <a:pt x="406" y="1122"/>
                    </a:cubicBezTo>
                    <a:cubicBezTo>
                      <a:pt x="419" y="1117"/>
                      <a:pt x="432" y="1112"/>
                      <a:pt x="443" y="1105"/>
                    </a:cubicBezTo>
                    <a:cubicBezTo>
                      <a:pt x="433" y="1089"/>
                      <a:pt x="424" y="1062"/>
                      <a:pt x="424" y="1039"/>
                    </a:cubicBezTo>
                    <a:cubicBezTo>
                      <a:pt x="423" y="992"/>
                      <a:pt x="432" y="936"/>
                      <a:pt x="468" y="926"/>
                    </a:cubicBezTo>
                    <a:cubicBezTo>
                      <a:pt x="467" y="918"/>
                      <a:pt x="466" y="908"/>
                      <a:pt x="463" y="900"/>
                    </a:cubicBezTo>
                    <a:cubicBezTo>
                      <a:pt x="426" y="903"/>
                      <a:pt x="396" y="913"/>
                      <a:pt x="382" y="939"/>
                    </a:cubicBezTo>
                    <a:close/>
                    <a:moveTo>
                      <a:pt x="478" y="924"/>
                    </a:moveTo>
                    <a:cubicBezTo>
                      <a:pt x="490" y="919"/>
                      <a:pt x="505" y="916"/>
                      <a:pt x="514" y="908"/>
                    </a:cubicBezTo>
                    <a:cubicBezTo>
                      <a:pt x="502" y="904"/>
                      <a:pt x="487" y="903"/>
                      <a:pt x="473" y="900"/>
                    </a:cubicBezTo>
                    <a:cubicBezTo>
                      <a:pt x="474" y="910"/>
                      <a:pt x="476" y="918"/>
                      <a:pt x="478" y="924"/>
                    </a:cubicBezTo>
                    <a:close/>
                    <a:moveTo>
                      <a:pt x="494" y="927"/>
                    </a:moveTo>
                    <a:cubicBezTo>
                      <a:pt x="516" y="926"/>
                      <a:pt x="533" y="930"/>
                      <a:pt x="549" y="928"/>
                    </a:cubicBezTo>
                    <a:cubicBezTo>
                      <a:pt x="541" y="924"/>
                      <a:pt x="537" y="916"/>
                      <a:pt x="532" y="909"/>
                    </a:cubicBezTo>
                    <a:cubicBezTo>
                      <a:pt x="519" y="915"/>
                      <a:pt x="507" y="921"/>
                      <a:pt x="494" y="927"/>
                    </a:cubicBezTo>
                    <a:close/>
                    <a:moveTo>
                      <a:pt x="1037" y="920"/>
                    </a:moveTo>
                    <a:cubicBezTo>
                      <a:pt x="927" y="922"/>
                      <a:pt x="808" y="923"/>
                      <a:pt x="695" y="926"/>
                    </a:cubicBezTo>
                    <a:cubicBezTo>
                      <a:pt x="672" y="927"/>
                      <a:pt x="652" y="925"/>
                      <a:pt x="632" y="924"/>
                    </a:cubicBezTo>
                    <a:cubicBezTo>
                      <a:pt x="625" y="924"/>
                      <a:pt x="617" y="925"/>
                      <a:pt x="610" y="924"/>
                    </a:cubicBezTo>
                    <a:cubicBezTo>
                      <a:pt x="600" y="923"/>
                      <a:pt x="591" y="917"/>
                      <a:pt x="585" y="926"/>
                    </a:cubicBezTo>
                    <a:cubicBezTo>
                      <a:pt x="591" y="925"/>
                      <a:pt x="586" y="928"/>
                      <a:pt x="587" y="931"/>
                    </a:cubicBezTo>
                    <a:cubicBezTo>
                      <a:pt x="623" y="933"/>
                      <a:pt x="651" y="935"/>
                      <a:pt x="687" y="936"/>
                    </a:cubicBezTo>
                    <a:cubicBezTo>
                      <a:pt x="692" y="937"/>
                      <a:pt x="688" y="930"/>
                      <a:pt x="694" y="932"/>
                    </a:cubicBezTo>
                    <a:cubicBezTo>
                      <a:pt x="755" y="934"/>
                      <a:pt x="828" y="931"/>
                      <a:pt x="894" y="933"/>
                    </a:cubicBezTo>
                    <a:cubicBezTo>
                      <a:pt x="921" y="934"/>
                      <a:pt x="956" y="929"/>
                      <a:pt x="986" y="929"/>
                    </a:cubicBezTo>
                    <a:cubicBezTo>
                      <a:pt x="1003" y="929"/>
                      <a:pt x="1047" y="937"/>
                      <a:pt x="1042" y="918"/>
                    </a:cubicBezTo>
                    <a:cubicBezTo>
                      <a:pt x="1041" y="918"/>
                      <a:pt x="1040" y="918"/>
                      <a:pt x="1040" y="918"/>
                    </a:cubicBezTo>
                    <a:cubicBezTo>
                      <a:pt x="1039" y="919"/>
                      <a:pt x="1038" y="919"/>
                      <a:pt x="1037" y="920"/>
                    </a:cubicBezTo>
                    <a:close/>
                    <a:moveTo>
                      <a:pt x="928" y="960"/>
                    </a:moveTo>
                    <a:cubicBezTo>
                      <a:pt x="877" y="957"/>
                      <a:pt x="824" y="951"/>
                      <a:pt x="773" y="947"/>
                    </a:cubicBezTo>
                    <a:cubicBezTo>
                      <a:pt x="760" y="946"/>
                      <a:pt x="746" y="947"/>
                      <a:pt x="733" y="946"/>
                    </a:cubicBezTo>
                    <a:cubicBezTo>
                      <a:pt x="685" y="943"/>
                      <a:pt x="647" y="942"/>
                      <a:pt x="598" y="941"/>
                    </a:cubicBezTo>
                    <a:cubicBezTo>
                      <a:pt x="590" y="941"/>
                      <a:pt x="583" y="938"/>
                      <a:pt x="576" y="938"/>
                    </a:cubicBezTo>
                    <a:cubicBezTo>
                      <a:pt x="538" y="938"/>
                      <a:pt x="515" y="935"/>
                      <a:pt x="478" y="934"/>
                    </a:cubicBezTo>
                    <a:cubicBezTo>
                      <a:pt x="478" y="934"/>
                      <a:pt x="478" y="933"/>
                      <a:pt x="477" y="933"/>
                    </a:cubicBezTo>
                    <a:cubicBezTo>
                      <a:pt x="478" y="936"/>
                      <a:pt x="476" y="936"/>
                      <a:pt x="476" y="939"/>
                    </a:cubicBezTo>
                    <a:cubicBezTo>
                      <a:pt x="464" y="932"/>
                      <a:pt x="455" y="944"/>
                      <a:pt x="448" y="951"/>
                    </a:cubicBezTo>
                    <a:cubicBezTo>
                      <a:pt x="427" y="1000"/>
                      <a:pt x="427" y="1060"/>
                      <a:pt x="452" y="1104"/>
                    </a:cubicBezTo>
                    <a:cubicBezTo>
                      <a:pt x="490" y="1107"/>
                      <a:pt x="520" y="1106"/>
                      <a:pt x="556" y="1105"/>
                    </a:cubicBezTo>
                    <a:cubicBezTo>
                      <a:pt x="528" y="1099"/>
                      <a:pt x="496" y="1102"/>
                      <a:pt x="465" y="1097"/>
                    </a:cubicBezTo>
                    <a:cubicBezTo>
                      <a:pt x="462" y="1094"/>
                      <a:pt x="469" y="1093"/>
                      <a:pt x="466" y="1091"/>
                    </a:cubicBezTo>
                    <a:cubicBezTo>
                      <a:pt x="433" y="1048"/>
                      <a:pt x="442" y="987"/>
                      <a:pt x="462" y="942"/>
                    </a:cubicBezTo>
                    <a:cubicBezTo>
                      <a:pt x="473" y="941"/>
                      <a:pt x="481" y="945"/>
                      <a:pt x="489" y="947"/>
                    </a:cubicBezTo>
                    <a:cubicBezTo>
                      <a:pt x="494" y="948"/>
                      <a:pt x="501" y="948"/>
                      <a:pt x="506" y="949"/>
                    </a:cubicBezTo>
                    <a:cubicBezTo>
                      <a:pt x="526" y="952"/>
                      <a:pt x="542" y="953"/>
                      <a:pt x="559" y="953"/>
                    </a:cubicBezTo>
                    <a:cubicBezTo>
                      <a:pt x="638" y="951"/>
                      <a:pt x="716" y="958"/>
                      <a:pt x="790" y="967"/>
                    </a:cubicBezTo>
                    <a:cubicBezTo>
                      <a:pt x="806" y="964"/>
                      <a:pt x="824" y="968"/>
                      <a:pt x="842" y="970"/>
                    </a:cubicBezTo>
                    <a:cubicBezTo>
                      <a:pt x="877" y="973"/>
                      <a:pt x="915" y="973"/>
                      <a:pt x="947" y="977"/>
                    </a:cubicBezTo>
                    <a:cubicBezTo>
                      <a:pt x="946" y="966"/>
                      <a:pt x="939" y="960"/>
                      <a:pt x="928" y="960"/>
                    </a:cubicBezTo>
                    <a:close/>
                    <a:moveTo>
                      <a:pt x="776" y="939"/>
                    </a:moveTo>
                    <a:cubicBezTo>
                      <a:pt x="768" y="939"/>
                      <a:pt x="773" y="941"/>
                      <a:pt x="778" y="940"/>
                    </a:cubicBezTo>
                    <a:cubicBezTo>
                      <a:pt x="806" y="942"/>
                      <a:pt x="838" y="946"/>
                      <a:pt x="869" y="949"/>
                    </a:cubicBezTo>
                    <a:cubicBezTo>
                      <a:pt x="887" y="951"/>
                      <a:pt x="904" y="953"/>
                      <a:pt x="920" y="954"/>
                    </a:cubicBezTo>
                    <a:cubicBezTo>
                      <a:pt x="929" y="954"/>
                      <a:pt x="938" y="951"/>
                      <a:pt x="945" y="957"/>
                    </a:cubicBezTo>
                    <a:cubicBezTo>
                      <a:pt x="963" y="952"/>
                      <a:pt x="981" y="946"/>
                      <a:pt x="995" y="937"/>
                    </a:cubicBezTo>
                    <a:cubicBezTo>
                      <a:pt x="920" y="940"/>
                      <a:pt x="847" y="940"/>
                      <a:pt x="776" y="939"/>
                    </a:cubicBezTo>
                    <a:close/>
                    <a:moveTo>
                      <a:pt x="1003" y="945"/>
                    </a:moveTo>
                    <a:cubicBezTo>
                      <a:pt x="983" y="948"/>
                      <a:pt x="972" y="959"/>
                      <a:pt x="952" y="962"/>
                    </a:cubicBezTo>
                    <a:cubicBezTo>
                      <a:pt x="952" y="967"/>
                      <a:pt x="956" y="968"/>
                      <a:pt x="955" y="973"/>
                    </a:cubicBezTo>
                    <a:cubicBezTo>
                      <a:pt x="983" y="963"/>
                      <a:pt x="1016" y="957"/>
                      <a:pt x="1036" y="939"/>
                    </a:cubicBezTo>
                    <a:cubicBezTo>
                      <a:pt x="1025" y="939"/>
                      <a:pt x="1018" y="938"/>
                      <a:pt x="1007" y="938"/>
                    </a:cubicBezTo>
                    <a:cubicBezTo>
                      <a:pt x="1007" y="941"/>
                      <a:pt x="1007" y="944"/>
                      <a:pt x="1003" y="945"/>
                    </a:cubicBezTo>
                    <a:close/>
                    <a:moveTo>
                      <a:pt x="351" y="998"/>
                    </a:moveTo>
                    <a:cubicBezTo>
                      <a:pt x="360" y="1010"/>
                      <a:pt x="372" y="1018"/>
                      <a:pt x="383" y="1028"/>
                    </a:cubicBezTo>
                    <a:cubicBezTo>
                      <a:pt x="382" y="1007"/>
                      <a:pt x="376" y="972"/>
                      <a:pt x="373" y="950"/>
                    </a:cubicBezTo>
                    <a:cubicBezTo>
                      <a:pt x="365" y="967"/>
                      <a:pt x="356" y="979"/>
                      <a:pt x="351" y="998"/>
                    </a:cubicBezTo>
                    <a:close/>
                    <a:moveTo>
                      <a:pt x="797" y="1023"/>
                    </a:moveTo>
                    <a:cubicBezTo>
                      <a:pt x="847" y="1018"/>
                      <a:pt x="889" y="1018"/>
                      <a:pt x="944" y="1015"/>
                    </a:cubicBezTo>
                    <a:cubicBezTo>
                      <a:pt x="948" y="1003"/>
                      <a:pt x="945" y="990"/>
                      <a:pt x="938" y="983"/>
                    </a:cubicBezTo>
                    <a:cubicBezTo>
                      <a:pt x="896" y="978"/>
                      <a:pt x="862" y="981"/>
                      <a:pt x="829" y="978"/>
                    </a:cubicBezTo>
                    <a:cubicBezTo>
                      <a:pt x="809" y="976"/>
                      <a:pt x="790" y="973"/>
                      <a:pt x="770" y="971"/>
                    </a:cubicBezTo>
                    <a:cubicBezTo>
                      <a:pt x="746" y="968"/>
                      <a:pt x="720" y="963"/>
                      <a:pt x="695" y="963"/>
                    </a:cubicBezTo>
                    <a:cubicBezTo>
                      <a:pt x="617" y="963"/>
                      <a:pt x="548" y="964"/>
                      <a:pt x="471" y="954"/>
                    </a:cubicBezTo>
                    <a:cubicBezTo>
                      <a:pt x="468" y="966"/>
                      <a:pt x="475" y="971"/>
                      <a:pt x="478" y="982"/>
                    </a:cubicBezTo>
                    <a:cubicBezTo>
                      <a:pt x="523" y="987"/>
                      <a:pt x="557" y="981"/>
                      <a:pt x="596" y="986"/>
                    </a:cubicBezTo>
                    <a:cubicBezTo>
                      <a:pt x="600" y="986"/>
                      <a:pt x="608" y="987"/>
                      <a:pt x="610" y="992"/>
                    </a:cubicBezTo>
                    <a:cubicBezTo>
                      <a:pt x="559" y="988"/>
                      <a:pt x="514" y="990"/>
                      <a:pt x="476" y="989"/>
                    </a:cubicBezTo>
                    <a:cubicBezTo>
                      <a:pt x="472" y="1003"/>
                      <a:pt x="490" y="1001"/>
                      <a:pt x="498" y="1002"/>
                    </a:cubicBezTo>
                    <a:cubicBezTo>
                      <a:pt x="520" y="1003"/>
                      <a:pt x="550" y="1003"/>
                      <a:pt x="575" y="1005"/>
                    </a:cubicBezTo>
                    <a:cubicBezTo>
                      <a:pt x="552" y="1010"/>
                      <a:pt x="502" y="1007"/>
                      <a:pt x="481" y="1007"/>
                    </a:cubicBezTo>
                    <a:cubicBezTo>
                      <a:pt x="478" y="1022"/>
                      <a:pt x="477" y="1026"/>
                      <a:pt x="481" y="1041"/>
                    </a:cubicBezTo>
                    <a:cubicBezTo>
                      <a:pt x="512" y="1046"/>
                      <a:pt x="549" y="1045"/>
                      <a:pt x="575" y="1046"/>
                    </a:cubicBezTo>
                    <a:cubicBezTo>
                      <a:pt x="573" y="1046"/>
                      <a:pt x="572" y="1045"/>
                      <a:pt x="575" y="1045"/>
                    </a:cubicBezTo>
                    <a:cubicBezTo>
                      <a:pt x="611" y="1047"/>
                      <a:pt x="648" y="1046"/>
                      <a:pt x="682" y="1051"/>
                    </a:cubicBezTo>
                    <a:cubicBezTo>
                      <a:pt x="614" y="1047"/>
                      <a:pt x="546" y="1052"/>
                      <a:pt x="477" y="1049"/>
                    </a:cubicBezTo>
                    <a:cubicBezTo>
                      <a:pt x="482" y="1050"/>
                      <a:pt x="475" y="1058"/>
                      <a:pt x="479" y="1061"/>
                    </a:cubicBezTo>
                    <a:cubicBezTo>
                      <a:pt x="494" y="1060"/>
                      <a:pt x="520" y="1067"/>
                      <a:pt x="537" y="1067"/>
                    </a:cubicBezTo>
                    <a:cubicBezTo>
                      <a:pt x="514" y="1070"/>
                      <a:pt x="493" y="1069"/>
                      <a:pt x="479" y="1067"/>
                    </a:cubicBezTo>
                    <a:cubicBezTo>
                      <a:pt x="478" y="1075"/>
                      <a:pt x="482" y="1083"/>
                      <a:pt x="483" y="1092"/>
                    </a:cubicBezTo>
                    <a:cubicBezTo>
                      <a:pt x="530" y="1093"/>
                      <a:pt x="564" y="1099"/>
                      <a:pt x="611" y="1103"/>
                    </a:cubicBezTo>
                    <a:cubicBezTo>
                      <a:pt x="615" y="1104"/>
                      <a:pt x="614" y="1106"/>
                      <a:pt x="616" y="1107"/>
                    </a:cubicBezTo>
                    <a:cubicBezTo>
                      <a:pt x="680" y="1115"/>
                      <a:pt x="755" y="1114"/>
                      <a:pt x="831" y="1118"/>
                    </a:cubicBezTo>
                    <a:cubicBezTo>
                      <a:pt x="850" y="1118"/>
                      <a:pt x="875" y="1117"/>
                      <a:pt x="890" y="1119"/>
                    </a:cubicBezTo>
                    <a:cubicBezTo>
                      <a:pt x="906" y="1121"/>
                      <a:pt x="932" y="1122"/>
                      <a:pt x="950" y="1120"/>
                    </a:cubicBezTo>
                    <a:cubicBezTo>
                      <a:pt x="950" y="1113"/>
                      <a:pt x="946" y="1107"/>
                      <a:pt x="948" y="1100"/>
                    </a:cubicBezTo>
                    <a:cubicBezTo>
                      <a:pt x="948" y="1095"/>
                      <a:pt x="954" y="1092"/>
                      <a:pt x="951" y="1089"/>
                    </a:cubicBezTo>
                    <a:cubicBezTo>
                      <a:pt x="922" y="1086"/>
                      <a:pt x="895" y="1086"/>
                      <a:pt x="869" y="1080"/>
                    </a:cubicBezTo>
                    <a:cubicBezTo>
                      <a:pt x="899" y="1078"/>
                      <a:pt x="927" y="1084"/>
                      <a:pt x="953" y="1081"/>
                    </a:cubicBezTo>
                    <a:cubicBezTo>
                      <a:pt x="952" y="1079"/>
                      <a:pt x="950" y="1076"/>
                      <a:pt x="950" y="1073"/>
                    </a:cubicBezTo>
                    <a:cubicBezTo>
                      <a:pt x="911" y="1070"/>
                      <a:pt x="874" y="1069"/>
                      <a:pt x="834" y="1067"/>
                    </a:cubicBezTo>
                    <a:cubicBezTo>
                      <a:pt x="805" y="1066"/>
                      <a:pt x="781" y="1065"/>
                      <a:pt x="754" y="1066"/>
                    </a:cubicBezTo>
                    <a:cubicBezTo>
                      <a:pt x="745" y="1066"/>
                      <a:pt x="734" y="1071"/>
                      <a:pt x="727" y="1065"/>
                    </a:cubicBezTo>
                    <a:cubicBezTo>
                      <a:pt x="795" y="1057"/>
                      <a:pt x="873" y="1065"/>
                      <a:pt x="946" y="1065"/>
                    </a:cubicBezTo>
                    <a:cubicBezTo>
                      <a:pt x="946" y="1056"/>
                      <a:pt x="953" y="1053"/>
                      <a:pt x="952" y="1044"/>
                    </a:cubicBezTo>
                    <a:cubicBezTo>
                      <a:pt x="951" y="1024"/>
                      <a:pt x="913" y="1037"/>
                      <a:pt x="900" y="1031"/>
                    </a:cubicBezTo>
                    <a:cubicBezTo>
                      <a:pt x="914" y="1027"/>
                      <a:pt x="929" y="1028"/>
                      <a:pt x="943" y="1026"/>
                    </a:cubicBezTo>
                    <a:cubicBezTo>
                      <a:pt x="917" y="1018"/>
                      <a:pt x="890" y="1024"/>
                      <a:pt x="863" y="1025"/>
                    </a:cubicBezTo>
                    <a:cubicBezTo>
                      <a:pt x="847" y="1026"/>
                      <a:pt x="829" y="1027"/>
                      <a:pt x="815" y="1025"/>
                    </a:cubicBezTo>
                    <a:cubicBezTo>
                      <a:pt x="806" y="1030"/>
                      <a:pt x="805" y="1026"/>
                      <a:pt x="797" y="1023"/>
                    </a:cubicBezTo>
                    <a:close/>
                    <a:moveTo>
                      <a:pt x="951" y="985"/>
                    </a:moveTo>
                    <a:cubicBezTo>
                      <a:pt x="951" y="992"/>
                      <a:pt x="955" y="999"/>
                      <a:pt x="954" y="1006"/>
                    </a:cubicBezTo>
                    <a:cubicBezTo>
                      <a:pt x="954" y="1012"/>
                      <a:pt x="949" y="1016"/>
                      <a:pt x="950" y="1021"/>
                    </a:cubicBezTo>
                    <a:cubicBezTo>
                      <a:pt x="950" y="1033"/>
                      <a:pt x="963" y="1038"/>
                      <a:pt x="959" y="1051"/>
                    </a:cubicBezTo>
                    <a:cubicBezTo>
                      <a:pt x="949" y="1062"/>
                      <a:pt x="959" y="1078"/>
                      <a:pt x="962" y="1089"/>
                    </a:cubicBezTo>
                    <a:cubicBezTo>
                      <a:pt x="957" y="1093"/>
                      <a:pt x="950" y="1106"/>
                      <a:pt x="957" y="1114"/>
                    </a:cubicBezTo>
                    <a:cubicBezTo>
                      <a:pt x="980" y="1104"/>
                      <a:pt x="997" y="1090"/>
                      <a:pt x="1016" y="1077"/>
                    </a:cubicBezTo>
                    <a:cubicBezTo>
                      <a:pt x="1018" y="1068"/>
                      <a:pt x="1023" y="1060"/>
                      <a:pt x="1018" y="1050"/>
                    </a:cubicBezTo>
                    <a:cubicBezTo>
                      <a:pt x="1004" y="1053"/>
                      <a:pt x="993" y="1061"/>
                      <a:pt x="981" y="1066"/>
                    </a:cubicBezTo>
                    <a:cubicBezTo>
                      <a:pt x="982" y="1052"/>
                      <a:pt x="1006" y="1052"/>
                      <a:pt x="1013" y="1041"/>
                    </a:cubicBezTo>
                    <a:cubicBezTo>
                      <a:pt x="1006" y="1041"/>
                      <a:pt x="1001" y="1052"/>
                      <a:pt x="995" y="1046"/>
                    </a:cubicBezTo>
                    <a:cubicBezTo>
                      <a:pt x="1004" y="1040"/>
                      <a:pt x="1011" y="1031"/>
                      <a:pt x="1019" y="1027"/>
                    </a:cubicBezTo>
                    <a:cubicBezTo>
                      <a:pt x="1020" y="1018"/>
                      <a:pt x="1015" y="1015"/>
                      <a:pt x="1013" y="1009"/>
                    </a:cubicBezTo>
                    <a:cubicBezTo>
                      <a:pt x="1000" y="1011"/>
                      <a:pt x="991" y="1021"/>
                      <a:pt x="978" y="1020"/>
                    </a:cubicBezTo>
                    <a:cubicBezTo>
                      <a:pt x="981" y="1008"/>
                      <a:pt x="1029" y="1005"/>
                      <a:pt x="1014" y="986"/>
                    </a:cubicBezTo>
                    <a:cubicBezTo>
                      <a:pt x="1010" y="989"/>
                      <a:pt x="1002" y="994"/>
                      <a:pt x="996" y="993"/>
                    </a:cubicBezTo>
                    <a:cubicBezTo>
                      <a:pt x="1002" y="983"/>
                      <a:pt x="1014" y="980"/>
                      <a:pt x="1019" y="970"/>
                    </a:cubicBezTo>
                    <a:cubicBezTo>
                      <a:pt x="1018" y="967"/>
                      <a:pt x="1017" y="963"/>
                      <a:pt x="1015" y="961"/>
                    </a:cubicBezTo>
                    <a:cubicBezTo>
                      <a:pt x="995" y="970"/>
                      <a:pt x="970" y="974"/>
                      <a:pt x="951" y="985"/>
                    </a:cubicBezTo>
                    <a:close/>
                    <a:moveTo>
                      <a:pt x="348" y="1020"/>
                    </a:moveTo>
                    <a:cubicBezTo>
                      <a:pt x="357" y="1034"/>
                      <a:pt x="377" y="1046"/>
                      <a:pt x="388" y="1061"/>
                    </a:cubicBezTo>
                    <a:cubicBezTo>
                      <a:pt x="388" y="1054"/>
                      <a:pt x="384" y="1050"/>
                      <a:pt x="385" y="1041"/>
                    </a:cubicBezTo>
                    <a:cubicBezTo>
                      <a:pt x="374" y="1030"/>
                      <a:pt x="362" y="1019"/>
                      <a:pt x="349" y="1009"/>
                    </a:cubicBezTo>
                    <a:cubicBezTo>
                      <a:pt x="350" y="1013"/>
                      <a:pt x="348" y="1016"/>
                      <a:pt x="348" y="1020"/>
                    </a:cubicBezTo>
                    <a:close/>
                    <a:moveTo>
                      <a:pt x="374" y="1105"/>
                    </a:moveTo>
                    <a:cubicBezTo>
                      <a:pt x="381" y="1112"/>
                      <a:pt x="390" y="1121"/>
                      <a:pt x="398" y="1124"/>
                    </a:cubicBezTo>
                    <a:cubicBezTo>
                      <a:pt x="394" y="1108"/>
                      <a:pt x="395" y="1090"/>
                      <a:pt x="388" y="1072"/>
                    </a:cubicBezTo>
                    <a:cubicBezTo>
                      <a:pt x="374" y="1060"/>
                      <a:pt x="364" y="1045"/>
                      <a:pt x="349" y="1034"/>
                    </a:cubicBezTo>
                    <a:cubicBezTo>
                      <a:pt x="347" y="1063"/>
                      <a:pt x="357" y="1087"/>
                      <a:pt x="374" y="1105"/>
                    </a:cubicBezTo>
                    <a:close/>
                    <a:moveTo>
                      <a:pt x="1084" y="1185"/>
                    </a:moveTo>
                    <a:cubicBezTo>
                      <a:pt x="1086" y="1185"/>
                      <a:pt x="1090" y="1186"/>
                      <a:pt x="1092" y="1185"/>
                    </a:cubicBezTo>
                    <a:cubicBezTo>
                      <a:pt x="1104" y="1181"/>
                      <a:pt x="1107" y="1168"/>
                      <a:pt x="1115" y="1158"/>
                    </a:cubicBezTo>
                    <a:cubicBezTo>
                      <a:pt x="1123" y="1148"/>
                      <a:pt x="1129" y="1139"/>
                      <a:pt x="1135" y="1129"/>
                    </a:cubicBezTo>
                    <a:cubicBezTo>
                      <a:pt x="1132" y="1115"/>
                      <a:pt x="1128" y="1096"/>
                      <a:pt x="1138" y="1082"/>
                    </a:cubicBezTo>
                    <a:cubicBezTo>
                      <a:pt x="1136" y="1067"/>
                      <a:pt x="1131" y="1067"/>
                      <a:pt x="1115" y="1066"/>
                    </a:cubicBezTo>
                    <a:cubicBezTo>
                      <a:pt x="1104" y="1065"/>
                      <a:pt x="1094" y="1062"/>
                      <a:pt x="1088" y="1057"/>
                    </a:cubicBezTo>
                    <a:cubicBezTo>
                      <a:pt x="1079" y="1048"/>
                      <a:pt x="1079" y="1041"/>
                      <a:pt x="1069" y="1038"/>
                    </a:cubicBezTo>
                    <a:cubicBezTo>
                      <a:pt x="1052" y="1034"/>
                      <a:pt x="1038" y="1042"/>
                      <a:pt x="1024" y="1050"/>
                    </a:cubicBezTo>
                    <a:cubicBezTo>
                      <a:pt x="1031" y="1053"/>
                      <a:pt x="1026" y="1062"/>
                      <a:pt x="1030" y="1067"/>
                    </a:cubicBezTo>
                    <a:cubicBezTo>
                      <a:pt x="1041" y="1062"/>
                      <a:pt x="1060" y="1065"/>
                      <a:pt x="1061" y="1081"/>
                    </a:cubicBezTo>
                    <a:cubicBezTo>
                      <a:pt x="1053" y="1091"/>
                      <a:pt x="1038" y="1094"/>
                      <a:pt x="1031" y="1104"/>
                    </a:cubicBezTo>
                    <a:cubicBezTo>
                      <a:pt x="1055" y="1113"/>
                      <a:pt x="1080" y="1121"/>
                      <a:pt x="1096" y="1138"/>
                    </a:cubicBezTo>
                    <a:cubicBezTo>
                      <a:pt x="1106" y="1161"/>
                      <a:pt x="1086" y="1173"/>
                      <a:pt x="1067" y="1169"/>
                    </a:cubicBezTo>
                    <a:cubicBezTo>
                      <a:pt x="1066" y="1174"/>
                      <a:pt x="1062" y="1176"/>
                      <a:pt x="1062" y="1181"/>
                    </a:cubicBezTo>
                    <a:cubicBezTo>
                      <a:pt x="1066" y="1185"/>
                      <a:pt x="1067" y="1190"/>
                      <a:pt x="1073" y="1193"/>
                    </a:cubicBezTo>
                    <a:cubicBezTo>
                      <a:pt x="1077" y="1189"/>
                      <a:pt x="1079" y="1187"/>
                      <a:pt x="1084" y="1185"/>
                    </a:cubicBezTo>
                    <a:close/>
                    <a:moveTo>
                      <a:pt x="1042" y="1072"/>
                    </a:moveTo>
                    <a:cubicBezTo>
                      <a:pt x="1018" y="1084"/>
                      <a:pt x="986" y="1108"/>
                      <a:pt x="961" y="1121"/>
                    </a:cubicBezTo>
                    <a:cubicBezTo>
                      <a:pt x="962" y="1126"/>
                      <a:pt x="967" y="1128"/>
                      <a:pt x="970" y="1131"/>
                    </a:cubicBezTo>
                    <a:cubicBezTo>
                      <a:pt x="998" y="1112"/>
                      <a:pt x="1027" y="1100"/>
                      <a:pt x="1051" y="1078"/>
                    </a:cubicBezTo>
                    <a:cubicBezTo>
                      <a:pt x="1050" y="1074"/>
                      <a:pt x="1045" y="1071"/>
                      <a:pt x="1042" y="1072"/>
                    </a:cubicBezTo>
                    <a:close/>
                    <a:moveTo>
                      <a:pt x="1022" y="1108"/>
                    </a:moveTo>
                    <a:cubicBezTo>
                      <a:pt x="1006" y="1119"/>
                      <a:pt x="985" y="1126"/>
                      <a:pt x="971" y="1139"/>
                    </a:cubicBezTo>
                    <a:cubicBezTo>
                      <a:pt x="1006" y="1137"/>
                      <a:pt x="1038" y="1138"/>
                      <a:pt x="1079" y="1135"/>
                    </a:cubicBezTo>
                    <a:cubicBezTo>
                      <a:pt x="1065" y="1121"/>
                      <a:pt x="1042" y="1116"/>
                      <a:pt x="1022" y="1108"/>
                    </a:cubicBezTo>
                    <a:close/>
                    <a:moveTo>
                      <a:pt x="926" y="1129"/>
                    </a:moveTo>
                    <a:cubicBezTo>
                      <a:pt x="881" y="1130"/>
                      <a:pt x="831" y="1124"/>
                      <a:pt x="778" y="1125"/>
                    </a:cubicBezTo>
                    <a:cubicBezTo>
                      <a:pt x="739" y="1125"/>
                      <a:pt x="699" y="1122"/>
                      <a:pt x="660" y="1118"/>
                    </a:cubicBezTo>
                    <a:cubicBezTo>
                      <a:pt x="586" y="1110"/>
                      <a:pt x="504" y="1114"/>
                      <a:pt x="442" y="1114"/>
                    </a:cubicBezTo>
                    <a:cubicBezTo>
                      <a:pt x="437" y="1117"/>
                      <a:pt x="424" y="1119"/>
                      <a:pt x="424" y="1124"/>
                    </a:cubicBezTo>
                    <a:cubicBezTo>
                      <a:pt x="503" y="1117"/>
                      <a:pt x="568" y="1121"/>
                      <a:pt x="638" y="1120"/>
                    </a:cubicBezTo>
                    <a:cubicBezTo>
                      <a:pt x="651" y="1119"/>
                      <a:pt x="664" y="1123"/>
                      <a:pt x="677" y="1124"/>
                    </a:cubicBezTo>
                    <a:cubicBezTo>
                      <a:pt x="690" y="1124"/>
                      <a:pt x="708" y="1123"/>
                      <a:pt x="725" y="1124"/>
                    </a:cubicBezTo>
                    <a:cubicBezTo>
                      <a:pt x="747" y="1124"/>
                      <a:pt x="769" y="1131"/>
                      <a:pt x="791" y="1132"/>
                    </a:cubicBezTo>
                    <a:cubicBezTo>
                      <a:pt x="812" y="1132"/>
                      <a:pt x="832" y="1129"/>
                      <a:pt x="851" y="1133"/>
                    </a:cubicBezTo>
                    <a:cubicBezTo>
                      <a:pt x="877" y="1137"/>
                      <a:pt x="903" y="1137"/>
                      <a:pt x="926" y="1138"/>
                    </a:cubicBezTo>
                    <a:cubicBezTo>
                      <a:pt x="936" y="1139"/>
                      <a:pt x="952" y="1143"/>
                      <a:pt x="958" y="1133"/>
                    </a:cubicBezTo>
                    <a:cubicBezTo>
                      <a:pt x="949" y="1128"/>
                      <a:pt x="937" y="1128"/>
                      <a:pt x="926" y="1129"/>
                    </a:cubicBezTo>
                    <a:close/>
                    <a:moveTo>
                      <a:pt x="1002" y="1144"/>
                    </a:moveTo>
                    <a:cubicBezTo>
                      <a:pt x="963" y="1151"/>
                      <a:pt x="919" y="1144"/>
                      <a:pt x="887" y="1143"/>
                    </a:cubicBezTo>
                    <a:cubicBezTo>
                      <a:pt x="873" y="1143"/>
                      <a:pt x="860" y="1140"/>
                      <a:pt x="847" y="1139"/>
                    </a:cubicBezTo>
                    <a:cubicBezTo>
                      <a:pt x="818" y="1137"/>
                      <a:pt x="785" y="1138"/>
                      <a:pt x="753" y="1135"/>
                    </a:cubicBezTo>
                    <a:cubicBezTo>
                      <a:pt x="720" y="1133"/>
                      <a:pt x="687" y="1133"/>
                      <a:pt x="658" y="1128"/>
                    </a:cubicBezTo>
                    <a:cubicBezTo>
                      <a:pt x="643" y="1135"/>
                      <a:pt x="624" y="1128"/>
                      <a:pt x="607" y="1128"/>
                    </a:cubicBezTo>
                    <a:cubicBezTo>
                      <a:pt x="604" y="1127"/>
                      <a:pt x="600" y="1129"/>
                      <a:pt x="596" y="1130"/>
                    </a:cubicBezTo>
                    <a:cubicBezTo>
                      <a:pt x="589" y="1130"/>
                      <a:pt x="580" y="1128"/>
                      <a:pt x="572" y="1128"/>
                    </a:cubicBezTo>
                    <a:cubicBezTo>
                      <a:pt x="529" y="1125"/>
                      <a:pt x="483" y="1126"/>
                      <a:pt x="438" y="1130"/>
                    </a:cubicBezTo>
                    <a:cubicBezTo>
                      <a:pt x="424" y="1131"/>
                      <a:pt x="409" y="1128"/>
                      <a:pt x="399" y="1134"/>
                    </a:cubicBezTo>
                    <a:cubicBezTo>
                      <a:pt x="391" y="1138"/>
                      <a:pt x="387" y="1152"/>
                      <a:pt x="389" y="1161"/>
                    </a:cubicBezTo>
                    <a:cubicBezTo>
                      <a:pt x="419" y="1153"/>
                      <a:pt x="444" y="1140"/>
                      <a:pt x="474" y="1139"/>
                    </a:cubicBezTo>
                    <a:cubicBezTo>
                      <a:pt x="478" y="1137"/>
                      <a:pt x="481" y="1136"/>
                      <a:pt x="485" y="1135"/>
                    </a:cubicBezTo>
                    <a:cubicBezTo>
                      <a:pt x="547" y="1126"/>
                      <a:pt x="613" y="1133"/>
                      <a:pt x="666" y="1147"/>
                    </a:cubicBezTo>
                    <a:cubicBezTo>
                      <a:pt x="685" y="1141"/>
                      <a:pt x="710" y="1147"/>
                      <a:pt x="736" y="1148"/>
                    </a:cubicBezTo>
                    <a:cubicBezTo>
                      <a:pt x="757" y="1149"/>
                      <a:pt x="778" y="1149"/>
                      <a:pt x="800" y="1150"/>
                    </a:cubicBezTo>
                    <a:cubicBezTo>
                      <a:pt x="837" y="1152"/>
                      <a:pt x="876" y="1158"/>
                      <a:pt x="913" y="1159"/>
                    </a:cubicBezTo>
                    <a:cubicBezTo>
                      <a:pt x="940" y="1160"/>
                      <a:pt x="966" y="1157"/>
                      <a:pt x="990" y="1159"/>
                    </a:cubicBezTo>
                    <a:cubicBezTo>
                      <a:pt x="1004" y="1160"/>
                      <a:pt x="1016" y="1162"/>
                      <a:pt x="1030" y="1163"/>
                    </a:cubicBezTo>
                    <a:cubicBezTo>
                      <a:pt x="1039" y="1164"/>
                      <a:pt x="1084" y="1164"/>
                      <a:pt x="1088" y="1158"/>
                    </a:cubicBezTo>
                    <a:cubicBezTo>
                      <a:pt x="1093" y="1152"/>
                      <a:pt x="1087" y="1148"/>
                      <a:pt x="1087" y="1142"/>
                    </a:cubicBezTo>
                    <a:cubicBezTo>
                      <a:pt x="1063" y="1144"/>
                      <a:pt x="1023" y="1148"/>
                      <a:pt x="1002" y="1144"/>
                    </a:cubicBezTo>
                    <a:close/>
                    <a:moveTo>
                      <a:pt x="347" y="1316"/>
                    </a:moveTo>
                    <a:cubicBezTo>
                      <a:pt x="383" y="1331"/>
                      <a:pt x="414" y="1341"/>
                      <a:pt x="450" y="1338"/>
                    </a:cubicBezTo>
                    <a:cubicBezTo>
                      <a:pt x="499" y="1334"/>
                      <a:pt x="544" y="1311"/>
                      <a:pt x="593" y="1298"/>
                    </a:cubicBezTo>
                    <a:cubicBezTo>
                      <a:pt x="615" y="1293"/>
                      <a:pt x="638" y="1289"/>
                      <a:pt x="660" y="1287"/>
                    </a:cubicBezTo>
                    <a:cubicBezTo>
                      <a:pt x="702" y="1284"/>
                      <a:pt x="739" y="1300"/>
                      <a:pt x="772" y="1292"/>
                    </a:cubicBezTo>
                    <a:cubicBezTo>
                      <a:pt x="779" y="1286"/>
                      <a:pt x="786" y="1280"/>
                      <a:pt x="793" y="1273"/>
                    </a:cubicBezTo>
                    <a:cubicBezTo>
                      <a:pt x="800" y="1246"/>
                      <a:pt x="778" y="1219"/>
                      <a:pt x="764" y="1207"/>
                    </a:cubicBezTo>
                    <a:cubicBezTo>
                      <a:pt x="759" y="1202"/>
                      <a:pt x="752" y="1196"/>
                      <a:pt x="746" y="1192"/>
                    </a:cubicBezTo>
                    <a:cubicBezTo>
                      <a:pt x="721" y="1174"/>
                      <a:pt x="689" y="1167"/>
                      <a:pt x="665" y="1153"/>
                    </a:cubicBezTo>
                    <a:cubicBezTo>
                      <a:pt x="608" y="1140"/>
                      <a:pt x="543" y="1133"/>
                      <a:pt x="481" y="1143"/>
                    </a:cubicBezTo>
                    <a:cubicBezTo>
                      <a:pt x="428" y="1153"/>
                      <a:pt x="386" y="1169"/>
                      <a:pt x="349" y="1193"/>
                    </a:cubicBezTo>
                    <a:cubicBezTo>
                      <a:pt x="328" y="1207"/>
                      <a:pt x="309" y="1226"/>
                      <a:pt x="294" y="1243"/>
                    </a:cubicBezTo>
                    <a:cubicBezTo>
                      <a:pt x="296" y="1249"/>
                      <a:pt x="291" y="1252"/>
                      <a:pt x="289" y="1256"/>
                    </a:cubicBezTo>
                    <a:cubicBezTo>
                      <a:pt x="292" y="1261"/>
                      <a:pt x="290" y="1264"/>
                      <a:pt x="295" y="1267"/>
                    </a:cubicBezTo>
                    <a:cubicBezTo>
                      <a:pt x="304" y="1251"/>
                      <a:pt x="315" y="1236"/>
                      <a:pt x="335" y="1230"/>
                    </a:cubicBezTo>
                    <a:cubicBezTo>
                      <a:pt x="337" y="1211"/>
                      <a:pt x="349" y="1203"/>
                      <a:pt x="365" y="1199"/>
                    </a:cubicBezTo>
                    <a:cubicBezTo>
                      <a:pt x="367" y="1196"/>
                      <a:pt x="369" y="1192"/>
                      <a:pt x="371" y="1189"/>
                    </a:cubicBezTo>
                    <a:cubicBezTo>
                      <a:pt x="398" y="1173"/>
                      <a:pt x="447" y="1168"/>
                      <a:pt x="474" y="1184"/>
                    </a:cubicBezTo>
                    <a:cubicBezTo>
                      <a:pt x="512" y="1174"/>
                      <a:pt x="557" y="1173"/>
                      <a:pt x="601" y="1173"/>
                    </a:cubicBezTo>
                    <a:cubicBezTo>
                      <a:pt x="621" y="1173"/>
                      <a:pt x="642" y="1174"/>
                      <a:pt x="662" y="1177"/>
                    </a:cubicBezTo>
                    <a:cubicBezTo>
                      <a:pt x="668" y="1178"/>
                      <a:pt x="676" y="1179"/>
                      <a:pt x="680" y="1185"/>
                    </a:cubicBezTo>
                    <a:cubicBezTo>
                      <a:pt x="671" y="1191"/>
                      <a:pt x="661" y="1185"/>
                      <a:pt x="651" y="1184"/>
                    </a:cubicBezTo>
                    <a:cubicBezTo>
                      <a:pt x="641" y="1183"/>
                      <a:pt x="630" y="1185"/>
                      <a:pt x="619" y="1184"/>
                    </a:cubicBezTo>
                    <a:cubicBezTo>
                      <a:pt x="570" y="1182"/>
                      <a:pt x="519" y="1179"/>
                      <a:pt x="477" y="1193"/>
                    </a:cubicBezTo>
                    <a:cubicBezTo>
                      <a:pt x="477" y="1200"/>
                      <a:pt x="476" y="1208"/>
                      <a:pt x="471" y="1214"/>
                    </a:cubicBezTo>
                    <a:cubicBezTo>
                      <a:pt x="463" y="1225"/>
                      <a:pt x="440" y="1237"/>
                      <a:pt x="421" y="1242"/>
                    </a:cubicBezTo>
                    <a:cubicBezTo>
                      <a:pt x="414" y="1243"/>
                      <a:pt x="406" y="1243"/>
                      <a:pt x="398" y="1244"/>
                    </a:cubicBezTo>
                    <a:cubicBezTo>
                      <a:pt x="391" y="1245"/>
                      <a:pt x="384" y="1248"/>
                      <a:pt x="379" y="1248"/>
                    </a:cubicBezTo>
                    <a:cubicBezTo>
                      <a:pt x="364" y="1247"/>
                      <a:pt x="348" y="1243"/>
                      <a:pt x="338" y="1236"/>
                    </a:cubicBezTo>
                    <a:cubicBezTo>
                      <a:pt x="325" y="1247"/>
                      <a:pt x="307" y="1257"/>
                      <a:pt x="300" y="1277"/>
                    </a:cubicBezTo>
                    <a:cubicBezTo>
                      <a:pt x="314" y="1292"/>
                      <a:pt x="330" y="1304"/>
                      <a:pt x="347" y="1316"/>
                    </a:cubicBezTo>
                    <a:close/>
                    <a:moveTo>
                      <a:pt x="950" y="1164"/>
                    </a:moveTo>
                    <a:cubicBezTo>
                      <a:pt x="944" y="1164"/>
                      <a:pt x="937" y="1165"/>
                      <a:pt x="931" y="1165"/>
                    </a:cubicBezTo>
                    <a:cubicBezTo>
                      <a:pt x="850" y="1165"/>
                      <a:pt x="767" y="1154"/>
                      <a:pt x="686" y="1153"/>
                    </a:cubicBezTo>
                    <a:cubicBezTo>
                      <a:pt x="705" y="1163"/>
                      <a:pt x="729" y="1169"/>
                      <a:pt x="743" y="1183"/>
                    </a:cubicBezTo>
                    <a:cubicBezTo>
                      <a:pt x="768" y="1185"/>
                      <a:pt x="795" y="1184"/>
                      <a:pt x="821" y="1183"/>
                    </a:cubicBezTo>
                    <a:cubicBezTo>
                      <a:pt x="829" y="1183"/>
                      <a:pt x="839" y="1181"/>
                      <a:pt x="847" y="1186"/>
                    </a:cubicBezTo>
                    <a:cubicBezTo>
                      <a:pt x="818" y="1185"/>
                      <a:pt x="789" y="1192"/>
                      <a:pt x="757" y="1190"/>
                    </a:cubicBezTo>
                    <a:cubicBezTo>
                      <a:pt x="759" y="1197"/>
                      <a:pt x="768" y="1200"/>
                      <a:pt x="774" y="1205"/>
                    </a:cubicBezTo>
                    <a:cubicBezTo>
                      <a:pt x="795" y="1223"/>
                      <a:pt x="804" y="1256"/>
                      <a:pt x="813" y="1287"/>
                    </a:cubicBezTo>
                    <a:cubicBezTo>
                      <a:pt x="824" y="1288"/>
                      <a:pt x="829" y="1286"/>
                      <a:pt x="838" y="1286"/>
                    </a:cubicBezTo>
                    <a:cubicBezTo>
                      <a:pt x="918" y="1288"/>
                      <a:pt x="992" y="1277"/>
                      <a:pt x="1059" y="1280"/>
                    </a:cubicBezTo>
                    <a:cubicBezTo>
                      <a:pt x="1062" y="1275"/>
                      <a:pt x="1064" y="1266"/>
                      <a:pt x="1060" y="1260"/>
                    </a:cubicBezTo>
                    <a:cubicBezTo>
                      <a:pt x="1021" y="1255"/>
                      <a:pt x="957" y="1258"/>
                      <a:pt x="919" y="1256"/>
                    </a:cubicBezTo>
                    <a:cubicBezTo>
                      <a:pt x="908" y="1255"/>
                      <a:pt x="896" y="1255"/>
                      <a:pt x="888" y="1250"/>
                    </a:cubicBezTo>
                    <a:cubicBezTo>
                      <a:pt x="941" y="1256"/>
                      <a:pt x="999" y="1254"/>
                      <a:pt x="1055" y="1252"/>
                    </a:cubicBezTo>
                    <a:cubicBezTo>
                      <a:pt x="1050" y="1244"/>
                      <a:pt x="1038" y="1244"/>
                      <a:pt x="1028" y="1244"/>
                    </a:cubicBezTo>
                    <a:cubicBezTo>
                      <a:pt x="1014" y="1243"/>
                      <a:pt x="998" y="1248"/>
                      <a:pt x="986" y="1244"/>
                    </a:cubicBezTo>
                    <a:cubicBezTo>
                      <a:pt x="1009" y="1239"/>
                      <a:pt x="1032" y="1239"/>
                      <a:pt x="1054" y="1240"/>
                    </a:cubicBezTo>
                    <a:cubicBezTo>
                      <a:pt x="1060" y="1233"/>
                      <a:pt x="1057" y="1227"/>
                      <a:pt x="1055" y="1221"/>
                    </a:cubicBezTo>
                    <a:cubicBezTo>
                      <a:pt x="1041" y="1217"/>
                      <a:pt x="1028" y="1215"/>
                      <a:pt x="1014" y="1215"/>
                    </a:cubicBezTo>
                    <a:cubicBezTo>
                      <a:pt x="1007" y="1215"/>
                      <a:pt x="998" y="1217"/>
                      <a:pt x="992" y="1212"/>
                    </a:cubicBezTo>
                    <a:cubicBezTo>
                      <a:pt x="1011" y="1213"/>
                      <a:pt x="1032" y="1209"/>
                      <a:pt x="1053" y="1213"/>
                    </a:cubicBezTo>
                    <a:cubicBezTo>
                      <a:pt x="1053" y="1206"/>
                      <a:pt x="1060" y="1204"/>
                      <a:pt x="1060" y="1196"/>
                    </a:cubicBezTo>
                    <a:cubicBezTo>
                      <a:pt x="1030" y="1186"/>
                      <a:pt x="1000" y="1196"/>
                      <a:pt x="972" y="1194"/>
                    </a:cubicBezTo>
                    <a:cubicBezTo>
                      <a:pt x="1001" y="1191"/>
                      <a:pt x="1026" y="1186"/>
                      <a:pt x="1054" y="1187"/>
                    </a:cubicBezTo>
                    <a:cubicBezTo>
                      <a:pt x="1052" y="1182"/>
                      <a:pt x="1056" y="1175"/>
                      <a:pt x="1057" y="1170"/>
                    </a:cubicBezTo>
                    <a:cubicBezTo>
                      <a:pt x="1018" y="1170"/>
                      <a:pt x="986" y="1166"/>
                      <a:pt x="950" y="1164"/>
                    </a:cubicBezTo>
                    <a:close/>
                    <a:moveTo>
                      <a:pt x="417" y="1195"/>
                    </a:moveTo>
                    <a:cubicBezTo>
                      <a:pt x="420" y="1194"/>
                      <a:pt x="421" y="1196"/>
                      <a:pt x="424" y="1196"/>
                    </a:cubicBezTo>
                    <a:cubicBezTo>
                      <a:pt x="424" y="1191"/>
                      <a:pt x="426" y="1189"/>
                      <a:pt x="428" y="1185"/>
                    </a:cubicBezTo>
                    <a:cubicBezTo>
                      <a:pt x="424" y="1185"/>
                      <a:pt x="423" y="1184"/>
                      <a:pt x="418" y="1184"/>
                    </a:cubicBezTo>
                    <a:cubicBezTo>
                      <a:pt x="417" y="1187"/>
                      <a:pt x="415" y="1191"/>
                      <a:pt x="417" y="1195"/>
                    </a:cubicBezTo>
                    <a:close/>
                    <a:moveTo>
                      <a:pt x="455" y="1191"/>
                    </a:moveTo>
                    <a:cubicBezTo>
                      <a:pt x="459" y="1229"/>
                      <a:pt x="386" y="1238"/>
                      <a:pt x="358" y="1227"/>
                    </a:cubicBezTo>
                    <a:cubicBezTo>
                      <a:pt x="355" y="1220"/>
                      <a:pt x="352" y="1214"/>
                      <a:pt x="357" y="1208"/>
                    </a:cubicBezTo>
                    <a:cubicBezTo>
                      <a:pt x="349" y="1211"/>
                      <a:pt x="343" y="1220"/>
                      <a:pt x="344" y="1229"/>
                    </a:cubicBezTo>
                    <a:cubicBezTo>
                      <a:pt x="369" y="1252"/>
                      <a:pt x="466" y="1234"/>
                      <a:pt x="468" y="1198"/>
                    </a:cubicBezTo>
                    <a:cubicBezTo>
                      <a:pt x="469" y="1191"/>
                      <a:pt x="458" y="1183"/>
                      <a:pt x="448" y="1185"/>
                    </a:cubicBezTo>
                    <a:cubicBezTo>
                      <a:pt x="455" y="1186"/>
                      <a:pt x="450" y="1190"/>
                      <a:pt x="455" y="1191"/>
                    </a:cubicBezTo>
                    <a:close/>
                    <a:moveTo>
                      <a:pt x="398" y="1196"/>
                    </a:moveTo>
                    <a:cubicBezTo>
                      <a:pt x="401" y="1195"/>
                      <a:pt x="405" y="1195"/>
                      <a:pt x="409" y="1195"/>
                    </a:cubicBezTo>
                    <a:cubicBezTo>
                      <a:pt x="407" y="1192"/>
                      <a:pt x="408" y="1189"/>
                      <a:pt x="409" y="1185"/>
                    </a:cubicBezTo>
                    <a:cubicBezTo>
                      <a:pt x="400" y="1183"/>
                      <a:pt x="400" y="1190"/>
                      <a:pt x="398" y="1196"/>
                    </a:cubicBezTo>
                    <a:close/>
                    <a:moveTo>
                      <a:pt x="430" y="1198"/>
                    </a:moveTo>
                    <a:cubicBezTo>
                      <a:pt x="433" y="1199"/>
                      <a:pt x="434" y="1201"/>
                      <a:pt x="439" y="1200"/>
                    </a:cubicBezTo>
                    <a:cubicBezTo>
                      <a:pt x="436" y="1202"/>
                      <a:pt x="441" y="1203"/>
                      <a:pt x="442" y="1205"/>
                    </a:cubicBezTo>
                    <a:cubicBezTo>
                      <a:pt x="448" y="1197"/>
                      <a:pt x="441" y="1191"/>
                      <a:pt x="435" y="1188"/>
                    </a:cubicBezTo>
                    <a:cubicBezTo>
                      <a:pt x="435" y="1193"/>
                      <a:pt x="430" y="1193"/>
                      <a:pt x="430" y="1198"/>
                    </a:cubicBezTo>
                    <a:close/>
                    <a:moveTo>
                      <a:pt x="378" y="1195"/>
                    </a:moveTo>
                    <a:cubicBezTo>
                      <a:pt x="380" y="1197"/>
                      <a:pt x="377" y="1205"/>
                      <a:pt x="381" y="1205"/>
                    </a:cubicBezTo>
                    <a:cubicBezTo>
                      <a:pt x="383" y="1201"/>
                      <a:pt x="393" y="1199"/>
                      <a:pt x="392" y="1189"/>
                    </a:cubicBezTo>
                    <a:cubicBezTo>
                      <a:pt x="386" y="1190"/>
                      <a:pt x="383" y="1193"/>
                      <a:pt x="378" y="1195"/>
                    </a:cubicBezTo>
                    <a:close/>
                    <a:moveTo>
                      <a:pt x="365" y="1209"/>
                    </a:moveTo>
                    <a:cubicBezTo>
                      <a:pt x="365" y="1211"/>
                      <a:pt x="367" y="1212"/>
                      <a:pt x="366" y="1215"/>
                    </a:cubicBezTo>
                    <a:cubicBezTo>
                      <a:pt x="369" y="1215"/>
                      <a:pt x="370" y="1214"/>
                      <a:pt x="372" y="1213"/>
                    </a:cubicBezTo>
                    <a:cubicBezTo>
                      <a:pt x="370" y="1209"/>
                      <a:pt x="374" y="1205"/>
                      <a:pt x="370" y="1203"/>
                    </a:cubicBezTo>
                    <a:cubicBezTo>
                      <a:pt x="370" y="1206"/>
                      <a:pt x="368" y="1208"/>
                      <a:pt x="365" y="1209"/>
                    </a:cubicBezTo>
                    <a:close/>
                    <a:moveTo>
                      <a:pt x="876" y="1354"/>
                    </a:moveTo>
                    <a:cubicBezTo>
                      <a:pt x="882" y="1355"/>
                      <a:pt x="889" y="1354"/>
                      <a:pt x="895" y="1356"/>
                    </a:cubicBezTo>
                    <a:cubicBezTo>
                      <a:pt x="914" y="1359"/>
                      <a:pt x="933" y="1369"/>
                      <a:pt x="951" y="1370"/>
                    </a:cubicBezTo>
                    <a:cubicBezTo>
                      <a:pt x="963" y="1370"/>
                      <a:pt x="974" y="1369"/>
                      <a:pt x="985" y="1370"/>
                    </a:cubicBezTo>
                    <a:cubicBezTo>
                      <a:pt x="1032" y="1373"/>
                      <a:pt x="1075" y="1369"/>
                      <a:pt x="1112" y="1363"/>
                    </a:cubicBezTo>
                    <a:cubicBezTo>
                      <a:pt x="1129" y="1359"/>
                      <a:pt x="1143" y="1354"/>
                      <a:pt x="1158" y="1346"/>
                    </a:cubicBezTo>
                    <a:cubicBezTo>
                      <a:pt x="1170" y="1339"/>
                      <a:pt x="1179" y="1330"/>
                      <a:pt x="1191" y="1325"/>
                    </a:cubicBezTo>
                    <a:cubicBezTo>
                      <a:pt x="1194" y="1317"/>
                      <a:pt x="1200" y="1312"/>
                      <a:pt x="1205" y="1306"/>
                    </a:cubicBezTo>
                    <a:cubicBezTo>
                      <a:pt x="1207" y="1285"/>
                      <a:pt x="1205" y="1265"/>
                      <a:pt x="1191" y="1253"/>
                    </a:cubicBezTo>
                    <a:cubicBezTo>
                      <a:pt x="1186" y="1249"/>
                      <a:pt x="1182" y="1244"/>
                      <a:pt x="1179" y="1242"/>
                    </a:cubicBezTo>
                    <a:cubicBezTo>
                      <a:pt x="1160" y="1228"/>
                      <a:pt x="1136" y="1223"/>
                      <a:pt x="1111" y="1216"/>
                    </a:cubicBezTo>
                    <a:cubicBezTo>
                      <a:pt x="1095" y="1211"/>
                      <a:pt x="1081" y="1207"/>
                      <a:pt x="1067" y="1205"/>
                    </a:cubicBezTo>
                    <a:cubicBezTo>
                      <a:pt x="1064" y="1205"/>
                      <a:pt x="1064" y="1209"/>
                      <a:pt x="1062" y="1210"/>
                    </a:cubicBezTo>
                    <a:cubicBezTo>
                      <a:pt x="1066" y="1216"/>
                      <a:pt x="1065" y="1220"/>
                      <a:pt x="1069" y="1226"/>
                    </a:cubicBezTo>
                    <a:cubicBezTo>
                      <a:pt x="1109" y="1232"/>
                      <a:pt x="1153" y="1240"/>
                      <a:pt x="1180" y="1266"/>
                    </a:cubicBezTo>
                    <a:cubicBezTo>
                      <a:pt x="1184" y="1276"/>
                      <a:pt x="1194" y="1283"/>
                      <a:pt x="1191" y="1296"/>
                    </a:cubicBezTo>
                    <a:cubicBezTo>
                      <a:pt x="1189" y="1304"/>
                      <a:pt x="1178" y="1307"/>
                      <a:pt x="1178" y="1315"/>
                    </a:cubicBezTo>
                    <a:cubicBezTo>
                      <a:pt x="1161" y="1327"/>
                      <a:pt x="1139" y="1339"/>
                      <a:pt x="1115" y="1344"/>
                    </a:cubicBezTo>
                    <a:cubicBezTo>
                      <a:pt x="1110" y="1345"/>
                      <a:pt x="1105" y="1344"/>
                      <a:pt x="1099" y="1345"/>
                    </a:cubicBezTo>
                    <a:cubicBezTo>
                      <a:pt x="1056" y="1351"/>
                      <a:pt x="1004" y="1357"/>
                      <a:pt x="958" y="1355"/>
                    </a:cubicBezTo>
                    <a:cubicBezTo>
                      <a:pt x="944" y="1354"/>
                      <a:pt x="931" y="1350"/>
                      <a:pt x="917" y="1348"/>
                    </a:cubicBezTo>
                    <a:cubicBezTo>
                      <a:pt x="892" y="1343"/>
                      <a:pt x="865" y="1340"/>
                      <a:pt x="847" y="1331"/>
                    </a:cubicBezTo>
                    <a:cubicBezTo>
                      <a:pt x="848" y="1336"/>
                      <a:pt x="844" y="1338"/>
                      <a:pt x="843" y="1345"/>
                    </a:cubicBezTo>
                    <a:cubicBezTo>
                      <a:pt x="857" y="1347"/>
                      <a:pt x="865" y="1351"/>
                      <a:pt x="876" y="1354"/>
                    </a:cubicBezTo>
                    <a:close/>
                    <a:moveTo>
                      <a:pt x="1067" y="1233"/>
                    </a:moveTo>
                    <a:cubicBezTo>
                      <a:pt x="1066" y="1237"/>
                      <a:pt x="1060" y="1242"/>
                      <a:pt x="1064" y="1247"/>
                    </a:cubicBezTo>
                    <a:cubicBezTo>
                      <a:pt x="1074" y="1244"/>
                      <a:pt x="1095" y="1246"/>
                      <a:pt x="1104" y="1241"/>
                    </a:cubicBezTo>
                    <a:cubicBezTo>
                      <a:pt x="1092" y="1237"/>
                      <a:pt x="1083" y="1233"/>
                      <a:pt x="1067" y="1233"/>
                    </a:cubicBezTo>
                    <a:close/>
                    <a:moveTo>
                      <a:pt x="1097" y="1259"/>
                    </a:moveTo>
                    <a:cubicBezTo>
                      <a:pt x="1112" y="1258"/>
                      <a:pt x="1124" y="1255"/>
                      <a:pt x="1139" y="1253"/>
                    </a:cubicBezTo>
                    <a:cubicBezTo>
                      <a:pt x="1120" y="1236"/>
                      <a:pt x="1087" y="1257"/>
                      <a:pt x="1065" y="1253"/>
                    </a:cubicBezTo>
                    <a:cubicBezTo>
                      <a:pt x="1070" y="1266"/>
                      <a:pt x="1082" y="1261"/>
                      <a:pt x="1097" y="1259"/>
                    </a:cubicBezTo>
                    <a:close/>
                    <a:moveTo>
                      <a:pt x="1150" y="1256"/>
                    </a:moveTo>
                    <a:cubicBezTo>
                      <a:pt x="1126" y="1263"/>
                      <a:pt x="1106" y="1268"/>
                      <a:pt x="1073" y="1268"/>
                    </a:cubicBezTo>
                    <a:cubicBezTo>
                      <a:pt x="1072" y="1272"/>
                      <a:pt x="1065" y="1279"/>
                      <a:pt x="1068" y="1280"/>
                    </a:cubicBezTo>
                    <a:cubicBezTo>
                      <a:pt x="1083" y="1279"/>
                      <a:pt x="1087" y="1288"/>
                      <a:pt x="1091" y="1297"/>
                    </a:cubicBezTo>
                    <a:cubicBezTo>
                      <a:pt x="1087" y="1302"/>
                      <a:pt x="1086" y="1306"/>
                      <a:pt x="1083" y="1312"/>
                    </a:cubicBezTo>
                    <a:cubicBezTo>
                      <a:pt x="1002" y="1324"/>
                      <a:pt x="936" y="1321"/>
                      <a:pt x="857" y="1328"/>
                    </a:cubicBezTo>
                    <a:cubicBezTo>
                      <a:pt x="877" y="1331"/>
                      <a:pt x="906" y="1339"/>
                      <a:pt x="931" y="1344"/>
                    </a:cubicBezTo>
                    <a:cubicBezTo>
                      <a:pt x="962" y="1349"/>
                      <a:pt x="1005" y="1345"/>
                      <a:pt x="1039" y="1343"/>
                    </a:cubicBezTo>
                    <a:cubicBezTo>
                      <a:pt x="1096" y="1339"/>
                      <a:pt x="1166" y="1334"/>
                      <a:pt x="1183" y="1289"/>
                    </a:cubicBezTo>
                    <a:cubicBezTo>
                      <a:pt x="1177" y="1275"/>
                      <a:pt x="1165" y="1263"/>
                      <a:pt x="1150" y="1256"/>
                    </a:cubicBezTo>
                    <a:close/>
                    <a:moveTo>
                      <a:pt x="273" y="1317"/>
                    </a:moveTo>
                    <a:cubicBezTo>
                      <a:pt x="303" y="1336"/>
                      <a:pt x="328" y="1348"/>
                      <a:pt x="364" y="1357"/>
                    </a:cubicBezTo>
                    <a:cubicBezTo>
                      <a:pt x="379" y="1360"/>
                      <a:pt x="394" y="1364"/>
                      <a:pt x="409" y="1367"/>
                    </a:cubicBezTo>
                    <a:cubicBezTo>
                      <a:pt x="438" y="1372"/>
                      <a:pt x="470" y="1373"/>
                      <a:pt x="500" y="1375"/>
                    </a:cubicBezTo>
                    <a:cubicBezTo>
                      <a:pt x="530" y="1376"/>
                      <a:pt x="559" y="1371"/>
                      <a:pt x="587" y="1369"/>
                    </a:cubicBezTo>
                    <a:cubicBezTo>
                      <a:pt x="615" y="1366"/>
                      <a:pt x="642" y="1359"/>
                      <a:pt x="667" y="1354"/>
                    </a:cubicBezTo>
                    <a:cubicBezTo>
                      <a:pt x="676" y="1352"/>
                      <a:pt x="687" y="1348"/>
                      <a:pt x="697" y="1345"/>
                    </a:cubicBezTo>
                    <a:cubicBezTo>
                      <a:pt x="715" y="1339"/>
                      <a:pt x="736" y="1330"/>
                      <a:pt x="753" y="1322"/>
                    </a:cubicBezTo>
                    <a:cubicBezTo>
                      <a:pt x="772" y="1313"/>
                      <a:pt x="792" y="1306"/>
                      <a:pt x="806" y="1294"/>
                    </a:cubicBezTo>
                    <a:cubicBezTo>
                      <a:pt x="804" y="1286"/>
                      <a:pt x="803" y="1277"/>
                      <a:pt x="799" y="1271"/>
                    </a:cubicBezTo>
                    <a:cubicBezTo>
                      <a:pt x="797" y="1280"/>
                      <a:pt x="790" y="1291"/>
                      <a:pt x="782" y="1295"/>
                    </a:cubicBezTo>
                    <a:cubicBezTo>
                      <a:pt x="751" y="1314"/>
                      <a:pt x="699" y="1293"/>
                      <a:pt x="665" y="1294"/>
                    </a:cubicBezTo>
                    <a:cubicBezTo>
                      <a:pt x="657" y="1295"/>
                      <a:pt x="648" y="1297"/>
                      <a:pt x="640" y="1298"/>
                    </a:cubicBezTo>
                    <a:cubicBezTo>
                      <a:pt x="633" y="1299"/>
                      <a:pt x="625" y="1300"/>
                      <a:pt x="618" y="1301"/>
                    </a:cubicBezTo>
                    <a:cubicBezTo>
                      <a:pt x="590" y="1307"/>
                      <a:pt x="564" y="1316"/>
                      <a:pt x="541" y="1323"/>
                    </a:cubicBezTo>
                    <a:cubicBezTo>
                      <a:pt x="531" y="1326"/>
                      <a:pt x="521" y="1331"/>
                      <a:pt x="511" y="1335"/>
                    </a:cubicBezTo>
                    <a:cubicBezTo>
                      <a:pt x="470" y="1349"/>
                      <a:pt x="428" y="1351"/>
                      <a:pt x="387" y="1340"/>
                    </a:cubicBezTo>
                    <a:cubicBezTo>
                      <a:pt x="356" y="1332"/>
                      <a:pt x="334" y="1320"/>
                      <a:pt x="313" y="1300"/>
                    </a:cubicBezTo>
                    <a:cubicBezTo>
                      <a:pt x="300" y="1288"/>
                      <a:pt x="282" y="1278"/>
                      <a:pt x="280" y="1266"/>
                    </a:cubicBezTo>
                    <a:cubicBezTo>
                      <a:pt x="280" y="1266"/>
                      <a:pt x="280" y="1265"/>
                      <a:pt x="279" y="1265"/>
                    </a:cubicBezTo>
                    <a:cubicBezTo>
                      <a:pt x="272" y="1280"/>
                      <a:pt x="274" y="1301"/>
                      <a:pt x="273" y="1317"/>
                    </a:cubicBezTo>
                    <a:close/>
                    <a:moveTo>
                      <a:pt x="1045" y="1310"/>
                    </a:moveTo>
                    <a:cubicBezTo>
                      <a:pt x="1055" y="1309"/>
                      <a:pt x="1082" y="1306"/>
                      <a:pt x="1082" y="1298"/>
                    </a:cubicBezTo>
                    <a:cubicBezTo>
                      <a:pt x="1083" y="1292"/>
                      <a:pt x="1072" y="1288"/>
                      <a:pt x="1063" y="1287"/>
                    </a:cubicBezTo>
                    <a:cubicBezTo>
                      <a:pt x="1043" y="1286"/>
                      <a:pt x="1007" y="1288"/>
                      <a:pt x="995" y="1288"/>
                    </a:cubicBezTo>
                    <a:cubicBezTo>
                      <a:pt x="948" y="1290"/>
                      <a:pt x="900" y="1294"/>
                      <a:pt x="857" y="1294"/>
                    </a:cubicBezTo>
                    <a:cubicBezTo>
                      <a:pt x="843" y="1294"/>
                      <a:pt x="827" y="1293"/>
                      <a:pt x="815" y="1298"/>
                    </a:cubicBezTo>
                    <a:cubicBezTo>
                      <a:pt x="814" y="1312"/>
                      <a:pt x="845" y="1302"/>
                      <a:pt x="844" y="1320"/>
                    </a:cubicBezTo>
                    <a:cubicBezTo>
                      <a:pt x="901" y="1318"/>
                      <a:pt x="978" y="1316"/>
                      <a:pt x="1045" y="1310"/>
                    </a:cubicBezTo>
                    <a:close/>
                    <a:moveTo>
                      <a:pt x="279" y="1349"/>
                    </a:moveTo>
                    <a:cubicBezTo>
                      <a:pt x="291" y="1359"/>
                      <a:pt x="302" y="1367"/>
                      <a:pt x="320" y="1374"/>
                    </a:cubicBezTo>
                    <a:cubicBezTo>
                      <a:pt x="341" y="1382"/>
                      <a:pt x="359" y="1390"/>
                      <a:pt x="382" y="1393"/>
                    </a:cubicBezTo>
                    <a:cubicBezTo>
                      <a:pt x="434" y="1401"/>
                      <a:pt x="480" y="1404"/>
                      <a:pt x="528" y="1406"/>
                    </a:cubicBezTo>
                    <a:cubicBezTo>
                      <a:pt x="617" y="1410"/>
                      <a:pt x="709" y="1383"/>
                      <a:pt x="774" y="1353"/>
                    </a:cubicBezTo>
                    <a:cubicBezTo>
                      <a:pt x="793" y="1344"/>
                      <a:pt x="809" y="1335"/>
                      <a:pt x="807" y="1308"/>
                    </a:cubicBezTo>
                    <a:cubicBezTo>
                      <a:pt x="807" y="1307"/>
                      <a:pt x="807" y="1307"/>
                      <a:pt x="806" y="1307"/>
                    </a:cubicBezTo>
                    <a:cubicBezTo>
                      <a:pt x="773" y="1321"/>
                      <a:pt x="742" y="1335"/>
                      <a:pt x="707" y="1348"/>
                    </a:cubicBezTo>
                    <a:cubicBezTo>
                      <a:pt x="695" y="1352"/>
                      <a:pt x="681" y="1359"/>
                      <a:pt x="669" y="1362"/>
                    </a:cubicBezTo>
                    <a:cubicBezTo>
                      <a:pt x="659" y="1364"/>
                      <a:pt x="650" y="1364"/>
                      <a:pt x="640" y="1368"/>
                    </a:cubicBezTo>
                    <a:cubicBezTo>
                      <a:pt x="604" y="1379"/>
                      <a:pt x="560" y="1381"/>
                      <a:pt x="513" y="1383"/>
                    </a:cubicBezTo>
                    <a:cubicBezTo>
                      <a:pt x="510" y="1385"/>
                      <a:pt x="517" y="1386"/>
                      <a:pt x="513" y="1387"/>
                    </a:cubicBezTo>
                    <a:cubicBezTo>
                      <a:pt x="504" y="1385"/>
                      <a:pt x="497" y="1385"/>
                      <a:pt x="486" y="1386"/>
                    </a:cubicBezTo>
                    <a:cubicBezTo>
                      <a:pt x="488" y="1386"/>
                      <a:pt x="490" y="1387"/>
                      <a:pt x="488" y="1387"/>
                    </a:cubicBezTo>
                    <a:cubicBezTo>
                      <a:pt x="483" y="1388"/>
                      <a:pt x="486" y="1386"/>
                      <a:pt x="482" y="1384"/>
                    </a:cubicBezTo>
                    <a:cubicBezTo>
                      <a:pt x="408" y="1384"/>
                      <a:pt x="319" y="1371"/>
                      <a:pt x="275" y="1329"/>
                    </a:cubicBezTo>
                    <a:cubicBezTo>
                      <a:pt x="275" y="1339"/>
                      <a:pt x="282" y="1341"/>
                      <a:pt x="279" y="1349"/>
                    </a:cubicBezTo>
                    <a:close/>
                    <a:moveTo>
                      <a:pt x="805" y="1343"/>
                    </a:moveTo>
                    <a:cubicBezTo>
                      <a:pt x="812" y="1342"/>
                      <a:pt x="829" y="1348"/>
                      <a:pt x="836" y="1339"/>
                    </a:cubicBezTo>
                    <a:cubicBezTo>
                      <a:pt x="842" y="1320"/>
                      <a:pt x="829" y="1314"/>
                      <a:pt x="817" y="1313"/>
                    </a:cubicBezTo>
                    <a:cubicBezTo>
                      <a:pt x="814" y="1323"/>
                      <a:pt x="812" y="1334"/>
                      <a:pt x="805" y="134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4" name="Freeform 94"/>
              <p:cNvSpPr>
                <a:spLocks noEditPoints="1" noChangeArrowheads="1"/>
              </p:cNvSpPr>
              <p:nvPr/>
            </p:nvSpPr>
            <p:spPr bwMode="auto">
              <a:xfrm>
                <a:off x="879475" y="379413"/>
                <a:ext cx="152400" cy="128588"/>
              </a:xfrm>
              <a:custGeom>
                <a:avLst/>
                <a:gdLst>
                  <a:gd name="T0" fmla="*/ 99151744 w 196"/>
                  <a:gd name="T1" fmla="*/ 52204409 h 166"/>
                  <a:gd name="T2" fmla="*/ 82828621 w 196"/>
                  <a:gd name="T3" fmla="*/ 85206585 h 166"/>
                  <a:gd name="T4" fmla="*/ 66504720 w 196"/>
                  <a:gd name="T5" fmla="*/ 93007071 h 166"/>
                  <a:gd name="T6" fmla="*/ 55622119 w 196"/>
                  <a:gd name="T7" fmla="*/ 97207094 h 166"/>
                  <a:gd name="T8" fmla="*/ 25392482 w 196"/>
                  <a:gd name="T9" fmla="*/ 88807047 h 166"/>
                  <a:gd name="T10" fmla="*/ 21765207 w 196"/>
                  <a:gd name="T11" fmla="*/ 75005532 h 166"/>
                  <a:gd name="T12" fmla="*/ 9068578 w 196"/>
                  <a:gd name="T13" fmla="*/ 72005405 h 166"/>
                  <a:gd name="T14" fmla="*/ 8464421 w 196"/>
                  <a:gd name="T15" fmla="*/ 24001800 h 166"/>
                  <a:gd name="T16" fmla="*/ 38089115 w 196"/>
                  <a:gd name="T17" fmla="*/ 7200928 h 166"/>
                  <a:gd name="T18" fmla="*/ 50180807 w 196"/>
                  <a:gd name="T19" fmla="*/ 7200928 h 166"/>
                  <a:gd name="T20" fmla="*/ 58644459 w 196"/>
                  <a:gd name="T21" fmla="*/ 11400952 h 166"/>
                  <a:gd name="T22" fmla="*/ 68922903 w 196"/>
                  <a:gd name="T23" fmla="*/ 4800360 h 166"/>
                  <a:gd name="T24" fmla="*/ 84037712 w 196"/>
                  <a:gd name="T25" fmla="*/ 1199896 h 166"/>
                  <a:gd name="T26" fmla="*/ 90083170 w 196"/>
                  <a:gd name="T27" fmla="*/ 3600464 h 166"/>
                  <a:gd name="T28" fmla="*/ 108221121 w 196"/>
                  <a:gd name="T29" fmla="*/ 10201056 h 166"/>
                  <a:gd name="T30" fmla="*/ 111848395 w 196"/>
                  <a:gd name="T31" fmla="*/ 43203240 h 166"/>
                  <a:gd name="T32" fmla="*/ 99151744 w 196"/>
                  <a:gd name="T33" fmla="*/ 52204409 h 166"/>
                  <a:gd name="T34" fmla="*/ 82828621 w 196"/>
                  <a:gd name="T35" fmla="*/ 4800360 h 166"/>
                  <a:gd name="T36" fmla="*/ 59249394 w 196"/>
                  <a:gd name="T37" fmla="*/ 15001417 h 166"/>
                  <a:gd name="T38" fmla="*/ 48971715 w 196"/>
                  <a:gd name="T39" fmla="*/ 10800616 h 166"/>
                  <a:gd name="T40" fmla="*/ 35670932 w 196"/>
                  <a:gd name="T41" fmla="*/ 11400952 h 166"/>
                  <a:gd name="T42" fmla="*/ 12091695 w 196"/>
                  <a:gd name="T43" fmla="*/ 69005277 h 166"/>
                  <a:gd name="T44" fmla="*/ 22974299 w 196"/>
                  <a:gd name="T45" fmla="*/ 70805509 h 166"/>
                  <a:gd name="T46" fmla="*/ 28415605 w 196"/>
                  <a:gd name="T47" fmla="*/ 83406353 h 166"/>
                  <a:gd name="T48" fmla="*/ 56831211 w 196"/>
                  <a:gd name="T49" fmla="*/ 93007071 h 166"/>
                  <a:gd name="T50" fmla="*/ 68922903 w 196"/>
                  <a:gd name="T51" fmla="*/ 87606377 h 166"/>
                  <a:gd name="T52" fmla="*/ 91292261 w 196"/>
                  <a:gd name="T53" fmla="*/ 70805509 h 166"/>
                  <a:gd name="T54" fmla="*/ 94920313 w 196"/>
                  <a:gd name="T55" fmla="*/ 52204409 h 166"/>
                  <a:gd name="T56" fmla="*/ 108825278 w 196"/>
                  <a:gd name="T57" fmla="*/ 40803448 h 166"/>
                  <a:gd name="T58" fmla="*/ 109430212 w 196"/>
                  <a:gd name="T59" fmla="*/ 21602007 h 166"/>
                  <a:gd name="T60" fmla="*/ 88269144 w 196"/>
                  <a:gd name="T61" fmla="*/ 34202858 h 166"/>
                  <a:gd name="T62" fmla="*/ 82828621 w 196"/>
                  <a:gd name="T63" fmla="*/ 51604074 h 166"/>
                  <a:gd name="T64" fmla="*/ 56831211 w 196"/>
                  <a:gd name="T65" fmla="*/ 57604329 h 166"/>
                  <a:gd name="T66" fmla="*/ 73155112 w 196"/>
                  <a:gd name="T67" fmla="*/ 56404433 h 166"/>
                  <a:gd name="T68" fmla="*/ 85850961 w 196"/>
                  <a:gd name="T69" fmla="*/ 31202731 h 166"/>
                  <a:gd name="T70" fmla="*/ 103383978 w 196"/>
                  <a:gd name="T71" fmla="*/ 21602007 h 166"/>
                  <a:gd name="T72" fmla="*/ 98547587 w 196"/>
                  <a:gd name="T73" fmla="*/ 8400824 h 166"/>
                  <a:gd name="T74" fmla="*/ 82828621 w 196"/>
                  <a:gd name="T75" fmla="*/ 4800360 h 16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w 196"/>
                  <a:gd name="T115" fmla="*/ 0 h 166"/>
                  <a:gd name="T116" fmla="*/ 196 w 196"/>
                  <a:gd name="T117" fmla="*/ 166 h 16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T114" t="T115" r="T116" b="T117"/>
                <a:pathLst>
                  <a:path w="196" h="166">
                    <a:moveTo>
                      <a:pt x="164" y="87"/>
                    </a:moveTo>
                    <a:cubicBezTo>
                      <a:pt x="164" y="112"/>
                      <a:pt x="153" y="128"/>
                      <a:pt x="137" y="142"/>
                    </a:cubicBezTo>
                    <a:cubicBezTo>
                      <a:pt x="131" y="147"/>
                      <a:pt x="120" y="150"/>
                      <a:pt x="110" y="155"/>
                    </a:cubicBezTo>
                    <a:cubicBezTo>
                      <a:pt x="102" y="158"/>
                      <a:pt x="95" y="162"/>
                      <a:pt x="92" y="162"/>
                    </a:cubicBezTo>
                    <a:cubicBezTo>
                      <a:pt x="73" y="166"/>
                      <a:pt x="55" y="159"/>
                      <a:pt x="42" y="148"/>
                    </a:cubicBezTo>
                    <a:cubicBezTo>
                      <a:pt x="40" y="140"/>
                      <a:pt x="39" y="132"/>
                      <a:pt x="36" y="125"/>
                    </a:cubicBezTo>
                    <a:cubicBezTo>
                      <a:pt x="30" y="122"/>
                      <a:pt x="22" y="122"/>
                      <a:pt x="15" y="120"/>
                    </a:cubicBezTo>
                    <a:cubicBezTo>
                      <a:pt x="0" y="97"/>
                      <a:pt x="8" y="69"/>
                      <a:pt x="14" y="40"/>
                    </a:cubicBezTo>
                    <a:cubicBezTo>
                      <a:pt x="26" y="27"/>
                      <a:pt x="43" y="14"/>
                      <a:pt x="63" y="12"/>
                    </a:cubicBezTo>
                    <a:cubicBezTo>
                      <a:pt x="68" y="11"/>
                      <a:pt x="78" y="11"/>
                      <a:pt x="83" y="12"/>
                    </a:cubicBezTo>
                    <a:cubicBezTo>
                      <a:pt x="88" y="13"/>
                      <a:pt x="93" y="19"/>
                      <a:pt x="97" y="19"/>
                    </a:cubicBezTo>
                    <a:cubicBezTo>
                      <a:pt x="104" y="19"/>
                      <a:pt x="108" y="12"/>
                      <a:pt x="114" y="8"/>
                    </a:cubicBezTo>
                    <a:cubicBezTo>
                      <a:pt x="121" y="4"/>
                      <a:pt x="129" y="0"/>
                      <a:pt x="139" y="2"/>
                    </a:cubicBezTo>
                    <a:cubicBezTo>
                      <a:pt x="143" y="2"/>
                      <a:pt x="145" y="5"/>
                      <a:pt x="149" y="6"/>
                    </a:cubicBezTo>
                    <a:cubicBezTo>
                      <a:pt x="162" y="9"/>
                      <a:pt x="169" y="9"/>
                      <a:pt x="179" y="17"/>
                    </a:cubicBezTo>
                    <a:cubicBezTo>
                      <a:pt x="186" y="32"/>
                      <a:pt x="196" y="57"/>
                      <a:pt x="185" y="72"/>
                    </a:cubicBezTo>
                    <a:cubicBezTo>
                      <a:pt x="179" y="80"/>
                      <a:pt x="170" y="80"/>
                      <a:pt x="164" y="87"/>
                    </a:cubicBezTo>
                    <a:close/>
                    <a:moveTo>
                      <a:pt x="137" y="8"/>
                    </a:moveTo>
                    <a:cubicBezTo>
                      <a:pt x="118" y="5"/>
                      <a:pt x="113" y="25"/>
                      <a:pt x="98" y="25"/>
                    </a:cubicBezTo>
                    <a:cubicBezTo>
                      <a:pt x="90" y="24"/>
                      <a:pt x="87" y="19"/>
                      <a:pt x="81" y="18"/>
                    </a:cubicBezTo>
                    <a:cubicBezTo>
                      <a:pt x="74" y="16"/>
                      <a:pt x="65" y="18"/>
                      <a:pt x="59" y="19"/>
                    </a:cubicBezTo>
                    <a:cubicBezTo>
                      <a:pt x="19" y="25"/>
                      <a:pt x="5" y="72"/>
                      <a:pt x="20" y="115"/>
                    </a:cubicBezTo>
                    <a:cubicBezTo>
                      <a:pt x="28" y="116"/>
                      <a:pt x="31" y="118"/>
                      <a:pt x="38" y="118"/>
                    </a:cubicBezTo>
                    <a:cubicBezTo>
                      <a:pt x="43" y="122"/>
                      <a:pt x="48" y="131"/>
                      <a:pt x="47" y="139"/>
                    </a:cubicBezTo>
                    <a:cubicBezTo>
                      <a:pt x="50" y="155"/>
                      <a:pt x="78" y="160"/>
                      <a:pt x="94" y="155"/>
                    </a:cubicBezTo>
                    <a:cubicBezTo>
                      <a:pt x="100" y="154"/>
                      <a:pt x="107" y="148"/>
                      <a:pt x="114" y="146"/>
                    </a:cubicBezTo>
                    <a:cubicBezTo>
                      <a:pt x="128" y="140"/>
                      <a:pt x="144" y="129"/>
                      <a:pt x="151" y="118"/>
                    </a:cubicBezTo>
                    <a:cubicBezTo>
                      <a:pt x="156" y="108"/>
                      <a:pt x="152" y="98"/>
                      <a:pt x="157" y="87"/>
                    </a:cubicBezTo>
                    <a:cubicBezTo>
                      <a:pt x="161" y="77"/>
                      <a:pt x="175" y="75"/>
                      <a:pt x="180" y="68"/>
                    </a:cubicBezTo>
                    <a:cubicBezTo>
                      <a:pt x="185" y="61"/>
                      <a:pt x="184" y="44"/>
                      <a:pt x="181" y="36"/>
                    </a:cubicBezTo>
                    <a:cubicBezTo>
                      <a:pt x="174" y="48"/>
                      <a:pt x="168" y="61"/>
                      <a:pt x="146" y="57"/>
                    </a:cubicBezTo>
                    <a:cubicBezTo>
                      <a:pt x="137" y="64"/>
                      <a:pt x="141" y="76"/>
                      <a:pt x="137" y="86"/>
                    </a:cubicBezTo>
                    <a:cubicBezTo>
                      <a:pt x="130" y="100"/>
                      <a:pt x="108" y="106"/>
                      <a:pt x="94" y="96"/>
                    </a:cubicBezTo>
                    <a:cubicBezTo>
                      <a:pt x="101" y="91"/>
                      <a:pt x="113" y="97"/>
                      <a:pt x="121" y="94"/>
                    </a:cubicBezTo>
                    <a:cubicBezTo>
                      <a:pt x="138" y="88"/>
                      <a:pt x="128" y="62"/>
                      <a:pt x="142" y="52"/>
                    </a:cubicBezTo>
                    <a:cubicBezTo>
                      <a:pt x="154" y="51"/>
                      <a:pt x="169" y="52"/>
                      <a:pt x="171" y="36"/>
                    </a:cubicBezTo>
                    <a:cubicBezTo>
                      <a:pt x="172" y="29"/>
                      <a:pt x="168" y="20"/>
                      <a:pt x="163" y="14"/>
                    </a:cubicBezTo>
                    <a:cubicBezTo>
                      <a:pt x="150" y="15"/>
                      <a:pt x="147" y="9"/>
                      <a:pt x="137" y="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5" name="Freeform 95"/>
              <p:cNvSpPr>
                <a:spLocks noEditPoints="1" noChangeArrowheads="1"/>
              </p:cNvSpPr>
              <p:nvPr/>
            </p:nvSpPr>
            <p:spPr bwMode="auto">
              <a:xfrm>
                <a:off x="911225" y="604838"/>
                <a:ext cx="107950" cy="98425"/>
              </a:xfrm>
              <a:custGeom>
                <a:avLst/>
                <a:gdLst>
                  <a:gd name="T0" fmla="*/ 60313760 w 139"/>
                  <a:gd name="T1" fmla="*/ 610079 h 126"/>
                  <a:gd name="T2" fmla="*/ 82629888 w 139"/>
                  <a:gd name="T3" fmla="*/ 15255096 h 126"/>
                  <a:gd name="T4" fmla="*/ 72979629 w 139"/>
                  <a:gd name="T5" fmla="*/ 44544344 h 126"/>
                  <a:gd name="T6" fmla="*/ 25331744 w 139"/>
                  <a:gd name="T7" fmla="*/ 76884773 h 126"/>
                  <a:gd name="T8" fmla="*/ 603433 w 139"/>
                  <a:gd name="T9" fmla="*/ 53697098 h 126"/>
                  <a:gd name="T10" fmla="*/ 3619043 w 139"/>
                  <a:gd name="T11" fmla="*/ 39052856 h 126"/>
                  <a:gd name="T12" fmla="*/ 50060055 w 139"/>
                  <a:gd name="T13" fmla="*/ 610079 h 126"/>
                  <a:gd name="T14" fmla="*/ 60313760 w 139"/>
                  <a:gd name="T15" fmla="*/ 610079 h 126"/>
                  <a:gd name="T16" fmla="*/ 56694718 w 139"/>
                  <a:gd name="T17" fmla="*/ 7322509 h 126"/>
                  <a:gd name="T18" fmla="*/ 28347359 w 139"/>
                  <a:gd name="T19" fmla="*/ 17085332 h 126"/>
                  <a:gd name="T20" fmla="*/ 7840742 w 139"/>
                  <a:gd name="T21" fmla="*/ 45154423 h 126"/>
                  <a:gd name="T22" fmla="*/ 10856351 w 139"/>
                  <a:gd name="T23" fmla="*/ 64070778 h 126"/>
                  <a:gd name="T24" fmla="*/ 12062439 w 139"/>
                  <a:gd name="T25" fmla="*/ 54307177 h 126"/>
                  <a:gd name="T26" fmla="*/ 62123280 w 139"/>
                  <a:gd name="T27" fmla="*/ 10983762 h 126"/>
                  <a:gd name="T28" fmla="*/ 56694718 w 139"/>
                  <a:gd name="T29" fmla="*/ 7322509 h 126"/>
                  <a:gd name="T30" fmla="*/ 53075677 w 139"/>
                  <a:gd name="T31" fmla="*/ 18306271 h 126"/>
                  <a:gd name="T32" fmla="*/ 15078052 w 139"/>
                  <a:gd name="T33" fmla="*/ 59189368 h 126"/>
                  <a:gd name="T34" fmla="*/ 15078052 w 139"/>
                  <a:gd name="T35" fmla="*/ 68342110 h 126"/>
                  <a:gd name="T36" fmla="*/ 31966401 w 139"/>
                  <a:gd name="T37" fmla="*/ 70782424 h 126"/>
                  <a:gd name="T38" fmla="*/ 72376196 w 139"/>
                  <a:gd name="T39" fmla="*/ 31120271 h 126"/>
                  <a:gd name="T40" fmla="*/ 73582284 w 139"/>
                  <a:gd name="T41" fmla="*/ 17085332 h 126"/>
                  <a:gd name="T42" fmla="*/ 53075677 w 139"/>
                  <a:gd name="T43" fmla="*/ 18306271 h 12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9"/>
                  <a:gd name="T67" fmla="*/ 0 h 126"/>
                  <a:gd name="T68" fmla="*/ 139 w 139"/>
                  <a:gd name="T69" fmla="*/ 126 h 12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9" h="126">
                    <a:moveTo>
                      <a:pt x="100" y="1"/>
                    </a:moveTo>
                    <a:cubicBezTo>
                      <a:pt x="111" y="0"/>
                      <a:pt x="135" y="13"/>
                      <a:pt x="137" y="25"/>
                    </a:cubicBezTo>
                    <a:cubicBezTo>
                      <a:pt x="139" y="42"/>
                      <a:pt x="120" y="55"/>
                      <a:pt x="121" y="73"/>
                    </a:cubicBezTo>
                    <a:cubicBezTo>
                      <a:pt x="102" y="98"/>
                      <a:pt x="83" y="123"/>
                      <a:pt x="42" y="126"/>
                    </a:cubicBezTo>
                    <a:cubicBezTo>
                      <a:pt x="18" y="123"/>
                      <a:pt x="2" y="113"/>
                      <a:pt x="1" y="88"/>
                    </a:cubicBezTo>
                    <a:cubicBezTo>
                      <a:pt x="0" y="83"/>
                      <a:pt x="4" y="69"/>
                      <a:pt x="6" y="64"/>
                    </a:cubicBezTo>
                    <a:cubicBezTo>
                      <a:pt x="16" y="36"/>
                      <a:pt x="53" y="6"/>
                      <a:pt x="83" y="1"/>
                    </a:cubicBezTo>
                    <a:cubicBezTo>
                      <a:pt x="89" y="0"/>
                      <a:pt x="95" y="3"/>
                      <a:pt x="100" y="1"/>
                    </a:cubicBezTo>
                    <a:close/>
                    <a:moveTo>
                      <a:pt x="94" y="12"/>
                    </a:moveTo>
                    <a:cubicBezTo>
                      <a:pt x="71" y="8"/>
                      <a:pt x="60" y="19"/>
                      <a:pt x="47" y="28"/>
                    </a:cubicBezTo>
                    <a:cubicBezTo>
                      <a:pt x="32" y="39"/>
                      <a:pt x="18" y="56"/>
                      <a:pt x="13" y="74"/>
                    </a:cubicBezTo>
                    <a:cubicBezTo>
                      <a:pt x="10" y="84"/>
                      <a:pt x="11" y="102"/>
                      <a:pt x="18" y="105"/>
                    </a:cubicBezTo>
                    <a:cubicBezTo>
                      <a:pt x="17" y="101"/>
                      <a:pt x="20" y="97"/>
                      <a:pt x="20" y="89"/>
                    </a:cubicBezTo>
                    <a:cubicBezTo>
                      <a:pt x="40" y="58"/>
                      <a:pt x="61" y="27"/>
                      <a:pt x="103" y="18"/>
                    </a:cubicBezTo>
                    <a:cubicBezTo>
                      <a:pt x="103" y="14"/>
                      <a:pt x="97" y="13"/>
                      <a:pt x="94" y="12"/>
                    </a:cubicBezTo>
                    <a:close/>
                    <a:moveTo>
                      <a:pt x="88" y="30"/>
                    </a:moveTo>
                    <a:cubicBezTo>
                      <a:pt x="60" y="46"/>
                      <a:pt x="40" y="68"/>
                      <a:pt x="25" y="97"/>
                    </a:cubicBezTo>
                    <a:cubicBezTo>
                      <a:pt x="27" y="103"/>
                      <a:pt x="24" y="107"/>
                      <a:pt x="25" y="112"/>
                    </a:cubicBezTo>
                    <a:cubicBezTo>
                      <a:pt x="32" y="117"/>
                      <a:pt x="45" y="118"/>
                      <a:pt x="53" y="116"/>
                    </a:cubicBezTo>
                    <a:cubicBezTo>
                      <a:pt x="84" y="113"/>
                      <a:pt x="112" y="78"/>
                      <a:pt x="120" y="51"/>
                    </a:cubicBezTo>
                    <a:cubicBezTo>
                      <a:pt x="122" y="43"/>
                      <a:pt x="121" y="35"/>
                      <a:pt x="122" y="28"/>
                    </a:cubicBezTo>
                    <a:cubicBezTo>
                      <a:pt x="111" y="23"/>
                      <a:pt x="100" y="26"/>
                      <a:pt x="88" y="3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46" name="Freeform 96"/>
              <p:cNvSpPr>
                <a:spLocks noEditPoints="1" noChangeArrowheads="1"/>
              </p:cNvSpPr>
              <p:nvPr/>
            </p:nvSpPr>
            <p:spPr bwMode="auto">
              <a:xfrm>
                <a:off x="915987" y="720725"/>
                <a:ext cx="146050" cy="150813"/>
              </a:xfrm>
              <a:custGeom>
                <a:avLst/>
                <a:gdLst>
                  <a:gd name="T0" fmla="*/ 107967671 w 187"/>
                  <a:gd name="T1" fmla="*/ 39689605 h 193"/>
                  <a:gd name="T2" fmla="*/ 96378154 w 187"/>
                  <a:gd name="T3" fmla="*/ 42742591 h 193"/>
                  <a:gd name="T4" fmla="*/ 90277639 w 187"/>
                  <a:gd name="T5" fmla="*/ 70830539 h 193"/>
                  <a:gd name="T6" fmla="*/ 81128039 w 187"/>
                  <a:gd name="T7" fmla="*/ 81821912 h 193"/>
                  <a:gd name="T8" fmla="*/ 69538546 w 187"/>
                  <a:gd name="T9" fmla="*/ 90980868 h 193"/>
                  <a:gd name="T10" fmla="*/ 64658759 w 187"/>
                  <a:gd name="T11" fmla="*/ 101971460 h 193"/>
                  <a:gd name="T12" fmla="*/ 41478980 w 187"/>
                  <a:gd name="T13" fmla="*/ 113573142 h 193"/>
                  <a:gd name="T14" fmla="*/ 22569800 w 187"/>
                  <a:gd name="T15" fmla="*/ 114184208 h 193"/>
                  <a:gd name="T16" fmla="*/ 10979523 w 187"/>
                  <a:gd name="T17" fmla="*/ 93422788 h 193"/>
                  <a:gd name="T18" fmla="*/ 8539630 w 187"/>
                  <a:gd name="T19" fmla="*/ 86095466 h 193"/>
                  <a:gd name="T20" fmla="*/ 9149603 w 187"/>
                  <a:gd name="T21" fmla="*/ 81210846 h 193"/>
                  <a:gd name="T22" fmla="*/ 1219947 w 187"/>
                  <a:gd name="T23" fmla="*/ 65945918 h 193"/>
                  <a:gd name="T24" fmla="*/ 13419419 w 187"/>
                  <a:gd name="T25" fmla="*/ 43352875 h 193"/>
                  <a:gd name="T26" fmla="*/ 23179774 w 187"/>
                  <a:gd name="T27" fmla="*/ 26866597 h 193"/>
                  <a:gd name="T28" fmla="*/ 31109433 w 187"/>
                  <a:gd name="T29" fmla="*/ 25645247 h 193"/>
                  <a:gd name="T30" fmla="*/ 51238565 w 187"/>
                  <a:gd name="T31" fmla="*/ 22592255 h 193"/>
                  <a:gd name="T32" fmla="*/ 64658759 w 187"/>
                  <a:gd name="T33" fmla="*/ 26256313 h 193"/>
                  <a:gd name="T34" fmla="*/ 76858226 w 187"/>
                  <a:gd name="T35" fmla="*/ 7327325 h 193"/>
                  <a:gd name="T36" fmla="*/ 90277639 w 187"/>
                  <a:gd name="T37" fmla="*/ 0 h 193"/>
                  <a:gd name="T38" fmla="*/ 104307831 w 187"/>
                  <a:gd name="T39" fmla="*/ 4274338 h 193"/>
                  <a:gd name="T40" fmla="*/ 111017538 w 187"/>
                  <a:gd name="T41" fmla="*/ 15876000 h 193"/>
                  <a:gd name="T42" fmla="*/ 107967671 w 187"/>
                  <a:gd name="T43" fmla="*/ 39689605 h 193"/>
                  <a:gd name="T44" fmla="*/ 102477911 w 187"/>
                  <a:gd name="T45" fmla="*/ 9770026 h 193"/>
                  <a:gd name="T46" fmla="*/ 86617799 w 187"/>
                  <a:gd name="T47" fmla="*/ 9770026 h 193"/>
                  <a:gd name="T48" fmla="*/ 81738013 w 187"/>
                  <a:gd name="T49" fmla="*/ 39689605 h 193"/>
                  <a:gd name="T50" fmla="*/ 75638279 w 187"/>
                  <a:gd name="T51" fmla="*/ 40910956 h 193"/>
                  <a:gd name="T52" fmla="*/ 71978439 w 187"/>
                  <a:gd name="T53" fmla="*/ 51291275 h 193"/>
                  <a:gd name="T54" fmla="*/ 45748793 w 187"/>
                  <a:gd name="T55" fmla="*/ 53733195 h 193"/>
                  <a:gd name="T56" fmla="*/ 68928573 w 187"/>
                  <a:gd name="T57" fmla="*/ 48848562 h 193"/>
                  <a:gd name="T58" fmla="*/ 82347986 w 187"/>
                  <a:gd name="T59" fmla="*/ 34193919 h 193"/>
                  <a:gd name="T60" fmla="*/ 82957959 w 187"/>
                  <a:gd name="T61" fmla="*/ 7937609 h 193"/>
                  <a:gd name="T62" fmla="*/ 76858226 w 187"/>
                  <a:gd name="T63" fmla="*/ 20760620 h 193"/>
                  <a:gd name="T64" fmla="*/ 60388946 w 187"/>
                  <a:gd name="T65" fmla="*/ 31140933 h 193"/>
                  <a:gd name="T66" fmla="*/ 47578713 w 187"/>
                  <a:gd name="T67" fmla="*/ 26256313 h 193"/>
                  <a:gd name="T68" fmla="*/ 23789747 w 187"/>
                  <a:gd name="T69" fmla="*/ 31751999 h 193"/>
                  <a:gd name="T70" fmla="*/ 5489761 w 187"/>
                  <a:gd name="T71" fmla="*/ 65945918 h 193"/>
                  <a:gd name="T72" fmla="*/ 14029393 w 187"/>
                  <a:gd name="T73" fmla="*/ 81821912 h 193"/>
                  <a:gd name="T74" fmla="*/ 23789747 w 187"/>
                  <a:gd name="T75" fmla="*/ 110520156 h 193"/>
                  <a:gd name="T76" fmla="*/ 27449593 w 187"/>
                  <a:gd name="T77" fmla="*/ 112351791 h 193"/>
                  <a:gd name="T78" fmla="*/ 51238565 w 187"/>
                  <a:gd name="T79" fmla="*/ 107467171 h 193"/>
                  <a:gd name="T80" fmla="*/ 65268733 w 187"/>
                  <a:gd name="T81" fmla="*/ 89149233 h 193"/>
                  <a:gd name="T82" fmla="*/ 84177906 w 187"/>
                  <a:gd name="T83" fmla="*/ 73273240 h 193"/>
                  <a:gd name="T84" fmla="*/ 88447719 w 187"/>
                  <a:gd name="T85" fmla="*/ 42742591 h 193"/>
                  <a:gd name="T86" fmla="*/ 104917805 w 187"/>
                  <a:gd name="T87" fmla="*/ 36025554 h 193"/>
                  <a:gd name="T88" fmla="*/ 102477911 w 187"/>
                  <a:gd name="T89" fmla="*/ 9770026 h 193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187"/>
                  <a:gd name="T136" fmla="*/ 0 h 193"/>
                  <a:gd name="T137" fmla="*/ 187 w 187"/>
                  <a:gd name="T138" fmla="*/ 193 h 193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187" h="193">
                    <a:moveTo>
                      <a:pt x="177" y="65"/>
                    </a:moveTo>
                    <a:cubicBezTo>
                      <a:pt x="171" y="69"/>
                      <a:pt x="164" y="67"/>
                      <a:pt x="158" y="70"/>
                    </a:cubicBezTo>
                    <a:cubicBezTo>
                      <a:pt x="144" y="77"/>
                      <a:pt x="155" y="100"/>
                      <a:pt x="148" y="116"/>
                    </a:cubicBezTo>
                    <a:cubicBezTo>
                      <a:pt x="143" y="123"/>
                      <a:pt x="139" y="128"/>
                      <a:pt x="133" y="134"/>
                    </a:cubicBezTo>
                    <a:cubicBezTo>
                      <a:pt x="127" y="140"/>
                      <a:pt x="118" y="143"/>
                      <a:pt x="114" y="149"/>
                    </a:cubicBezTo>
                    <a:cubicBezTo>
                      <a:pt x="110" y="155"/>
                      <a:pt x="110" y="162"/>
                      <a:pt x="106" y="167"/>
                    </a:cubicBezTo>
                    <a:cubicBezTo>
                      <a:pt x="97" y="178"/>
                      <a:pt x="85" y="181"/>
                      <a:pt x="68" y="186"/>
                    </a:cubicBezTo>
                    <a:cubicBezTo>
                      <a:pt x="59" y="188"/>
                      <a:pt x="50" y="193"/>
                      <a:pt x="37" y="187"/>
                    </a:cubicBezTo>
                    <a:cubicBezTo>
                      <a:pt x="27" y="182"/>
                      <a:pt x="21" y="165"/>
                      <a:pt x="18" y="153"/>
                    </a:cubicBezTo>
                    <a:cubicBezTo>
                      <a:pt x="16" y="149"/>
                      <a:pt x="14" y="144"/>
                      <a:pt x="14" y="141"/>
                    </a:cubicBezTo>
                    <a:cubicBezTo>
                      <a:pt x="13" y="138"/>
                      <a:pt x="15" y="136"/>
                      <a:pt x="15" y="133"/>
                    </a:cubicBezTo>
                    <a:cubicBezTo>
                      <a:pt x="13" y="124"/>
                      <a:pt x="3" y="118"/>
                      <a:pt x="2" y="108"/>
                    </a:cubicBezTo>
                    <a:cubicBezTo>
                      <a:pt x="0" y="93"/>
                      <a:pt x="13" y="83"/>
                      <a:pt x="22" y="71"/>
                    </a:cubicBezTo>
                    <a:cubicBezTo>
                      <a:pt x="27" y="64"/>
                      <a:pt x="31" y="48"/>
                      <a:pt x="38" y="44"/>
                    </a:cubicBezTo>
                    <a:cubicBezTo>
                      <a:pt x="41" y="42"/>
                      <a:pt x="47" y="43"/>
                      <a:pt x="51" y="42"/>
                    </a:cubicBezTo>
                    <a:cubicBezTo>
                      <a:pt x="61" y="40"/>
                      <a:pt x="72" y="35"/>
                      <a:pt x="84" y="37"/>
                    </a:cubicBezTo>
                    <a:cubicBezTo>
                      <a:pt x="93" y="38"/>
                      <a:pt x="97" y="44"/>
                      <a:pt x="106" y="43"/>
                    </a:cubicBezTo>
                    <a:cubicBezTo>
                      <a:pt x="122" y="40"/>
                      <a:pt x="119" y="26"/>
                      <a:pt x="126" y="12"/>
                    </a:cubicBezTo>
                    <a:cubicBezTo>
                      <a:pt x="133" y="7"/>
                      <a:pt x="144" y="5"/>
                      <a:pt x="148" y="0"/>
                    </a:cubicBezTo>
                    <a:cubicBezTo>
                      <a:pt x="156" y="5"/>
                      <a:pt x="164" y="3"/>
                      <a:pt x="171" y="7"/>
                    </a:cubicBezTo>
                    <a:cubicBezTo>
                      <a:pt x="172" y="15"/>
                      <a:pt x="180" y="19"/>
                      <a:pt x="182" y="26"/>
                    </a:cubicBezTo>
                    <a:cubicBezTo>
                      <a:pt x="187" y="40"/>
                      <a:pt x="182" y="53"/>
                      <a:pt x="177" y="65"/>
                    </a:cubicBezTo>
                    <a:close/>
                    <a:moveTo>
                      <a:pt x="168" y="16"/>
                    </a:moveTo>
                    <a:cubicBezTo>
                      <a:pt x="159" y="13"/>
                      <a:pt x="148" y="8"/>
                      <a:pt x="142" y="16"/>
                    </a:cubicBezTo>
                    <a:cubicBezTo>
                      <a:pt x="136" y="35"/>
                      <a:pt x="152" y="55"/>
                      <a:pt x="134" y="65"/>
                    </a:cubicBezTo>
                    <a:cubicBezTo>
                      <a:pt x="129" y="64"/>
                      <a:pt x="126" y="65"/>
                      <a:pt x="124" y="67"/>
                    </a:cubicBezTo>
                    <a:cubicBezTo>
                      <a:pt x="119" y="72"/>
                      <a:pt x="121" y="78"/>
                      <a:pt x="118" y="84"/>
                    </a:cubicBezTo>
                    <a:cubicBezTo>
                      <a:pt x="109" y="97"/>
                      <a:pt x="87" y="92"/>
                      <a:pt x="75" y="88"/>
                    </a:cubicBezTo>
                    <a:cubicBezTo>
                      <a:pt x="89" y="82"/>
                      <a:pt x="104" y="91"/>
                      <a:pt x="113" y="80"/>
                    </a:cubicBezTo>
                    <a:cubicBezTo>
                      <a:pt x="113" y="65"/>
                      <a:pt x="122" y="58"/>
                      <a:pt x="135" y="56"/>
                    </a:cubicBezTo>
                    <a:cubicBezTo>
                      <a:pt x="140" y="44"/>
                      <a:pt x="129" y="27"/>
                      <a:pt x="136" y="13"/>
                    </a:cubicBezTo>
                    <a:cubicBezTo>
                      <a:pt x="128" y="15"/>
                      <a:pt x="126" y="27"/>
                      <a:pt x="126" y="34"/>
                    </a:cubicBezTo>
                    <a:cubicBezTo>
                      <a:pt x="119" y="43"/>
                      <a:pt x="112" y="52"/>
                      <a:pt x="99" y="51"/>
                    </a:cubicBezTo>
                    <a:cubicBezTo>
                      <a:pt x="92" y="50"/>
                      <a:pt x="86" y="43"/>
                      <a:pt x="78" y="43"/>
                    </a:cubicBezTo>
                    <a:cubicBezTo>
                      <a:pt x="63" y="42"/>
                      <a:pt x="53" y="48"/>
                      <a:pt x="39" y="52"/>
                    </a:cubicBezTo>
                    <a:cubicBezTo>
                      <a:pt x="38" y="75"/>
                      <a:pt x="4" y="84"/>
                      <a:pt x="9" y="108"/>
                    </a:cubicBezTo>
                    <a:cubicBezTo>
                      <a:pt x="11" y="118"/>
                      <a:pt x="20" y="123"/>
                      <a:pt x="23" y="134"/>
                    </a:cubicBezTo>
                    <a:cubicBezTo>
                      <a:pt x="17" y="151"/>
                      <a:pt x="30" y="168"/>
                      <a:pt x="39" y="181"/>
                    </a:cubicBezTo>
                    <a:cubicBezTo>
                      <a:pt x="42" y="181"/>
                      <a:pt x="48" y="181"/>
                      <a:pt x="45" y="184"/>
                    </a:cubicBezTo>
                    <a:cubicBezTo>
                      <a:pt x="57" y="181"/>
                      <a:pt x="74" y="181"/>
                      <a:pt x="84" y="176"/>
                    </a:cubicBezTo>
                    <a:cubicBezTo>
                      <a:pt x="97" y="170"/>
                      <a:pt x="100" y="157"/>
                      <a:pt x="107" y="146"/>
                    </a:cubicBezTo>
                    <a:cubicBezTo>
                      <a:pt x="114" y="134"/>
                      <a:pt x="130" y="131"/>
                      <a:pt x="138" y="120"/>
                    </a:cubicBezTo>
                    <a:cubicBezTo>
                      <a:pt x="146" y="107"/>
                      <a:pt x="141" y="89"/>
                      <a:pt x="145" y="70"/>
                    </a:cubicBezTo>
                    <a:cubicBezTo>
                      <a:pt x="152" y="64"/>
                      <a:pt x="164" y="63"/>
                      <a:pt x="172" y="59"/>
                    </a:cubicBezTo>
                    <a:cubicBezTo>
                      <a:pt x="179" y="43"/>
                      <a:pt x="178" y="29"/>
                      <a:pt x="168" y="1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94" name="Group 269"/>
            <p:cNvGrpSpPr/>
            <p:nvPr/>
          </p:nvGrpSpPr>
          <p:grpSpPr bwMode="auto">
            <a:xfrm>
              <a:off x="10729992" y="3695161"/>
              <a:ext cx="1403350" cy="733425"/>
              <a:chOff x="0" y="0"/>
              <a:chExt cx="1403350" cy="733425"/>
            </a:xfrm>
          </p:grpSpPr>
          <p:sp>
            <p:nvSpPr>
              <p:cNvPr id="23627" name="Freeform 100"/>
              <p:cNvSpPr>
                <a:spLocks noChangeArrowheads="1"/>
              </p:cNvSpPr>
              <p:nvPr/>
            </p:nvSpPr>
            <p:spPr bwMode="auto">
              <a:xfrm>
                <a:off x="948533" y="94227"/>
                <a:ext cx="127000" cy="17463"/>
              </a:xfrm>
              <a:custGeom>
                <a:avLst/>
                <a:gdLst>
                  <a:gd name="T0" fmla="*/ 97737006 w 163"/>
                  <a:gd name="T1" fmla="*/ 4765216 h 24"/>
                  <a:gd name="T2" fmla="*/ 95308424 w 163"/>
                  <a:gd name="T3" fmla="*/ 12706517 h 24"/>
                  <a:gd name="T4" fmla="*/ 0 w 163"/>
                  <a:gd name="T5" fmla="*/ 12176806 h 24"/>
                  <a:gd name="T6" fmla="*/ 38244918 w 163"/>
                  <a:gd name="T7" fmla="*/ 2647100 h 24"/>
                  <a:gd name="T8" fmla="*/ 55242666 w 163"/>
                  <a:gd name="T9" fmla="*/ 0 h 24"/>
                  <a:gd name="T10" fmla="*/ 80132319 w 163"/>
                  <a:gd name="T11" fmla="*/ 4235505 h 24"/>
                  <a:gd name="T12" fmla="*/ 97737006 w 163"/>
                  <a:gd name="T13" fmla="*/ 4765216 h 2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63"/>
                  <a:gd name="T22" fmla="*/ 0 h 24"/>
                  <a:gd name="T23" fmla="*/ 163 w 163"/>
                  <a:gd name="T24" fmla="*/ 24 h 2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63" h="24">
                    <a:moveTo>
                      <a:pt x="161" y="9"/>
                    </a:moveTo>
                    <a:cubicBezTo>
                      <a:pt x="163" y="17"/>
                      <a:pt x="159" y="20"/>
                      <a:pt x="157" y="24"/>
                    </a:cubicBezTo>
                    <a:cubicBezTo>
                      <a:pt x="107" y="11"/>
                      <a:pt x="56" y="16"/>
                      <a:pt x="0" y="23"/>
                    </a:cubicBezTo>
                    <a:cubicBezTo>
                      <a:pt x="6" y="0"/>
                      <a:pt x="39" y="7"/>
                      <a:pt x="63" y="5"/>
                    </a:cubicBezTo>
                    <a:cubicBezTo>
                      <a:pt x="73" y="4"/>
                      <a:pt x="82" y="0"/>
                      <a:pt x="91" y="0"/>
                    </a:cubicBezTo>
                    <a:cubicBezTo>
                      <a:pt x="106" y="0"/>
                      <a:pt x="119" y="7"/>
                      <a:pt x="132" y="8"/>
                    </a:cubicBezTo>
                    <a:cubicBezTo>
                      <a:pt x="143" y="8"/>
                      <a:pt x="154" y="1"/>
                      <a:pt x="16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8" name="Freeform 101"/>
              <p:cNvSpPr>
                <a:spLocks noChangeArrowheads="1"/>
              </p:cNvSpPr>
              <p:nvPr/>
            </p:nvSpPr>
            <p:spPr bwMode="auto">
              <a:xfrm>
                <a:off x="953296" y="125977"/>
                <a:ext cx="120650" cy="22225"/>
              </a:xfrm>
              <a:custGeom>
                <a:avLst/>
                <a:gdLst>
                  <a:gd name="T0" fmla="*/ 91488494 w 155"/>
                  <a:gd name="T1" fmla="*/ 5285718 h 29"/>
                  <a:gd name="T2" fmla="*/ 93306806 w 155"/>
                  <a:gd name="T3" fmla="*/ 14096017 h 29"/>
                  <a:gd name="T4" fmla="*/ 67253421 w 155"/>
                  <a:gd name="T5" fmla="*/ 8222484 h 29"/>
                  <a:gd name="T6" fmla="*/ 2423897 w 155"/>
                  <a:gd name="T7" fmla="*/ 15270876 h 29"/>
                  <a:gd name="T8" fmla="*/ 605585 w 155"/>
                  <a:gd name="T9" fmla="*/ 9984390 h 29"/>
                  <a:gd name="T10" fmla="*/ 59376925 w 155"/>
                  <a:gd name="T11" fmla="*/ 1761906 h 29"/>
                  <a:gd name="T12" fmla="*/ 91488494 w 155"/>
                  <a:gd name="T13" fmla="*/ 5285718 h 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155"/>
                  <a:gd name="T22" fmla="*/ 0 h 29"/>
                  <a:gd name="T23" fmla="*/ 155 w 155"/>
                  <a:gd name="T24" fmla="*/ 29 h 29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155" h="29">
                    <a:moveTo>
                      <a:pt x="151" y="9"/>
                    </a:moveTo>
                    <a:cubicBezTo>
                      <a:pt x="152" y="13"/>
                      <a:pt x="155" y="17"/>
                      <a:pt x="154" y="24"/>
                    </a:cubicBezTo>
                    <a:cubicBezTo>
                      <a:pt x="139" y="29"/>
                      <a:pt x="124" y="19"/>
                      <a:pt x="111" y="14"/>
                    </a:cubicBezTo>
                    <a:cubicBezTo>
                      <a:pt x="69" y="12"/>
                      <a:pt x="38" y="17"/>
                      <a:pt x="4" y="26"/>
                    </a:cubicBezTo>
                    <a:cubicBezTo>
                      <a:pt x="4" y="23"/>
                      <a:pt x="0" y="19"/>
                      <a:pt x="1" y="17"/>
                    </a:cubicBezTo>
                    <a:cubicBezTo>
                      <a:pt x="2" y="1"/>
                      <a:pt x="73" y="0"/>
                      <a:pt x="98" y="3"/>
                    </a:cubicBezTo>
                    <a:cubicBezTo>
                      <a:pt x="118" y="5"/>
                      <a:pt x="130" y="7"/>
                      <a:pt x="151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9" name="Freeform 102"/>
              <p:cNvSpPr>
                <a:spLocks noChangeArrowheads="1"/>
              </p:cNvSpPr>
              <p:nvPr/>
            </p:nvSpPr>
            <p:spPr bwMode="auto">
              <a:xfrm>
                <a:off x="975521" y="356165"/>
                <a:ext cx="93663" cy="19050"/>
              </a:xfrm>
              <a:custGeom>
                <a:avLst/>
                <a:gdLst>
                  <a:gd name="T0" fmla="*/ 69383826 w 119"/>
                  <a:gd name="T1" fmla="*/ 1889919 h 24"/>
                  <a:gd name="T2" fmla="*/ 73101223 w 119"/>
                  <a:gd name="T3" fmla="*/ 10080625 h 24"/>
                  <a:gd name="T4" fmla="*/ 66286651 w 119"/>
                  <a:gd name="T5" fmla="*/ 15120939 h 24"/>
                  <a:gd name="T6" fmla="*/ 0 w 119"/>
                  <a:gd name="T7" fmla="*/ 8190707 h 24"/>
                  <a:gd name="T8" fmla="*/ 16726325 w 119"/>
                  <a:gd name="T9" fmla="*/ 1889919 h 24"/>
                  <a:gd name="T10" fmla="*/ 69383826 w 119"/>
                  <a:gd name="T11" fmla="*/ 1889919 h 2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19"/>
                  <a:gd name="T19" fmla="*/ 0 h 24"/>
                  <a:gd name="T20" fmla="*/ 119 w 119"/>
                  <a:gd name="T21" fmla="*/ 24 h 2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19" h="24">
                    <a:moveTo>
                      <a:pt x="112" y="3"/>
                    </a:moveTo>
                    <a:cubicBezTo>
                      <a:pt x="114" y="7"/>
                      <a:pt x="119" y="9"/>
                      <a:pt x="118" y="16"/>
                    </a:cubicBezTo>
                    <a:cubicBezTo>
                      <a:pt x="115" y="20"/>
                      <a:pt x="111" y="21"/>
                      <a:pt x="107" y="24"/>
                    </a:cubicBezTo>
                    <a:cubicBezTo>
                      <a:pt x="81" y="10"/>
                      <a:pt x="25" y="22"/>
                      <a:pt x="0" y="13"/>
                    </a:cubicBezTo>
                    <a:cubicBezTo>
                      <a:pt x="2" y="0"/>
                      <a:pt x="21" y="4"/>
                      <a:pt x="27" y="3"/>
                    </a:cubicBezTo>
                    <a:cubicBezTo>
                      <a:pt x="47" y="0"/>
                      <a:pt x="88" y="10"/>
                      <a:pt x="112" y="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0" name="Freeform 103"/>
              <p:cNvSpPr>
                <a:spLocks noChangeArrowheads="1"/>
              </p:cNvSpPr>
              <p:nvPr/>
            </p:nvSpPr>
            <p:spPr bwMode="auto">
              <a:xfrm>
                <a:off x="975521" y="376802"/>
                <a:ext cx="96838" cy="25400"/>
              </a:xfrm>
              <a:custGeom>
                <a:avLst/>
                <a:gdLst>
                  <a:gd name="T0" fmla="*/ 71282223 w 123"/>
                  <a:gd name="T1" fmla="*/ 7701587 h 33"/>
                  <a:gd name="T2" fmla="*/ 72521434 w 123"/>
                  <a:gd name="T3" fmla="*/ 19550300 h 33"/>
                  <a:gd name="T4" fmla="*/ 27272893 w 123"/>
                  <a:gd name="T5" fmla="*/ 12441379 h 33"/>
                  <a:gd name="T6" fmla="*/ 0 w 123"/>
                  <a:gd name="T7" fmla="*/ 8886150 h 33"/>
                  <a:gd name="T8" fmla="*/ 71282223 w 123"/>
                  <a:gd name="T9" fmla="*/ 7701587 h 3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23"/>
                  <a:gd name="T16" fmla="*/ 0 h 33"/>
                  <a:gd name="T17" fmla="*/ 123 w 123"/>
                  <a:gd name="T18" fmla="*/ 33 h 33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23" h="33">
                    <a:moveTo>
                      <a:pt x="115" y="13"/>
                    </a:moveTo>
                    <a:cubicBezTo>
                      <a:pt x="123" y="18"/>
                      <a:pt x="118" y="30"/>
                      <a:pt x="117" y="33"/>
                    </a:cubicBezTo>
                    <a:cubicBezTo>
                      <a:pt x="93" y="32"/>
                      <a:pt x="70" y="23"/>
                      <a:pt x="44" y="21"/>
                    </a:cubicBezTo>
                    <a:cubicBezTo>
                      <a:pt x="29" y="20"/>
                      <a:pt x="1" y="31"/>
                      <a:pt x="0" y="15"/>
                    </a:cubicBezTo>
                    <a:cubicBezTo>
                      <a:pt x="33" y="0"/>
                      <a:pt x="70" y="20"/>
                      <a:pt x="115" y="1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1" name="Freeform 104"/>
              <p:cNvSpPr>
                <a:spLocks noChangeArrowheads="1"/>
              </p:cNvSpPr>
              <p:nvPr/>
            </p:nvSpPr>
            <p:spPr bwMode="auto">
              <a:xfrm>
                <a:off x="973933" y="600640"/>
                <a:ext cx="100013" cy="25400"/>
              </a:xfrm>
              <a:custGeom>
                <a:avLst/>
                <a:gdLst>
                  <a:gd name="T0" fmla="*/ 72129521 w 129"/>
                  <a:gd name="T1" fmla="*/ 7813488 h 34"/>
                  <a:gd name="T2" fmla="*/ 68523627 w 129"/>
                  <a:gd name="T3" fmla="*/ 18975291 h 34"/>
                  <a:gd name="T4" fmla="*/ 61911143 w 129"/>
                  <a:gd name="T5" fmla="*/ 16185028 h 34"/>
                  <a:gd name="T6" fmla="*/ 0 w 129"/>
                  <a:gd name="T7" fmla="*/ 12277912 h 34"/>
                  <a:gd name="T8" fmla="*/ 39070188 w 129"/>
                  <a:gd name="T9" fmla="*/ 7813488 h 34"/>
                  <a:gd name="T10" fmla="*/ 72129521 w 129"/>
                  <a:gd name="T11" fmla="*/ 7813488 h 3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29"/>
                  <a:gd name="T19" fmla="*/ 0 h 34"/>
                  <a:gd name="T20" fmla="*/ 129 w 129"/>
                  <a:gd name="T21" fmla="*/ 34 h 3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29" h="34">
                    <a:moveTo>
                      <a:pt x="120" y="14"/>
                    </a:moveTo>
                    <a:cubicBezTo>
                      <a:pt x="127" y="19"/>
                      <a:pt x="129" y="32"/>
                      <a:pt x="114" y="34"/>
                    </a:cubicBezTo>
                    <a:cubicBezTo>
                      <a:pt x="111" y="34"/>
                      <a:pt x="107" y="30"/>
                      <a:pt x="103" y="29"/>
                    </a:cubicBezTo>
                    <a:cubicBezTo>
                      <a:pt x="75" y="22"/>
                      <a:pt x="26" y="27"/>
                      <a:pt x="0" y="22"/>
                    </a:cubicBezTo>
                    <a:cubicBezTo>
                      <a:pt x="13" y="0"/>
                      <a:pt x="51" y="14"/>
                      <a:pt x="65" y="14"/>
                    </a:cubicBezTo>
                    <a:cubicBezTo>
                      <a:pt x="93" y="13"/>
                      <a:pt x="98" y="19"/>
                      <a:pt x="120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2" name="Freeform 105"/>
              <p:cNvSpPr>
                <a:spLocks noChangeArrowheads="1"/>
              </p:cNvSpPr>
              <p:nvPr/>
            </p:nvSpPr>
            <p:spPr bwMode="auto">
              <a:xfrm>
                <a:off x="969171" y="632390"/>
                <a:ext cx="106363" cy="30163"/>
              </a:xfrm>
              <a:custGeom>
                <a:avLst/>
                <a:gdLst>
                  <a:gd name="T0" fmla="*/ 77152760 w 137"/>
                  <a:gd name="T1" fmla="*/ 5117907 h 40"/>
                  <a:gd name="T2" fmla="*/ 82577270 w 137"/>
                  <a:gd name="T3" fmla="*/ 13078678 h 40"/>
                  <a:gd name="T4" fmla="*/ 62083381 w 137"/>
                  <a:gd name="T5" fmla="*/ 17627256 h 40"/>
                  <a:gd name="T6" fmla="*/ 15068609 w 137"/>
                  <a:gd name="T7" fmla="*/ 13078678 h 40"/>
                  <a:gd name="T8" fmla="*/ 0 w 137"/>
                  <a:gd name="T9" fmla="*/ 8529342 h 40"/>
                  <a:gd name="T10" fmla="*/ 77152760 w 137"/>
                  <a:gd name="T11" fmla="*/ 5117907 h 4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37"/>
                  <a:gd name="T19" fmla="*/ 0 h 40"/>
                  <a:gd name="T20" fmla="*/ 137 w 137"/>
                  <a:gd name="T21" fmla="*/ 40 h 4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37" h="40">
                    <a:moveTo>
                      <a:pt x="128" y="9"/>
                    </a:moveTo>
                    <a:cubicBezTo>
                      <a:pt x="132" y="13"/>
                      <a:pt x="134" y="18"/>
                      <a:pt x="137" y="23"/>
                    </a:cubicBezTo>
                    <a:cubicBezTo>
                      <a:pt x="132" y="40"/>
                      <a:pt x="121" y="32"/>
                      <a:pt x="103" y="31"/>
                    </a:cubicBezTo>
                    <a:cubicBezTo>
                      <a:pt x="84" y="29"/>
                      <a:pt x="51" y="25"/>
                      <a:pt x="25" y="23"/>
                    </a:cubicBezTo>
                    <a:cubicBezTo>
                      <a:pt x="16" y="22"/>
                      <a:pt x="2" y="27"/>
                      <a:pt x="0" y="15"/>
                    </a:cubicBezTo>
                    <a:cubicBezTo>
                      <a:pt x="32" y="0"/>
                      <a:pt x="88" y="29"/>
                      <a:pt x="128" y="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3" name="Freeform 10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1403350" cy="733425"/>
              </a:xfrm>
              <a:custGeom>
                <a:avLst/>
                <a:gdLst>
                  <a:gd name="T0" fmla="*/ 366118507 w 1801"/>
                  <a:gd name="T1" fmla="*/ 59406655 h 942"/>
                  <a:gd name="T2" fmla="*/ 621733945 w 1801"/>
                  <a:gd name="T3" fmla="*/ 96384657 h 942"/>
                  <a:gd name="T4" fmla="*/ 845776842 w 1801"/>
                  <a:gd name="T5" fmla="*/ 59406655 h 942"/>
                  <a:gd name="T6" fmla="*/ 1071033547 w 1801"/>
                  <a:gd name="T7" fmla="*/ 459493174 h 942"/>
                  <a:gd name="T8" fmla="*/ 920457483 w 1801"/>
                  <a:gd name="T9" fmla="*/ 532841883 h 942"/>
                  <a:gd name="T10" fmla="*/ 749845506 w 1801"/>
                  <a:gd name="T11" fmla="*/ 566788863 h 942"/>
                  <a:gd name="T12" fmla="*/ 553731877 w 1801"/>
                  <a:gd name="T13" fmla="*/ 547390478 h 942"/>
                  <a:gd name="T14" fmla="*/ 358832933 w 1801"/>
                  <a:gd name="T15" fmla="*/ 535267168 h 942"/>
                  <a:gd name="T16" fmla="*/ 139039971 w 1801"/>
                  <a:gd name="T17" fmla="*/ 536479421 h 942"/>
                  <a:gd name="T18" fmla="*/ 166362042 w 1801"/>
                  <a:gd name="T19" fmla="*/ 147910500 h 942"/>
                  <a:gd name="T20" fmla="*/ 843955059 w 1801"/>
                  <a:gd name="T21" fmla="*/ 419484150 h 942"/>
                  <a:gd name="T22" fmla="*/ 730416010 w 1801"/>
                  <a:gd name="T23" fmla="*/ 32733960 h 942"/>
                  <a:gd name="T24" fmla="*/ 787488938 w 1801"/>
                  <a:gd name="T25" fmla="*/ 563151326 h 942"/>
                  <a:gd name="T26" fmla="*/ 717665866 w 1801"/>
                  <a:gd name="T27" fmla="*/ 535267168 h 942"/>
                  <a:gd name="T28" fmla="*/ 720701651 w 1801"/>
                  <a:gd name="T29" fmla="*/ 35764983 h 942"/>
                  <a:gd name="T30" fmla="*/ 428049101 w 1801"/>
                  <a:gd name="T31" fmla="*/ 62437677 h 942"/>
                  <a:gd name="T32" fmla="*/ 312688366 w 1801"/>
                  <a:gd name="T33" fmla="*/ 155184797 h 942"/>
                  <a:gd name="T34" fmla="*/ 357618151 w 1801"/>
                  <a:gd name="T35" fmla="*/ 526174102 h 942"/>
                  <a:gd name="T36" fmla="*/ 355190146 w 1801"/>
                  <a:gd name="T37" fmla="*/ 76986272 h 942"/>
                  <a:gd name="T38" fmla="*/ 624769731 w 1801"/>
                  <a:gd name="T39" fmla="*/ 180038711 h 942"/>
                  <a:gd name="T40" fmla="*/ 491194379 w 1801"/>
                  <a:gd name="T41" fmla="*/ 107902254 h 942"/>
                  <a:gd name="T42" fmla="*/ 497872952 w 1801"/>
                  <a:gd name="T43" fmla="*/ 451006623 h 942"/>
                  <a:gd name="T44" fmla="*/ 366118507 w 1801"/>
                  <a:gd name="T45" fmla="*/ 123056586 h 942"/>
                  <a:gd name="T46" fmla="*/ 166362042 w 1801"/>
                  <a:gd name="T47" fmla="*/ 157610082 h 942"/>
                  <a:gd name="T48" fmla="*/ 50394367 w 1801"/>
                  <a:gd name="T49" fmla="*/ 486771594 h 942"/>
                  <a:gd name="T50" fmla="*/ 239828729 w 1801"/>
                  <a:gd name="T51" fmla="*/ 141242718 h 942"/>
                  <a:gd name="T52" fmla="*/ 706736725 w 1801"/>
                  <a:gd name="T53" fmla="*/ 162459094 h 942"/>
                  <a:gd name="T54" fmla="*/ 707343727 w 1801"/>
                  <a:gd name="T55" fmla="*/ 540116181 h 942"/>
                  <a:gd name="T56" fmla="*/ 220400012 w 1801"/>
                  <a:gd name="T57" fmla="*/ 271573601 h 942"/>
                  <a:gd name="T58" fmla="*/ 262901013 w 1801"/>
                  <a:gd name="T59" fmla="*/ 182463217 h 942"/>
                  <a:gd name="T60" fmla="*/ 230721372 w 1801"/>
                  <a:gd name="T61" fmla="*/ 235808631 h 942"/>
                  <a:gd name="T62" fmla="*/ 201577469 w 1801"/>
                  <a:gd name="T63" fmla="*/ 296427515 h 942"/>
                  <a:gd name="T64" fmla="*/ 146326324 w 1801"/>
                  <a:gd name="T65" fmla="*/ 421302919 h 942"/>
                  <a:gd name="T66" fmla="*/ 161505253 w 1801"/>
                  <a:gd name="T67" fmla="*/ 417059643 h 942"/>
                  <a:gd name="T68" fmla="*/ 364904504 w 1801"/>
                  <a:gd name="T69" fmla="*/ 161246841 h 942"/>
                  <a:gd name="T70" fmla="*/ 489372596 w 1801"/>
                  <a:gd name="T71" fmla="*/ 349166365 h 942"/>
                  <a:gd name="T72" fmla="*/ 633270087 w 1801"/>
                  <a:gd name="T73" fmla="*/ 526174102 h 942"/>
                  <a:gd name="T74" fmla="*/ 890706627 w 1801"/>
                  <a:gd name="T75" fmla="*/ 240657643 h 942"/>
                  <a:gd name="T76" fmla="*/ 853063195 w 1801"/>
                  <a:gd name="T77" fmla="*/ 199437096 h 942"/>
                  <a:gd name="T78" fmla="*/ 244686298 w 1801"/>
                  <a:gd name="T79" fmla="*/ 181857480 h 942"/>
                  <a:gd name="T80" fmla="*/ 271401368 w 1801"/>
                  <a:gd name="T81" fmla="*/ 193375052 h 942"/>
                  <a:gd name="T82" fmla="*/ 344261005 w 1801"/>
                  <a:gd name="T83" fmla="*/ 531023893 h 942"/>
                  <a:gd name="T84" fmla="*/ 298723440 w 1801"/>
                  <a:gd name="T85" fmla="*/ 201861602 h 942"/>
                  <a:gd name="T86" fmla="*/ 845776842 w 1801"/>
                  <a:gd name="T87" fmla="*/ 326131220 h 942"/>
                  <a:gd name="T88" fmla="*/ 977531190 w 1801"/>
                  <a:gd name="T89" fmla="*/ 538298190 h 942"/>
                  <a:gd name="T90" fmla="*/ 845776842 w 1801"/>
                  <a:gd name="T91" fmla="*/ 230352324 h 942"/>
                  <a:gd name="T92" fmla="*/ 958708695 w 1801"/>
                  <a:gd name="T93" fmla="*/ 248538457 h 942"/>
                  <a:gd name="T94" fmla="*/ 888885623 w 1801"/>
                  <a:gd name="T95" fmla="*/ 304914066 h 942"/>
                  <a:gd name="T96" fmla="*/ 204006253 w 1801"/>
                  <a:gd name="T97" fmla="*/ 332192486 h 942"/>
                  <a:gd name="T98" fmla="*/ 228900368 w 1801"/>
                  <a:gd name="T99" fmla="*/ 390993379 h 942"/>
                  <a:gd name="T100" fmla="*/ 894350193 w 1801"/>
                  <a:gd name="T101" fmla="*/ 317038154 h 942"/>
                  <a:gd name="T102" fmla="*/ 166362042 w 1801"/>
                  <a:gd name="T103" fmla="*/ 354621893 h 942"/>
                  <a:gd name="T104" fmla="*/ 213113659 w 1801"/>
                  <a:gd name="T105" fmla="*/ 375838269 h 942"/>
                  <a:gd name="T106" fmla="*/ 1033390115 w 1801"/>
                  <a:gd name="T107" fmla="*/ 398267677 h 942"/>
                  <a:gd name="T108" fmla="*/ 120218255 w 1801"/>
                  <a:gd name="T109" fmla="*/ 446156832 h 942"/>
                  <a:gd name="T110" fmla="*/ 1060105185 w 1801"/>
                  <a:gd name="T111" fmla="*/ 485559341 h 942"/>
                  <a:gd name="T112" fmla="*/ 488765595 w 1801"/>
                  <a:gd name="T113" fmla="*/ 495864660 h 942"/>
                  <a:gd name="T114" fmla="*/ 108682113 w 1801"/>
                  <a:gd name="T115" fmla="*/ 474647506 h 942"/>
                  <a:gd name="T116" fmla="*/ 1083177469 w 1801"/>
                  <a:gd name="T117" fmla="*/ 515262267 h 942"/>
                  <a:gd name="T118" fmla="*/ 367940290 w 1801"/>
                  <a:gd name="T119" fmla="*/ 529205124 h 94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801"/>
                  <a:gd name="T181" fmla="*/ 0 h 942"/>
                  <a:gd name="T182" fmla="*/ 1801 w 1801"/>
                  <a:gd name="T183" fmla="*/ 942 h 942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801" h="942">
                    <a:moveTo>
                      <a:pt x="418" y="203"/>
                    </a:moveTo>
                    <a:cubicBezTo>
                      <a:pt x="424" y="202"/>
                      <a:pt x="431" y="207"/>
                      <a:pt x="439" y="209"/>
                    </a:cubicBezTo>
                    <a:cubicBezTo>
                      <a:pt x="446" y="193"/>
                      <a:pt x="437" y="167"/>
                      <a:pt x="448" y="154"/>
                    </a:cubicBezTo>
                    <a:cubicBezTo>
                      <a:pt x="483" y="148"/>
                      <a:pt x="521" y="145"/>
                      <a:pt x="559" y="125"/>
                    </a:cubicBezTo>
                    <a:cubicBezTo>
                      <a:pt x="570" y="120"/>
                      <a:pt x="582" y="114"/>
                      <a:pt x="586" y="109"/>
                    </a:cubicBezTo>
                    <a:cubicBezTo>
                      <a:pt x="592" y="108"/>
                      <a:pt x="591" y="104"/>
                      <a:pt x="595" y="109"/>
                    </a:cubicBezTo>
                    <a:cubicBezTo>
                      <a:pt x="598" y="105"/>
                      <a:pt x="601" y="103"/>
                      <a:pt x="603" y="98"/>
                    </a:cubicBezTo>
                    <a:cubicBezTo>
                      <a:pt x="632" y="93"/>
                      <a:pt x="665" y="90"/>
                      <a:pt x="691" y="89"/>
                    </a:cubicBezTo>
                    <a:cubicBezTo>
                      <a:pt x="715" y="89"/>
                      <a:pt x="740" y="91"/>
                      <a:pt x="762" y="98"/>
                    </a:cubicBezTo>
                    <a:cubicBezTo>
                      <a:pt x="775" y="102"/>
                      <a:pt x="791" y="104"/>
                      <a:pt x="803" y="119"/>
                    </a:cubicBezTo>
                    <a:cubicBezTo>
                      <a:pt x="807" y="131"/>
                      <a:pt x="808" y="136"/>
                      <a:pt x="808" y="144"/>
                    </a:cubicBezTo>
                    <a:cubicBezTo>
                      <a:pt x="816" y="144"/>
                      <a:pt x="827" y="139"/>
                      <a:pt x="841" y="138"/>
                    </a:cubicBezTo>
                    <a:cubicBezTo>
                      <a:pt x="864" y="136"/>
                      <a:pt x="896" y="145"/>
                      <a:pt x="926" y="148"/>
                    </a:cubicBezTo>
                    <a:cubicBezTo>
                      <a:pt x="956" y="151"/>
                      <a:pt x="1002" y="136"/>
                      <a:pt x="1024" y="159"/>
                    </a:cubicBezTo>
                    <a:cubicBezTo>
                      <a:pt x="1034" y="169"/>
                      <a:pt x="1041" y="195"/>
                      <a:pt x="1044" y="215"/>
                    </a:cubicBezTo>
                    <a:cubicBezTo>
                      <a:pt x="1046" y="227"/>
                      <a:pt x="1045" y="238"/>
                      <a:pt x="1043" y="248"/>
                    </a:cubicBezTo>
                    <a:cubicBezTo>
                      <a:pt x="1056" y="248"/>
                      <a:pt x="1067" y="236"/>
                      <a:pt x="1081" y="238"/>
                    </a:cubicBezTo>
                    <a:cubicBezTo>
                      <a:pt x="1091" y="180"/>
                      <a:pt x="1074" y="116"/>
                      <a:pt x="1088" y="77"/>
                    </a:cubicBezTo>
                    <a:cubicBezTo>
                      <a:pt x="1125" y="70"/>
                      <a:pt x="1164" y="53"/>
                      <a:pt x="1200" y="37"/>
                    </a:cubicBezTo>
                    <a:cubicBezTo>
                      <a:pt x="1246" y="0"/>
                      <a:pt x="1316" y="6"/>
                      <a:pt x="1369" y="19"/>
                    </a:cubicBezTo>
                    <a:cubicBezTo>
                      <a:pt x="1396" y="33"/>
                      <a:pt x="1390" y="63"/>
                      <a:pt x="1393" y="98"/>
                    </a:cubicBezTo>
                    <a:cubicBezTo>
                      <a:pt x="1398" y="164"/>
                      <a:pt x="1399" y="245"/>
                      <a:pt x="1394" y="307"/>
                    </a:cubicBezTo>
                    <a:cubicBezTo>
                      <a:pt x="1426" y="281"/>
                      <a:pt x="1479" y="261"/>
                      <a:pt x="1529" y="272"/>
                    </a:cubicBezTo>
                    <a:cubicBezTo>
                      <a:pt x="1541" y="292"/>
                      <a:pt x="1549" y="314"/>
                      <a:pt x="1560" y="335"/>
                    </a:cubicBezTo>
                    <a:cubicBezTo>
                      <a:pt x="1565" y="346"/>
                      <a:pt x="1568" y="357"/>
                      <a:pt x="1573" y="369"/>
                    </a:cubicBezTo>
                    <a:cubicBezTo>
                      <a:pt x="1592" y="419"/>
                      <a:pt x="1626" y="465"/>
                      <a:pt x="1649" y="518"/>
                    </a:cubicBezTo>
                    <a:cubicBezTo>
                      <a:pt x="1654" y="530"/>
                      <a:pt x="1663" y="542"/>
                      <a:pt x="1669" y="554"/>
                    </a:cubicBezTo>
                    <a:cubicBezTo>
                      <a:pt x="1700" y="621"/>
                      <a:pt x="1729" y="692"/>
                      <a:pt x="1764" y="758"/>
                    </a:cubicBezTo>
                    <a:cubicBezTo>
                      <a:pt x="1767" y="762"/>
                      <a:pt x="1769" y="767"/>
                      <a:pt x="1775" y="770"/>
                    </a:cubicBezTo>
                    <a:cubicBezTo>
                      <a:pt x="1776" y="774"/>
                      <a:pt x="1773" y="775"/>
                      <a:pt x="1773" y="779"/>
                    </a:cubicBezTo>
                    <a:cubicBezTo>
                      <a:pt x="1785" y="793"/>
                      <a:pt x="1789" y="814"/>
                      <a:pt x="1801" y="827"/>
                    </a:cubicBezTo>
                    <a:cubicBezTo>
                      <a:pt x="1800" y="866"/>
                      <a:pt x="1762" y="912"/>
                      <a:pt x="1723" y="918"/>
                    </a:cubicBezTo>
                    <a:cubicBezTo>
                      <a:pt x="1690" y="924"/>
                      <a:pt x="1662" y="922"/>
                      <a:pt x="1635" y="912"/>
                    </a:cubicBezTo>
                    <a:cubicBezTo>
                      <a:pt x="1623" y="908"/>
                      <a:pt x="1611" y="902"/>
                      <a:pt x="1596" y="905"/>
                    </a:cubicBezTo>
                    <a:cubicBezTo>
                      <a:pt x="1572" y="895"/>
                      <a:pt x="1543" y="889"/>
                      <a:pt x="1516" y="879"/>
                    </a:cubicBezTo>
                    <a:cubicBezTo>
                      <a:pt x="1503" y="874"/>
                      <a:pt x="1486" y="868"/>
                      <a:pt x="1481" y="862"/>
                    </a:cubicBezTo>
                    <a:cubicBezTo>
                      <a:pt x="1473" y="854"/>
                      <a:pt x="1469" y="831"/>
                      <a:pt x="1463" y="817"/>
                    </a:cubicBezTo>
                    <a:cubicBezTo>
                      <a:pt x="1457" y="804"/>
                      <a:pt x="1447" y="790"/>
                      <a:pt x="1441" y="774"/>
                    </a:cubicBezTo>
                    <a:cubicBezTo>
                      <a:pt x="1429" y="743"/>
                      <a:pt x="1418" y="721"/>
                      <a:pt x="1403" y="692"/>
                    </a:cubicBezTo>
                    <a:cubicBezTo>
                      <a:pt x="1401" y="739"/>
                      <a:pt x="1402" y="819"/>
                      <a:pt x="1403" y="882"/>
                    </a:cubicBezTo>
                    <a:cubicBezTo>
                      <a:pt x="1404" y="933"/>
                      <a:pt x="1345" y="939"/>
                      <a:pt x="1299" y="941"/>
                    </a:cubicBezTo>
                    <a:cubicBezTo>
                      <a:pt x="1277" y="942"/>
                      <a:pt x="1258" y="936"/>
                      <a:pt x="1235" y="935"/>
                    </a:cubicBezTo>
                    <a:cubicBezTo>
                      <a:pt x="1221" y="922"/>
                      <a:pt x="1193" y="899"/>
                      <a:pt x="1171" y="902"/>
                    </a:cubicBezTo>
                    <a:cubicBezTo>
                      <a:pt x="1161" y="903"/>
                      <a:pt x="1155" y="913"/>
                      <a:pt x="1144" y="915"/>
                    </a:cubicBezTo>
                    <a:cubicBezTo>
                      <a:pt x="1119" y="917"/>
                      <a:pt x="1095" y="920"/>
                      <a:pt x="1081" y="900"/>
                    </a:cubicBezTo>
                    <a:cubicBezTo>
                      <a:pt x="1067" y="900"/>
                      <a:pt x="1051" y="890"/>
                      <a:pt x="1041" y="882"/>
                    </a:cubicBezTo>
                    <a:cubicBezTo>
                      <a:pt x="1030" y="880"/>
                      <a:pt x="1023" y="893"/>
                      <a:pt x="1017" y="897"/>
                    </a:cubicBezTo>
                    <a:cubicBezTo>
                      <a:pt x="1000" y="906"/>
                      <a:pt x="977" y="904"/>
                      <a:pt x="956" y="905"/>
                    </a:cubicBezTo>
                    <a:cubicBezTo>
                      <a:pt x="942" y="905"/>
                      <a:pt x="927" y="904"/>
                      <a:pt x="912" y="903"/>
                    </a:cubicBezTo>
                    <a:cubicBezTo>
                      <a:pt x="891" y="901"/>
                      <a:pt x="872" y="892"/>
                      <a:pt x="850" y="899"/>
                    </a:cubicBezTo>
                    <a:cubicBezTo>
                      <a:pt x="834" y="893"/>
                      <a:pt x="822" y="892"/>
                      <a:pt x="809" y="885"/>
                    </a:cubicBezTo>
                    <a:cubicBezTo>
                      <a:pt x="796" y="905"/>
                      <a:pt x="740" y="906"/>
                      <a:pt x="726" y="902"/>
                    </a:cubicBezTo>
                    <a:cubicBezTo>
                      <a:pt x="721" y="901"/>
                      <a:pt x="730" y="906"/>
                      <a:pt x="724" y="906"/>
                    </a:cubicBezTo>
                    <a:cubicBezTo>
                      <a:pt x="704" y="899"/>
                      <a:pt x="641" y="896"/>
                      <a:pt x="606" y="886"/>
                    </a:cubicBezTo>
                    <a:cubicBezTo>
                      <a:pt x="600" y="888"/>
                      <a:pt x="602" y="901"/>
                      <a:pt x="597" y="899"/>
                    </a:cubicBezTo>
                    <a:cubicBezTo>
                      <a:pt x="590" y="898"/>
                      <a:pt x="591" y="890"/>
                      <a:pt x="591" y="883"/>
                    </a:cubicBezTo>
                    <a:cubicBezTo>
                      <a:pt x="588" y="891"/>
                      <a:pt x="577" y="897"/>
                      <a:pt x="574" y="900"/>
                    </a:cubicBezTo>
                    <a:cubicBezTo>
                      <a:pt x="541" y="895"/>
                      <a:pt x="496" y="909"/>
                      <a:pt x="456" y="894"/>
                    </a:cubicBezTo>
                    <a:cubicBezTo>
                      <a:pt x="428" y="866"/>
                      <a:pt x="399" y="840"/>
                      <a:pt x="360" y="823"/>
                    </a:cubicBezTo>
                    <a:cubicBezTo>
                      <a:pt x="367" y="754"/>
                      <a:pt x="366" y="687"/>
                      <a:pt x="370" y="612"/>
                    </a:cubicBezTo>
                    <a:cubicBezTo>
                      <a:pt x="344" y="672"/>
                      <a:pt x="320" y="731"/>
                      <a:pt x="294" y="786"/>
                    </a:cubicBezTo>
                    <a:cubicBezTo>
                      <a:pt x="280" y="816"/>
                      <a:pt x="271" y="848"/>
                      <a:pt x="256" y="876"/>
                    </a:cubicBezTo>
                    <a:cubicBezTo>
                      <a:pt x="247" y="885"/>
                      <a:pt x="237" y="877"/>
                      <a:pt x="229" y="885"/>
                    </a:cubicBezTo>
                    <a:cubicBezTo>
                      <a:pt x="201" y="876"/>
                      <a:pt x="167" y="870"/>
                      <a:pt x="151" y="845"/>
                    </a:cubicBezTo>
                    <a:cubicBezTo>
                      <a:pt x="102" y="822"/>
                      <a:pt x="52" y="805"/>
                      <a:pt x="3" y="788"/>
                    </a:cubicBezTo>
                    <a:cubicBezTo>
                      <a:pt x="0" y="782"/>
                      <a:pt x="5" y="770"/>
                      <a:pt x="4" y="771"/>
                    </a:cubicBezTo>
                    <a:cubicBezTo>
                      <a:pt x="40" y="694"/>
                      <a:pt x="81" y="620"/>
                      <a:pt x="119" y="545"/>
                    </a:cubicBezTo>
                    <a:cubicBezTo>
                      <a:pt x="120" y="512"/>
                      <a:pt x="140" y="493"/>
                      <a:pt x="151" y="465"/>
                    </a:cubicBezTo>
                    <a:cubicBezTo>
                      <a:pt x="172" y="417"/>
                      <a:pt x="196" y="378"/>
                      <a:pt x="219" y="329"/>
                    </a:cubicBezTo>
                    <a:cubicBezTo>
                      <a:pt x="229" y="308"/>
                      <a:pt x="254" y="256"/>
                      <a:pt x="274" y="244"/>
                    </a:cubicBezTo>
                    <a:cubicBezTo>
                      <a:pt x="287" y="235"/>
                      <a:pt x="312" y="231"/>
                      <a:pt x="330" y="228"/>
                    </a:cubicBezTo>
                    <a:cubicBezTo>
                      <a:pt x="341" y="227"/>
                      <a:pt x="348" y="223"/>
                      <a:pt x="357" y="221"/>
                    </a:cubicBezTo>
                    <a:cubicBezTo>
                      <a:pt x="379" y="215"/>
                      <a:pt x="403" y="218"/>
                      <a:pt x="418" y="203"/>
                    </a:cubicBezTo>
                    <a:close/>
                    <a:moveTo>
                      <a:pt x="1297" y="929"/>
                    </a:moveTo>
                    <a:cubicBezTo>
                      <a:pt x="1327" y="927"/>
                      <a:pt x="1379" y="920"/>
                      <a:pt x="1388" y="899"/>
                    </a:cubicBezTo>
                    <a:cubicBezTo>
                      <a:pt x="1392" y="889"/>
                      <a:pt x="1389" y="861"/>
                      <a:pt x="1390" y="845"/>
                    </a:cubicBezTo>
                    <a:cubicBezTo>
                      <a:pt x="1392" y="802"/>
                      <a:pt x="1391" y="739"/>
                      <a:pt x="1390" y="692"/>
                    </a:cubicBezTo>
                    <a:cubicBezTo>
                      <a:pt x="1389" y="667"/>
                      <a:pt x="1384" y="635"/>
                      <a:pt x="1384" y="601"/>
                    </a:cubicBezTo>
                    <a:cubicBezTo>
                      <a:pt x="1383" y="539"/>
                      <a:pt x="1378" y="485"/>
                      <a:pt x="1381" y="418"/>
                    </a:cubicBezTo>
                    <a:cubicBezTo>
                      <a:pt x="1385" y="279"/>
                      <a:pt x="1390" y="165"/>
                      <a:pt x="1379" y="53"/>
                    </a:cubicBezTo>
                    <a:cubicBezTo>
                      <a:pt x="1371" y="52"/>
                      <a:pt x="1375" y="43"/>
                      <a:pt x="1373" y="41"/>
                    </a:cubicBezTo>
                    <a:cubicBezTo>
                      <a:pt x="1353" y="27"/>
                      <a:pt x="1334" y="28"/>
                      <a:pt x="1309" y="24"/>
                    </a:cubicBezTo>
                    <a:cubicBezTo>
                      <a:pt x="1295" y="21"/>
                      <a:pt x="1278" y="19"/>
                      <a:pt x="1269" y="21"/>
                    </a:cubicBezTo>
                    <a:cubicBezTo>
                      <a:pt x="1246" y="24"/>
                      <a:pt x="1212" y="33"/>
                      <a:pt x="1203" y="54"/>
                    </a:cubicBezTo>
                    <a:cubicBezTo>
                      <a:pt x="1195" y="76"/>
                      <a:pt x="1203" y="142"/>
                      <a:pt x="1205" y="165"/>
                    </a:cubicBezTo>
                    <a:cubicBezTo>
                      <a:pt x="1207" y="200"/>
                      <a:pt x="1207" y="233"/>
                      <a:pt x="1211" y="271"/>
                    </a:cubicBezTo>
                    <a:cubicBezTo>
                      <a:pt x="1215" y="316"/>
                      <a:pt x="1224" y="363"/>
                      <a:pt x="1225" y="415"/>
                    </a:cubicBezTo>
                    <a:cubicBezTo>
                      <a:pt x="1225" y="495"/>
                      <a:pt x="1231" y="588"/>
                      <a:pt x="1225" y="670"/>
                    </a:cubicBezTo>
                    <a:cubicBezTo>
                      <a:pt x="1223" y="685"/>
                      <a:pt x="1226" y="700"/>
                      <a:pt x="1226" y="717"/>
                    </a:cubicBezTo>
                    <a:cubicBezTo>
                      <a:pt x="1226" y="782"/>
                      <a:pt x="1220" y="846"/>
                      <a:pt x="1217" y="906"/>
                    </a:cubicBezTo>
                    <a:cubicBezTo>
                      <a:pt x="1236" y="921"/>
                      <a:pt x="1265" y="931"/>
                      <a:pt x="1297" y="929"/>
                    </a:cubicBezTo>
                    <a:close/>
                    <a:moveTo>
                      <a:pt x="1096" y="98"/>
                    </a:moveTo>
                    <a:cubicBezTo>
                      <a:pt x="1095" y="145"/>
                      <a:pt x="1097" y="205"/>
                      <a:pt x="1096" y="236"/>
                    </a:cubicBezTo>
                    <a:cubicBezTo>
                      <a:pt x="1118" y="243"/>
                      <a:pt x="1147" y="246"/>
                      <a:pt x="1171" y="250"/>
                    </a:cubicBezTo>
                    <a:cubicBezTo>
                      <a:pt x="1172" y="255"/>
                      <a:pt x="1176" y="257"/>
                      <a:pt x="1178" y="260"/>
                    </a:cubicBezTo>
                    <a:cubicBezTo>
                      <a:pt x="1184" y="288"/>
                      <a:pt x="1181" y="323"/>
                      <a:pt x="1181" y="356"/>
                    </a:cubicBezTo>
                    <a:cubicBezTo>
                      <a:pt x="1180" y="446"/>
                      <a:pt x="1189" y="547"/>
                      <a:pt x="1185" y="644"/>
                    </a:cubicBezTo>
                    <a:cubicBezTo>
                      <a:pt x="1182" y="719"/>
                      <a:pt x="1184" y="792"/>
                      <a:pt x="1182" y="883"/>
                    </a:cubicBezTo>
                    <a:cubicBezTo>
                      <a:pt x="1190" y="886"/>
                      <a:pt x="1190" y="895"/>
                      <a:pt x="1203" y="895"/>
                    </a:cubicBezTo>
                    <a:cubicBezTo>
                      <a:pt x="1218" y="796"/>
                      <a:pt x="1211" y="701"/>
                      <a:pt x="1211" y="580"/>
                    </a:cubicBezTo>
                    <a:cubicBezTo>
                      <a:pt x="1211" y="565"/>
                      <a:pt x="1215" y="550"/>
                      <a:pt x="1215" y="535"/>
                    </a:cubicBezTo>
                    <a:cubicBezTo>
                      <a:pt x="1217" y="492"/>
                      <a:pt x="1215" y="448"/>
                      <a:pt x="1214" y="406"/>
                    </a:cubicBezTo>
                    <a:cubicBezTo>
                      <a:pt x="1212" y="354"/>
                      <a:pt x="1202" y="303"/>
                      <a:pt x="1199" y="251"/>
                    </a:cubicBezTo>
                    <a:cubicBezTo>
                      <a:pt x="1195" y="201"/>
                      <a:pt x="1193" y="149"/>
                      <a:pt x="1191" y="98"/>
                    </a:cubicBezTo>
                    <a:cubicBezTo>
                      <a:pt x="1191" y="85"/>
                      <a:pt x="1195" y="71"/>
                      <a:pt x="1187" y="59"/>
                    </a:cubicBezTo>
                    <a:cubicBezTo>
                      <a:pt x="1155" y="71"/>
                      <a:pt x="1126" y="81"/>
                      <a:pt x="1096" y="98"/>
                    </a:cubicBezTo>
                    <a:close/>
                    <a:moveTo>
                      <a:pt x="647" y="200"/>
                    </a:moveTo>
                    <a:cubicBezTo>
                      <a:pt x="675" y="206"/>
                      <a:pt x="698" y="209"/>
                      <a:pt x="723" y="209"/>
                    </a:cubicBezTo>
                    <a:cubicBezTo>
                      <a:pt x="739" y="209"/>
                      <a:pt x="763" y="202"/>
                      <a:pt x="770" y="204"/>
                    </a:cubicBezTo>
                    <a:cubicBezTo>
                      <a:pt x="775" y="202"/>
                      <a:pt x="788" y="196"/>
                      <a:pt x="791" y="192"/>
                    </a:cubicBezTo>
                    <a:cubicBezTo>
                      <a:pt x="791" y="169"/>
                      <a:pt x="791" y="143"/>
                      <a:pt x="785" y="121"/>
                    </a:cubicBezTo>
                    <a:cubicBezTo>
                      <a:pt x="762" y="115"/>
                      <a:pt x="736" y="104"/>
                      <a:pt x="705" y="103"/>
                    </a:cubicBezTo>
                    <a:cubicBezTo>
                      <a:pt x="676" y="102"/>
                      <a:pt x="616" y="105"/>
                      <a:pt x="605" y="119"/>
                    </a:cubicBezTo>
                    <a:cubicBezTo>
                      <a:pt x="597" y="128"/>
                      <a:pt x="601" y="146"/>
                      <a:pt x="601" y="162"/>
                    </a:cubicBezTo>
                    <a:cubicBezTo>
                      <a:pt x="602" y="176"/>
                      <a:pt x="597" y="186"/>
                      <a:pt x="603" y="197"/>
                    </a:cubicBezTo>
                    <a:cubicBezTo>
                      <a:pt x="612" y="185"/>
                      <a:pt x="635" y="197"/>
                      <a:pt x="647" y="200"/>
                    </a:cubicBezTo>
                    <a:close/>
                    <a:moveTo>
                      <a:pt x="454" y="175"/>
                    </a:moveTo>
                    <a:cubicBezTo>
                      <a:pt x="453" y="188"/>
                      <a:pt x="450" y="203"/>
                      <a:pt x="451" y="216"/>
                    </a:cubicBezTo>
                    <a:cubicBezTo>
                      <a:pt x="476" y="221"/>
                      <a:pt x="497" y="240"/>
                      <a:pt x="515" y="256"/>
                    </a:cubicBezTo>
                    <a:cubicBezTo>
                      <a:pt x="520" y="273"/>
                      <a:pt x="505" y="297"/>
                      <a:pt x="500" y="318"/>
                    </a:cubicBezTo>
                    <a:cubicBezTo>
                      <a:pt x="531" y="312"/>
                      <a:pt x="552" y="321"/>
                      <a:pt x="574" y="330"/>
                    </a:cubicBezTo>
                    <a:cubicBezTo>
                      <a:pt x="575" y="345"/>
                      <a:pt x="573" y="362"/>
                      <a:pt x="579" y="374"/>
                    </a:cubicBezTo>
                    <a:cubicBezTo>
                      <a:pt x="584" y="457"/>
                      <a:pt x="592" y="550"/>
                      <a:pt x="586" y="636"/>
                    </a:cubicBezTo>
                    <a:cubicBezTo>
                      <a:pt x="586" y="650"/>
                      <a:pt x="583" y="663"/>
                      <a:pt x="582" y="676"/>
                    </a:cubicBezTo>
                    <a:cubicBezTo>
                      <a:pt x="579" y="724"/>
                      <a:pt x="585" y="778"/>
                      <a:pt x="583" y="824"/>
                    </a:cubicBezTo>
                    <a:cubicBezTo>
                      <a:pt x="583" y="839"/>
                      <a:pt x="574" y="858"/>
                      <a:pt x="589" y="868"/>
                    </a:cubicBezTo>
                    <a:cubicBezTo>
                      <a:pt x="585" y="854"/>
                      <a:pt x="595" y="822"/>
                      <a:pt x="586" y="809"/>
                    </a:cubicBezTo>
                    <a:cubicBezTo>
                      <a:pt x="586" y="805"/>
                      <a:pt x="593" y="807"/>
                      <a:pt x="591" y="801"/>
                    </a:cubicBezTo>
                    <a:cubicBezTo>
                      <a:pt x="592" y="728"/>
                      <a:pt x="589" y="643"/>
                      <a:pt x="592" y="568"/>
                    </a:cubicBezTo>
                    <a:cubicBezTo>
                      <a:pt x="595" y="507"/>
                      <a:pt x="592" y="448"/>
                      <a:pt x="591" y="392"/>
                    </a:cubicBezTo>
                    <a:cubicBezTo>
                      <a:pt x="590" y="346"/>
                      <a:pt x="590" y="296"/>
                      <a:pt x="591" y="250"/>
                    </a:cubicBezTo>
                    <a:cubicBezTo>
                      <a:pt x="591" y="207"/>
                      <a:pt x="590" y="169"/>
                      <a:pt x="586" y="125"/>
                    </a:cubicBezTo>
                    <a:cubicBezTo>
                      <a:pt x="586" y="126"/>
                      <a:pt x="586" y="127"/>
                      <a:pt x="585" y="127"/>
                    </a:cubicBezTo>
                    <a:cubicBezTo>
                      <a:pt x="554" y="147"/>
                      <a:pt x="490" y="160"/>
                      <a:pt x="454" y="175"/>
                    </a:cubicBezTo>
                    <a:close/>
                    <a:moveTo>
                      <a:pt x="944" y="892"/>
                    </a:moveTo>
                    <a:cubicBezTo>
                      <a:pt x="981" y="896"/>
                      <a:pt x="1011" y="889"/>
                      <a:pt x="1023" y="868"/>
                    </a:cubicBezTo>
                    <a:cubicBezTo>
                      <a:pt x="1029" y="822"/>
                      <a:pt x="1024" y="774"/>
                      <a:pt x="1023" y="727"/>
                    </a:cubicBezTo>
                    <a:cubicBezTo>
                      <a:pt x="1020" y="629"/>
                      <a:pt x="1024" y="539"/>
                      <a:pt x="1029" y="457"/>
                    </a:cubicBezTo>
                    <a:cubicBezTo>
                      <a:pt x="1032" y="414"/>
                      <a:pt x="1026" y="369"/>
                      <a:pt x="1026" y="321"/>
                    </a:cubicBezTo>
                    <a:cubicBezTo>
                      <a:pt x="1026" y="313"/>
                      <a:pt x="1029" y="305"/>
                      <a:pt x="1029" y="297"/>
                    </a:cubicBezTo>
                    <a:cubicBezTo>
                      <a:pt x="1029" y="289"/>
                      <a:pt x="1026" y="281"/>
                      <a:pt x="1026" y="272"/>
                    </a:cubicBezTo>
                    <a:cubicBezTo>
                      <a:pt x="1027" y="250"/>
                      <a:pt x="1036" y="205"/>
                      <a:pt x="1021" y="181"/>
                    </a:cubicBezTo>
                    <a:cubicBezTo>
                      <a:pt x="1015" y="171"/>
                      <a:pt x="993" y="162"/>
                      <a:pt x="976" y="160"/>
                    </a:cubicBezTo>
                    <a:cubicBezTo>
                      <a:pt x="950" y="158"/>
                      <a:pt x="929" y="160"/>
                      <a:pt x="903" y="157"/>
                    </a:cubicBezTo>
                    <a:cubicBezTo>
                      <a:pt x="873" y="154"/>
                      <a:pt x="851" y="148"/>
                      <a:pt x="835" y="151"/>
                    </a:cubicBezTo>
                    <a:cubicBezTo>
                      <a:pt x="829" y="152"/>
                      <a:pt x="812" y="158"/>
                      <a:pt x="809" y="165"/>
                    </a:cubicBezTo>
                    <a:cubicBezTo>
                      <a:pt x="807" y="169"/>
                      <a:pt x="809" y="172"/>
                      <a:pt x="809" y="178"/>
                    </a:cubicBezTo>
                    <a:cubicBezTo>
                      <a:pt x="809" y="191"/>
                      <a:pt x="811" y="210"/>
                      <a:pt x="811" y="224"/>
                    </a:cubicBezTo>
                    <a:cubicBezTo>
                      <a:pt x="811" y="230"/>
                      <a:pt x="806" y="236"/>
                      <a:pt x="806" y="242"/>
                    </a:cubicBezTo>
                    <a:cubicBezTo>
                      <a:pt x="806" y="260"/>
                      <a:pt x="808" y="282"/>
                      <a:pt x="808" y="300"/>
                    </a:cubicBezTo>
                    <a:cubicBezTo>
                      <a:pt x="808" y="348"/>
                      <a:pt x="817" y="404"/>
                      <a:pt x="817" y="459"/>
                    </a:cubicBezTo>
                    <a:cubicBezTo>
                      <a:pt x="817" y="486"/>
                      <a:pt x="814" y="513"/>
                      <a:pt x="815" y="539"/>
                    </a:cubicBezTo>
                    <a:cubicBezTo>
                      <a:pt x="816" y="567"/>
                      <a:pt x="822" y="594"/>
                      <a:pt x="821" y="620"/>
                    </a:cubicBezTo>
                    <a:cubicBezTo>
                      <a:pt x="821" y="659"/>
                      <a:pt x="820" y="702"/>
                      <a:pt x="820" y="744"/>
                    </a:cubicBezTo>
                    <a:cubicBezTo>
                      <a:pt x="819" y="790"/>
                      <a:pt x="810" y="836"/>
                      <a:pt x="824" y="874"/>
                    </a:cubicBezTo>
                    <a:cubicBezTo>
                      <a:pt x="856" y="879"/>
                      <a:pt x="902" y="889"/>
                      <a:pt x="944" y="892"/>
                    </a:cubicBezTo>
                    <a:close/>
                    <a:moveTo>
                      <a:pt x="603" y="247"/>
                    </a:moveTo>
                    <a:cubicBezTo>
                      <a:pt x="624" y="248"/>
                      <a:pt x="645" y="262"/>
                      <a:pt x="670" y="266"/>
                    </a:cubicBezTo>
                    <a:cubicBezTo>
                      <a:pt x="701" y="272"/>
                      <a:pt x="772" y="276"/>
                      <a:pt x="794" y="259"/>
                    </a:cubicBezTo>
                    <a:cubicBezTo>
                      <a:pt x="792" y="237"/>
                      <a:pt x="792" y="229"/>
                      <a:pt x="796" y="210"/>
                    </a:cubicBezTo>
                    <a:cubicBezTo>
                      <a:pt x="736" y="228"/>
                      <a:pt x="664" y="220"/>
                      <a:pt x="603" y="203"/>
                    </a:cubicBezTo>
                    <a:cubicBezTo>
                      <a:pt x="599" y="218"/>
                      <a:pt x="602" y="230"/>
                      <a:pt x="603" y="247"/>
                    </a:cubicBezTo>
                    <a:close/>
                    <a:moveTo>
                      <a:pt x="498" y="256"/>
                    </a:moveTo>
                    <a:cubicBezTo>
                      <a:pt x="473" y="247"/>
                      <a:pt x="454" y="226"/>
                      <a:pt x="421" y="222"/>
                    </a:cubicBezTo>
                    <a:cubicBezTo>
                      <a:pt x="415" y="230"/>
                      <a:pt x="409" y="236"/>
                      <a:pt x="406" y="247"/>
                    </a:cubicBezTo>
                    <a:cubicBezTo>
                      <a:pt x="445" y="247"/>
                      <a:pt x="467" y="271"/>
                      <a:pt x="498" y="289"/>
                    </a:cubicBezTo>
                    <a:cubicBezTo>
                      <a:pt x="501" y="275"/>
                      <a:pt x="506" y="267"/>
                      <a:pt x="498" y="256"/>
                    </a:cubicBezTo>
                    <a:close/>
                    <a:moveTo>
                      <a:pt x="274" y="260"/>
                    </a:moveTo>
                    <a:cubicBezTo>
                      <a:pt x="227" y="335"/>
                      <a:pt x="190" y="418"/>
                      <a:pt x="151" y="498"/>
                    </a:cubicBezTo>
                    <a:cubicBezTo>
                      <a:pt x="149" y="504"/>
                      <a:pt x="143" y="508"/>
                      <a:pt x="141" y="513"/>
                    </a:cubicBezTo>
                    <a:cubicBezTo>
                      <a:pt x="135" y="525"/>
                      <a:pt x="135" y="539"/>
                      <a:pt x="130" y="551"/>
                    </a:cubicBezTo>
                    <a:cubicBezTo>
                      <a:pt x="113" y="595"/>
                      <a:pt x="80" y="636"/>
                      <a:pt x="66" y="680"/>
                    </a:cubicBezTo>
                    <a:cubicBezTo>
                      <a:pt x="45" y="708"/>
                      <a:pt x="34" y="738"/>
                      <a:pt x="21" y="773"/>
                    </a:cubicBezTo>
                    <a:cubicBezTo>
                      <a:pt x="34" y="785"/>
                      <a:pt x="58" y="791"/>
                      <a:pt x="72" y="798"/>
                    </a:cubicBezTo>
                    <a:cubicBezTo>
                      <a:pt x="76" y="800"/>
                      <a:pt x="79" y="802"/>
                      <a:pt x="83" y="803"/>
                    </a:cubicBezTo>
                    <a:cubicBezTo>
                      <a:pt x="106" y="812"/>
                      <a:pt x="127" y="821"/>
                      <a:pt x="147" y="821"/>
                    </a:cubicBezTo>
                    <a:cubicBezTo>
                      <a:pt x="151" y="814"/>
                      <a:pt x="151" y="808"/>
                      <a:pt x="148" y="800"/>
                    </a:cubicBezTo>
                    <a:cubicBezTo>
                      <a:pt x="151" y="794"/>
                      <a:pt x="157" y="800"/>
                      <a:pt x="159" y="794"/>
                    </a:cubicBezTo>
                    <a:cubicBezTo>
                      <a:pt x="197" y="708"/>
                      <a:pt x="239" y="627"/>
                      <a:pt x="270" y="533"/>
                    </a:cubicBezTo>
                    <a:cubicBezTo>
                      <a:pt x="308" y="445"/>
                      <a:pt x="344" y="341"/>
                      <a:pt x="389" y="260"/>
                    </a:cubicBezTo>
                    <a:cubicBezTo>
                      <a:pt x="385" y="259"/>
                      <a:pt x="381" y="256"/>
                      <a:pt x="382" y="250"/>
                    </a:cubicBezTo>
                    <a:cubicBezTo>
                      <a:pt x="390" y="248"/>
                      <a:pt x="397" y="245"/>
                      <a:pt x="395" y="233"/>
                    </a:cubicBezTo>
                    <a:cubicBezTo>
                      <a:pt x="365" y="230"/>
                      <a:pt x="310" y="242"/>
                      <a:pt x="274" y="260"/>
                    </a:cubicBezTo>
                    <a:close/>
                    <a:moveTo>
                      <a:pt x="1170" y="797"/>
                    </a:moveTo>
                    <a:cubicBezTo>
                      <a:pt x="1172" y="717"/>
                      <a:pt x="1176" y="626"/>
                      <a:pt x="1174" y="550"/>
                    </a:cubicBezTo>
                    <a:cubicBezTo>
                      <a:pt x="1174" y="527"/>
                      <a:pt x="1170" y="502"/>
                      <a:pt x="1168" y="486"/>
                    </a:cubicBezTo>
                    <a:cubicBezTo>
                      <a:pt x="1168" y="477"/>
                      <a:pt x="1170" y="473"/>
                      <a:pt x="1170" y="462"/>
                    </a:cubicBezTo>
                    <a:cubicBezTo>
                      <a:pt x="1170" y="432"/>
                      <a:pt x="1170" y="401"/>
                      <a:pt x="1170" y="365"/>
                    </a:cubicBezTo>
                    <a:cubicBezTo>
                      <a:pt x="1170" y="339"/>
                      <a:pt x="1175" y="280"/>
                      <a:pt x="1164" y="268"/>
                    </a:cubicBezTo>
                    <a:cubicBezTo>
                      <a:pt x="1159" y="262"/>
                      <a:pt x="1112" y="251"/>
                      <a:pt x="1097" y="251"/>
                    </a:cubicBezTo>
                    <a:cubicBezTo>
                      <a:pt x="1094" y="251"/>
                      <a:pt x="1085" y="254"/>
                      <a:pt x="1082" y="257"/>
                    </a:cubicBezTo>
                    <a:cubicBezTo>
                      <a:pt x="1084" y="279"/>
                      <a:pt x="1079" y="304"/>
                      <a:pt x="1079" y="329"/>
                    </a:cubicBezTo>
                    <a:cubicBezTo>
                      <a:pt x="1079" y="354"/>
                      <a:pt x="1079" y="380"/>
                      <a:pt x="1079" y="406"/>
                    </a:cubicBezTo>
                    <a:cubicBezTo>
                      <a:pt x="1079" y="458"/>
                      <a:pt x="1083" y="507"/>
                      <a:pt x="1085" y="559"/>
                    </a:cubicBezTo>
                    <a:cubicBezTo>
                      <a:pt x="1090" y="673"/>
                      <a:pt x="1083" y="783"/>
                      <a:pt x="1081" y="889"/>
                    </a:cubicBezTo>
                    <a:cubicBezTo>
                      <a:pt x="1098" y="911"/>
                      <a:pt x="1141" y="900"/>
                      <a:pt x="1165" y="891"/>
                    </a:cubicBezTo>
                    <a:cubicBezTo>
                      <a:pt x="1173" y="862"/>
                      <a:pt x="1169" y="832"/>
                      <a:pt x="1170" y="797"/>
                    </a:cubicBezTo>
                    <a:close/>
                    <a:moveTo>
                      <a:pt x="359" y="606"/>
                    </a:moveTo>
                    <a:cubicBezTo>
                      <a:pt x="361" y="598"/>
                      <a:pt x="366" y="593"/>
                      <a:pt x="368" y="585"/>
                    </a:cubicBezTo>
                    <a:cubicBezTo>
                      <a:pt x="364" y="586"/>
                      <a:pt x="360" y="586"/>
                      <a:pt x="356" y="585"/>
                    </a:cubicBezTo>
                    <a:cubicBezTo>
                      <a:pt x="353" y="561"/>
                      <a:pt x="326" y="567"/>
                      <a:pt x="316" y="553"/>
                    </a:cubicBezTo>
                    <a:cubicBezTo>
                      <a:pt x="320" y="550"/>
                      <a:pt x="319" y="543"/>
                      <a:pt x="326" y="542"/>
                    </a:cubicBezTo>
                    <a:cubicBezTo>
                      <a:pt x="334" y="507"/>
                      <a:pt x="361" y="490"/>
                      <a:pt x="363" y="448"/>
                    </a:cubicBezTo>
                    <a:cubicBezTo>
                      <a:pt x="380" y="432"/>
                      <a:pt x="402" y="457"/>
                      <a:pt x="420" y="463"/>
                    </a:cubicBezTo>
                    <a:cubicBezTo>
                      <a:pt x="422" y="456"/>
                      <a:pt x="426" y="452"/>
                      <a:pt x="429" y="445"/>
                    </a:cubicBezTo>
                    <a:cubicBezTo>
                      <a:pt x="411" y="432"/>
                      <a:pt x="394" y="433"/>
                      <a:pt x="380" y="423"/>
                    </a:cubicBezTo>
                    <a:cubicBezTo>
                      <a:pt x="377" y="397"/>
                      <a:pt x="400" y="399"/>
                      <a:pt x="403" y="372"/>
                    </a:cubicBezTo>
                    <a:cubicBezTo>
                      <a:pt x="413" y="360"/>
                      <a:pt x="419" y="345"/>
                      <a:pt x="423" y="330"/>
                    </a:cubicBezTo>
                    <a:cubicBezTo>
                      <a:pt x="426" y="319"/>
                      <a:pt x="428" y="299"/>
                      <a:pt x="432" y="307"/>
                    </a:cubicBezTo>
                    <a:cubicBezTo>
                      <a:pt x="435" y="305"/>
                      <a:pt x="430" y="302"/>
                      <a:pt x="433" y="301"/>
                    </a:cubicBezTo>
                    <a:cubicBezTo>
                      <a:pt x="453" y="295"/>
                      <a:pt x="468" y="310"/>
                      <a:pt x="486" y="318"/>
                    </a:cubicBezTo>
                    <a:cubicBezTo>
                      <a:pt x="487" y="313"/>
                      <a:pt x="491" y="311"/>
                      <a:pt x="491" y="306"/>
                    </a:cubicBezTo>
                    <a:cubicBezTo>
                      <a:pt x="472" y="279"/>
                      <a:pt x="436" y="263"/>
                      <a:pt x="403" y="259"/>
                    </a:cubicBezTo>
                    <a:cubicBezTo>
                      <a:pt x="403" y="266"/>
                      <a:pt x="393" y="272"/>
                      <a:pt x="397" y="279"/>
                    </a:cubicBezTo>
                    <a:cubicBezTo>
                      <a:pt x="406" y="282"/>
                      <a:pt x="432" y="297"/>
                      <a:pt x="411" y="312"/>
                    </a:cubicBezTo>
                    <a:cubicBezTo>
                      <a:pt x="412" y="321"/>
                      <a:pt x="406" y="323"/>
                      <a:pt x="407" y="332"/>
                    </a:cubicBezTo>
                    <a:cubicBezTo>
                      <a:pt x="396" y="349"/>
                      <a:pt x="388" y="374"/>
                      <a:pt x="380" y="389"/>
                    </a:cubicBezTo>
                    <a:cubicBezTo>
                      <a:pt x="375" y="398"/>
                      <a:pt x="375" y="414"/>
                      <a:pt x="363" y="418"/>
                    </a:cubicBezTo>
                    <a:cubicBezTo>
                      <a:pt x="357" y="416"/>
                      <a:pt x="354" y="411"/>
                      <a:pt x="350" y="406"/>
                    </a:cubicBezTo>
                    <a:cubicBezTo>
                      <a:pt x="345" y="408"/>
                      <a:pt x="340" y="410"/>
                      <a:pt x="332" y="409"/>
                    </a:cubicBezTo>
                    <a:cubicBezTo>
                      <a:pt x="329" y="416"/>
                      <a:pt x="326" y="421"/>
                      <a:pt x="326" y="430"/>
                    </a:cubicBezTo>
                    <a:cubicBezTo>
                      <a:pt x="336" y="433"/>
                      <a:pt x="350" y="440"/>
                      <a:pt x="348" y="453"/>
                    </a:cubicBezTo>
                    <a:cubicBezTo>
                      <a:pt x="348" y="458"/>
                      <a:pt x="338" y="463"/>
                      <a:pt x="335" y="471"/>
                    </a:cubicBezTo>
                    <a:cubicBezTo>
                      <a:pt x="332" y="477"/>
                      <a:pt x="333" y="484"/>
                      <a:pt x="332" y="489"/>
                    </a:cubicBezTo>
                    <a:cubicBezTo>
                      <a:pt x="325" y="510"/>
                      <a:pt x="313" y="536"/>
                      <a:pt x="306" y="550"/>
                    </a:cubicBezTo>
                    <a:cubicBezTo>
                      <a:pt x="304" y="551"/>
                      <a:pt x="300" y="551"/>
                      <a:pt x="298" y="553"/>
                    </a:cubicBezTo>
                    <a:cubicBezTo>
                      <a:pt x="293" y="549"/>
                      <a:pt x="289" y="544"/>
                      <a:pt x="282" y="542"/>
                    </a:cubicBezTo>
                    <a:cubicBezTo>
                      <a:pt x="277" y="550"/>
                      <a:pt x="275" y="559"/>
                      <a:pt x="271" y="568"/>
                    </a:cubicBezTo>
                    <a:cubicBezTo>
                      <a:pt x="282" y="571"/>
                      <a:pt x="292" y="577"/>
                      <a:pt x="291" y="588"/>
                    </a:cubicBezTo>
                    <a:cubicBezTo>
                      <a:pt x="270" y="614"/>
                      <a:pt x="257" y="656"/>
                      <a:pt x="253" y="689"/>
                    </a:cubicBezTo>
                    <a:cubicBezTo>
                      <a:pt x="249" y="693"/>
                      <a:pt x="245" y="695"/>
                      <a:pt x="241" y="695"/>
                    </a:cubicBezTo>
                    <a:cubicBezTo>
                      <a:pt x="234" y="692"/>
                      <a:pt x="231" y="684"/>
                      <a:pt x="223" y="682"/>
                    </a:cubicBezTo>
                    <a:cubicBezTo>
                      <a:pt x="219" y="696"/>
                      <a:pt x="207" y="711"/>
                      <a:pt x="206" y="723"/>
                    </a:cubicBezTo>
                    <a:cubicBezTo>
                      <a:pt x="241" y="714"/>
                      <a:pt x="264" y="741"/>
                      <a:pt x="294" y="753"/>
                    </a:cubicBezTo>
                    <a:cubicBezTo>
                      <a:pt x="297" y="747"/>
                      <a:pt x="302" y="742"/>
                      <a:pt x="304" y="735"/>
                    </a:cubicBezTo>
                    <a:cubicBezTo>
                      <a:pt x="294" y="719"/>
                      <a:pt x="278" y="710"/>
                      <a:pt x="259" y="703"/>
                    </a:cubicBezTo>
                    <a:cubicBezTo>
                      <a:pt x="259" y="701"/>
                      <a:pt x="258" y="700"/>
                      <a:pt x="257" y="698"/>
                    </a:cubicBezTo>
                    <a:cubicBezTo>
                      <a:pt x="260" y="695"/>
                      <a:pt x="260" y="688"/>
                      <a:pt x="266" y="688"/>
                    </a:cubicBezTo>
                    <a:cubicBezTo>
                      <a:pt x="266" y="685"/>
                      <a:pt x="266" y="682"/>
                      <a:pt x="266" y="679"/>
                    </a:cubicBezTo>
                    <a:cubicBezTo>
                      <a:pt x="286" y="663"/>
                      <a:pt x="288" y="630"/>
                      <a:pt x="306" y="612"/>
                    </a:cubicBezTo>
                    <a:cubicBezTo>
                      <a:pt x="306" y="599"/>
                      <a:pt x="309" y="589"/>
                      <a:pt x="318" y="585"/>
                    </a:cubicBezTo>
                    <a:cubicBezTo>
                      <a:pt x="334" y="586"/>
                      <a:pt x="343" y="598"/>
                      <a:pt x="359" y="606"/>
                    </a:cubicBezTo>
                    <a:close/>
                    <a:moveTo>
                      <a:pt x="738" y="285"/>
                    </a:moveTo>
                    <a:cubicBezTo>
                      <a:pt x="691" y="287"/>
                      <a:pt x="645" y="270"/>
                      <a:pt x="601" y="262"/>
                    </a:cubicBezTo>
                    <a:cubicBezTo>
                      <a:pt x="601" y="263"/>
                      <a:pt x="601" y="265"/>
                      <a:pt x="601" y="266"/>
                    </a:cubicBezTo>
                    <a:cubicBezTo>
                      <a:pt x="605" y="427"/>
                      <a:pt x="599" y="604"/>
                      <a:pt x="603" y="744"/>
                    </a:cubicBezTo>
                    <a:cubicBezTo>
                      <a:pt x="606" y="740"/>
                      <a:pt x="620" y="744"/>
                      <a:pt x="620" y="744"/>
                    </a:cubicBezTo>
                    <a:cubicBezTo>
                      <a:pt x="626" y="742"/>
                      <a:pt x="629" y="747"/>
                      <a:pt x="638" y="748"/>
                    </a:cubicBezTo>
                    <a:cubicBezTo>
                      <a:pt x="643" y="750"/>
                      <a:pt x="650" y="747"/>
                      <a:pt x="656" y="748"/>
                    </a:cubicBezTo>
                    <a:cubicBezTo>
                      <a:pt x="660" y="749"/>
                      <a:pt x="663" y="752"/>
                      <a:pt x="667" y="753"/>
                    </a:cubicBezTo>
                    <a:cubicBezTo>
                      <a:pt x="711" y="761"/>
                      <a:pt x="762" y="754"/>
                      <a:pt x="808" y="748"/>
                    </a:cubicBezTo>
                    <a:cubicBezTo>
                      <a:pt x="807" y="692"/>
                      <a:pt x="810" y="637"/>
                      <a:pt x="806" y="576"/>
                    </a:cubicBezTo>
                    <a:cubicBezTo>
                      <a:pt x="803" y="528"/>
                      <a:pt x="806" y="478"/>
                      <a:pt x="803" y="430"/>
                    </a:cubicBezTo>
                    <a:cubicBezTo>
                      <a:pt x="800" y="382"/>
                      <a:pt x="793" y="323"/>
                      <a:pt x="796" y="275"/>
                    </a:cubicBezTo>
                    <a:cubicBezTo>
                      <a:pt x="775" y="275"/>
                      <a:pt x="757" y="284"/>
                      <a:pt x="738" y="285"/>
                    </a:cubicBezTo>
                    <a:close/>
                    <a:moveTo>
                      <a:pt x="1040" y="269"/>
                    </a:moveTo>
                    <a:cubicBezTo>
                      <a:pt x="1039" y="300"/>
                      <a:pt x="1044" y="307"/>
                      <a:pt x="1038" y="327"/>
                    </a:cubicBezTo>
                    <a:cubicBezTo>
                      <a:pt x="1040" y="366"/>
                      <a:pt x="1046" y="408"/>
                      <a:pt x="1043" y="451"/>
                    </a:cubicBezTo>
                    <a:cubicBezTo>
                      <a:pt x="1033" y="587"/>
                      <a:pt x="1037" y="739"/>
                      <a:pt x="1043" y="868"/>
                    </a:cubicBezTo>
                    <a:cubicBezTo>
                      <a:pt x="1049" y="871"/>
                      <a:pt x="1056" y="881"/>
                      <a:pt x="1065" y="877"/>
                    </a:cubicBezTo>
                    <a:cubicBezTo>
                      <a:pt x="1078" y="767"/>
                      <a:pt x="1075" y="662"/>
                      <a:pt x="1073" y="551"/>
                    </a:cubicBezTo>
                    <a:cubicBezTo>
                      <a:pt x="1072" y="517"/>
                      <a:pt x="1067" y="483"/>
                      <a:pt x="1065" y="448"/>
                    </a:cubicBezTo>
                    <a:cubicBezTo>
                      <a:pt x="1063" y="389"/>
                      <a:pt x="1070" y="325"/>
                      <a:pt x="1067" y="268"/>
                    </a:cubicBezTo>
                    <a:cubicBezTo>
                      <a:pt x="1053" y="266"/>
                      <a:pt x="1050" y="273"/>
                      <a:pt x="1041" y="268"/>
                    </a:cubicBezTo>
                    <a:cubicBezTo>
                      <a:pt x="1041" y="266"/>
                      <a:pt x="1039" y="267"/>
                      <a:pt x="1040" y="269"/>
                    </a:cubicBezTo>
                    <a:close/>
                    <a:moveTo>
                      <a:pt x="1467" y="397"/>
                    </a:moveTo>
                    <a:cubicBezTo>
                      <a:pt x="1496" y="392"/>
                      <a:pt x="1534" y="379"/>
                      <a:pt x="1547" y="359"/>
                    </a:cubicBezTo>
                    <a:cubicBezTo>
                      <a:pt x="1559" y="341"/>
                      <a:pt x="1543" y="327"/>
                      <a:pt x="1537" y="315"/>
                    </a:cubicBezTo>
                    <a:cubicBezTo>
                      <a:pt x="1531" y="303"/>
                      <a:pt x="1528" y="286"/>
                      <a:pt x="1516" y="283"/>
                    </a:cubicBezTo>
                    <a:cubicBezTo>
                      <a:pt x="1510" y="282"/>
                      <a:pt x="1493" y="283"/>
                      <a:pt x="1481" y="285"/>
                    </a:cubicBezTo>
                    <a:cubicBezTo>
                      <a:pt x="1469" y="286"/>
                      <a:pt x="1454" y="288"/>
                      <a:pt x="1446" y="291"/>
                    </a:cubicBezTo>
                    <a:cubicBezTo>
                      <a:pt x="1429" y="296"/>
                      <a:pt x="1417" y="310"/>
                      <a:pt x="1406" y="315"/>
                    </a:cubicBezTo>
                    <a:cubicBezTo>
                      <a:pt x="1410" y="320"/>
                      <a:pt x="1401" y="324"/>
                      <a:pt x="1405" y="329"/>
                    </a:cubicBezTo>
                    <a:cubicBezTo>
                      <a:pt x="1400" y="329"/>
                      <a:pt x="1397" y="333"/>
                      <a:pt x="1394" y="336"/>
                    </a:cubicBezTo>
                    <a:cubicBezTo>
                      <a:pt x="1395" y="363"/>
                      <a:pt x="1412" y="382"/>
                      <a:pt x="1422" y="404"/>
                    </a:cubicBezTo>
                    <a:cubicBezTo>
                      <a:pt x="1435" y="397"/>
                      <a:pt x="1450" y="400"/>
                      <a:pt x="1467" y="397"/>
                    </a:cubicBezTo>
                    <a:close/>
                    <a:moveTo>
                      <a:pt x="388" y="292"/>
                    </a:moveTo>
                    <a:cubicBezTo>
                      <a:pt x="371" y="325"/>
                      <a:pt x="355" y="359"/>
                      <a:pt x="339" y="392"/>
                    </a:cubicBezTo>
                    <a:cubicBezTo>
                      <a:pt x="350" y="388"/>
                      <a:pt x="350" y="396"/>
                      <a:pt x="359" y="397"/>
                    </a:cubicBezTo>
                    <a:cubicBezTo>
                      <a:pt x="378" y="369"/>
                      <a:pt x="393" y="332"/>
                      <a:pt x="403" y="300"/>
                    </a:cubicBezTo>
                    <a:cubicBezTo>
                      <a:pt x="400" y="295"/>
                      <a:pt x="397" y="291"/>
                      <a:pt x="388" y="292"/>
                    </a:cubicBezTo>
                    <a:close/>
                    <a:moveTo>
                      <a:pt x="447" y="319"/>
                    </a:moveTo>
                    <a:cubicBezTo>
                      <a:pt x="438" y="329"/>
                      <a:pt x="435" y="344"/>
                      <a:pt x="424" y="366"/>
                    </a:cubicBezTo>
                    <a:cubicBezTo>
                      <a:pt x="416" y="383"/>
                      <a:pt x="401" y="399"/>
                      <a:pt x="403" y="410"/>
                    </a:cubicBezTo>
                    <a:cubicBezTo>
                      <a:pt x="405" y="422"/>
                      <a:pt x="423" y="423"/>
                      <a:pt x="430" y="433"/>
                    </a:cubicBezTo>
                    <a:cubicBezTo>
                      <a:pt x="452" y="406"/>
                      <a:pt x="462" y="367"/>
                      <a:pt x="479" y="335"/>
                    </a:cubicBezTo>
                    <a:cubicBezTo>
                      <a:pt x="472" y="326"/>
                      <a:pt x="459" y="318"/>
                      <a:pt x="447" y="319"/>
                    </a:cubicBezTo>
                    <a:close/>
                    <a:moveTo>
                      <a:pt x="492" y="333"/>
                    </a:moveTo>
                    <a:cubicBezTo>
                      <a:pt x="481" y="368"/>
                      <a:pt x="456" y="403"/>
                      <a:pt x="445" y="438"/>
                    </a:cubicBezTo>
                    <a:cubicBezTo>
                      <a:pt x="437" y="466"/>
                      <a:pt x="445" y="513"/>
                      <a:pt x="447" y="548"/>
                    </a:cubicBezTo>
                    <a:cubicBezTo>
                      <a:pt x="449" y="581"/>
                      <a:pt x="444" y="615"/>
                      <a:pt x="445" y="644"/>
                    </a:cubicBezTo>
                    <a:cubicBezTo>
                      <a:pt x="448" y="710"/>
                      <a:pt x="450" y="788"/>
                      <a:pt x="447" y="858"/>
                    </a:cubicBezTo>
                    <a:cubicBezTo>
                      <a:pt x="449" y="863"/>
                      <a:pt x="459" y="865"/>
                      <a:pt x="456" y="877"/>
                    </a:cubicBezTo>
                    <a:cubicBezTo>
                      <a:pt x="490" y="894"/>
                      <a:pt x="531" y="886"/>
                      <a:pt x="567" y="876"/>
                    </a:cubicBezTo>
                    <a:cubicBezTo>
                      <a:pt x="576" y="837"/>
                      <a:pt x="568" y="796"/>
                      <a:pt x="568" y="754"/>
                    </a:cubicBezTo>
                    <a:cubicBezTo>
                      <a:pt x="569" y="691"/>
                      <a:pt x="577" y="625"/>
                      <a:pt x="576" y="548"/>
                    </a:cubicBezTo>
                    <a:cubicBezTo>
                      <a:pt x="575" y="527"/>
                      <a:pt x="576" y="505"/>
                      <a:pt x="574" y="486"/>
                    </a:cubicBezTo>
                    <a:cubicBezTo>
                      <a:pt x="574" y="480"/>
                      <a:pt x="570" y="475"/>
                      <a:pt x="570" y="470"/>
                    </a:cubicBezTo>
                    <a:cubicBezTo>
                      <a:pt x="568" y="455"/>
                      <a:pt x="573" y="439"/>
                      <a:pt x="571" y="424"/>
                    </a:cubicBezTo>
                    <a:cubicBezTo>
                      <a:pt x="568" y="395"/>
                      <a:pt x="562" y="368"/>
                      <a:pt x="559" y="336"/>
                    </a:cubicBezTo>
                    <a:cubicBezTo>
                      <a:pt x="539" y="327"/>
                      <a:pt x="512" y="327"/>
                      <a:pt x="492" y="333"/>
                    </a:cubicBezTo>
                    <a:close/>
                    <a:moveTo>
                      <a:pt x="1426" y="416"/>
                    </a:moveTo>
                    <a:cubicBezTo>
                      <a:pt x="1427" y="428"/>
                      <a:pt x="1433" y="434"/>
                      <a:pt x="1437" y="442"/>
                    </a:cubicBezTo>
                    <a:cubicBezTo>
                      <a:pt x="1444" y="443"/>
                      <a:pt x="1445" y="437"/>
                      <a:pt x="1452" y="438"/>
                    </a:cubicBezTo>
                    <a:cubicBezTo>
                      <a:pt x="1498" y="454"/>
                      <a:pt x="1610" y="417"/>
                      <a:pt x="1558" y="362"/>
                    </a:cubicBezTo>
                    <a:cubicBezTo>
                      <a:pt x="1536" y="402"/>
                      <a:pt x="1477" y="409"/>
                      <a:pt x="1426" y="416"/>
                    </a:cubicBezTo>
                    <a:close/>
                    <a:moveTo>
                      <a:pt x="1396" y="503"/>
                    </a:moveTo>
                    <a:cubicBezTo>
                      <a:pt x="1396" y="514"/>
                      <a:pt x="1393" y="526"/>
                      <a:pt x="1393" y="538"/>
                    </a:cubicBezTo>
                    <a:cubicBezTo>
                      <a:pt x="1393" y="562"/>
                      <a:pt x="1395" y="590"/>
                      <a:pt x="1396" y="618"/>
                    </a:cubicBezTo>
                    <a:cubicBezTo>
                      <a:pt x="1396" y="635"/>
                      <a:pt x="1396" y="654"/>
                      <a:pt x="1399" y="665"/>
                    </a:cubicBezTo>
                    <a:cubicBezTo>
                      <a:pt x="1401" y="673"/>
                      <a:pt x="1411" y="681"/>
                      <a:pt x="1417" y="691"/>
                    </a:cubicBezTo>
                    <a:cubicBezTo>
                      <a:pt x="1430" y="712"/>
                      <a:pt x="1442" y="742"/>
                      <a:pt x="1455" y="773"/>
                    </a:cubicBezTo>
                    <a:cubicBezTo>
                      <a:pt x="1464" y="794"/>
                      <a:pt x="1478" y="842"/>
                      <a:pt x="1493" y="855"/>
                    </a:cubicBezTo>
                    <a:cubicBezTo>
                      <a:pt x="1502" y="862"/>
                      <a:pt x="1523" y="864"/>
                      <a:pt x="1534" y="870"/>
                    </a:cubicBezTo>
                    <a:cubicBezTo>
                      <a:pt x="1557" y="881"/>
                      <a:pt x="1587" y="883"/>
                      <a:pt x="1610" y="888"/>
                    </a:cubicBezTo>
                    <a:cubicBezTo>
                      <a:pt x="1599" y="872"/>
                      <a:pt x="1594" y="853"/>
                      <a:pt x="1588" y="833"/>
                    </a:cubicBezTo>
                    <a:cubicBezTo>
                      <a:pt x="1584" y="818"/>
                      <a:pt x="1575" y="805"/>
                      <a:pt x="1570" y="791"/>
                    </a:cubicBezTo>
                    <a:cubicBezTo>
                      <a:pt x="1568" y="785"/>
                      <a:pt x="1569" y="779"/>
                      <a:pt x="1567" y="773"/>
                    </a:cubicBezTo>
                    <a:cubicBezTo>
                      <a:pt x="1556" y="740"/>
                      <a:pt x="1538" y="707"/>
                      <a:pt x="1525" y="674"/>
                    </a:cubicBezTo>
                    <a:cubicBezTo>
                      <a:pt x="1511" y="640"/>
                      <a:pt x="1500" y="606"/>
                      <a:pt x="1485" y="574"/>
                    </a:cubicBezTo>
                    <a:cubicBezTo>
                      <a:pt x="1455" y="509"/>
                      <a:pt x="1428" y="443"/>
                      <a:pt x="1396" y="380"/>
                    </a:cubicBezTo>
                    <a:cubicBezTo>
                      <a:pt x="1396" y="379"/>
                      <a:pt x="1393" y="378"/>
                      <a:pt x="1393" y="380"/>
                    </a:cubicBezTo>
                    <a:cubicBezTo>
                      <a:pt x="1392" y="413"/>
                      <a:pt x="1395" y="458"/>
                      <a:pt x="1396" y="503"/>
                    </a:cubicBezTo>
                    <a:close/>
                    <a:moveTo>
                      <a:pt x="1443" y="454"/>
                    </a:moveTo>
                    <a:cubicBezTo>
                      <a:pt x="1451" y="465"/>
                      <a:pt x="1454" y="481"/>
                      <a:pt x="1461" y="492"/>
                    </a:cubicBezTo>
                    <a:cubicBezTo>
                      <a:pt x="1461" y="489"/>
                      <a:pt x="1462" y="487"/>
                      <a:pt x="1466" y="488"/>
                    </a:cubicBezTo>
                    <a:cubicBezTo>
                      <a:pt x="1476" y="489"/>
                      <a:pt x="1491" y="488"/>
                      <a:pt x="1502" y="488"/>
                    </a:cubicBezTo>
                    <a:cubicBezTo>
                      <a:pt x="1534" y="486"/>
                      <a:pt x="1574" y="457"/>
                      <a:pt x="1584" y="435"/>
                    </a:cubicBezTo>
                    <a:cubicBezTo>
                      <a:pt x="1588" y="426"/>
                      <a:pt x="1588" y="415"/>
                      <a:pt x="1579" y="410"/>
                    </a:cubicBezTo>
                    <a:cubicBezTo>
                      <a:pt x="1554" y="454"/>
                      <a:pt x="1488" y="454"/>
                      <a:pt x="1443" y="454"/>
                    </a:cubicBezTo>
                    <a:close/>
                    <a:moveTo>
                      <a:pt x="1464" y="503"/>
                    </a:moveTo>
                    <a:cubicBezTo>
                      <a:pt x="1467" y="504"/>
                      <a:pt x="1466" y="510"/>
                      <a:pt x="1469" y="512"/>
                    </a:cubicBezTo>
                    <a:cubicBezTo>
                      <a:pt x="1488" y="513"/>
                      <a:pt x="1508" y="518"/>
                      <a:pt x="1526" y="516"/>
                    </a:cubicBezTo>
                    <a:cubicBezTo>
                      <a:pt x="1563" y="513"/>
                      <a:pt x="1589" y="484"/>
                      <a:pt x="1607" y="456"/>
                    </a:cubicBezTo>
                    <a:cubicBezTo>
                      <a:pt x="1600" y="452"/>
                      <a:pt x="1601" y="442"/>
                      <a:pt x="1594" y="439"/>
                    </a:cubicBezTo>
                    <a:cubicBezTo>
                      <a:pt x="1569" y="483"/>
                      <a:pt x="1522" y="507"/>
                      <a:pt x="1464" y="503"/>
                    </a:cubicBezTo>
                    <a:close/>
                    <a:moveTo>
                      <a:pt x="285" y="533"/>
                    </a:moveTo>
                    <a:cubicBezTo>
                      <a:pt x="291" y="533"/>
                      <a:pt x="294" y="538"/>
                      <a:pt x="300" y="535"/>
                    </a:cubicBezTo>
                    <a:cubicBezTo>
                      <a:pt x="304" y="525"/>
                      <a:pt x="318" y="503"/>
                      <a:pt x="324" y="485"/>
                    </a:cubicBezTo>
                    <a:cubicBezTo>
                      <a:pt x="329" y="471"/>
                      <a:pt x="342" y="441"/>
                      <a:pt x="318" y="442"/>
                    </a:cubicBezTo>
                    <a:cubicBezTo>
                      <a:pt x="311" y="477"/>
                      <a:pt x="296" y="500"/>
                      <a:pt x="285" y="533"/>
                    </a:cubicBezTo>
                    <a:close/>
                    <a:moveTo>
                      <a:pt x="382" y="460"/>
                    </a:moveTo>
                    <a:cubicBezTo>
                      <a:pt x="364" y="482"/>
                      <a:pt x="349" y="518"/>
                      <a:pt x="336" y="548"/>
                    </a:cubicBezTo>
                    <a:cubicBezTo>
                      <a:pt x="348" y="558"/>
                      <a:pt x="361" y="565"/>
                      <a:pt x="371" y="576"/>
                    </a:cubicBezTo>
                    <a:cubicBezTo>
                      <a:pt x="387" y="546"/>
                      <a:pt x="401" y="513"/>
                      <a:pt x="412" y="479"/>
                    </a:cubicBezTo>
                    <a:cubicBezTo>
                      <a:pt x="406" y="468"/>
                      <a:pt x="393" y="462"/>
                      <a:pt x="382" y="460"/>
                    </a:cubicBezTo>
                    <a:close/>
                    <a:moveTo>
                      <a:pt x="418" y="494"/>
                    </a:moveTo>
                    <a:cubicBezTo>
                      <a:pt x="416" y="499"/>
                      <a:pt x="417" y="505"/>
                      <a:pt x="415" y="510"/>
                    </a:cubicBezTo>
                    <a:cubicBezTo>
                      <a:pt x="407" y="532"/>
                      <a:pt x="393" y="552"/>
                      <a:pt x="386" y="573"/>
                    </a:cubicBezTo>
                    <a:cubicBezTo>
                      <a:pt x="380" y="592"/>
                      <a:pt x="378" y="621"/>
                      <a:pt x="377" y="645"/>
                    </a:cubicBezTo>
                    <a:cubicBezTo>
                      <a:pt x="374" y="709"/>
                      <a:pt x="381" y="752"/>
                      <a:pt x="371" y="809"/>
                    </a:cubicBezTo>
                    <a:cubicBezTo>
                      <a:pt x="391" y="825"/>
                      <a:pt x="412" y="841"/>
                      <a:pt x="435" y="855"/>
                    </a:cubicBezTo>
                    <a:cubicBezTo>
                      <a:pt x="438" y="814"/>
                      <a:pt x="438" y="775"/>
                      <a:pt x="438" y="730"/>
                    </a:cubicBezTo>
                    <a:cubicBezTo>
                      <a:pt x="438" y="687"/>
                      <a:pt x="433" y="646"/>
                      <a:pt x="433" y="614"/>
                    </a:cubicBezTo>
                    <a:cubicBezTo>
                      <a:pt x="434" y="570"/>
                      <a:pt x="438" y="510"/>
                      <a:pt x="432" y="465"/>
                    </a:cubicBezTo>
                    <a:cubicBezTo>
                      <a:pt x="430" y="476"/>
                      <a:pt x="422" y="484"/>
                      <a:pt x="418" y="494"/>
                    </a:cubicBezTo>
                    <a:close/>
                    <a:moveTo>
                      <a:pt x="1473" y="523"/>
                    </a:moveTo>
                    <a:cubicBezTo>
                      <a:pt x="1501" y="584"/>
                      <a:pt x="1527" y="649"/>
                      <a:pt x="1553" y="712"/>
                    </a:cubicBezTo>
                    <a:cubicBezTo>
                      <a:pt x="1607" y="718"/>
                      <a:pt x="1672" y="688"/>
                      <a:pt x="1696" y="641"/>
                    </a:cubicBezTo>
                    <a:cubicBezTo>
                      <a:pt x="1669" y="583"/>
                      <a:pt x="1643" y="525"/>
                      <a:pt x="1613" y="471"/>
                    </a:cubicBezTo>
                    <a:cubicBezTo>
                      <a:pt x="1589" y="511"/>
                      <a:pt x="1530" y="544"/>
                      <a:pt x="1473" y="523"/>
                    </a:cubicBezTo>
                    <a:close/>
                    <a:moveTo>
                      <a:pt x="227" y="673"/>
                    </a:moveTo>
                    <a:cubicBezTo>
                      <a:pt x="231" y="674"/>
                      <a:pt x="236" y="676"/>
                      <a:pt x="241" y="677"/>
                    </a:cubicBezTo>
                    <a:cubicBezTo>
                      <a:pt x="249" y="643"/>
                      <a:pt x="263" y="616"/>
                      <a:pt x="274" y="585"/>
                    </a:cubicBezTo>
                    <a:cubicBezTo>
                      <a:pt x="270" y="585"/>
                      <a:pt x="269" y="581"/>
                      <a:pt x="265" y="582"/>
                    </a:cubicBezTo>
                    <a:cubicBezTo>
                      <a:pt x="254" y="614"/>
                      <a:pt x="239" y="642"/>
                      <a:pt x="227" y="673"/>
                    </a:cubicBezTo>
                    <a:close/>
                    <a:moveTo>
                      <a:pt x="330" y="601"/>
                    </a:moveTo>
                    <a:cubicBezTo>
                      <a:pt x="314" y="610"/>
                      <a:pt x="305" y="633"/>
                      <a:pt x="303" y="650"/>
                    </a:cubicBezTo>
                    <a:cubicBezTo>
                      <a:pt x="295" y="661"/>
                      <a:pt x="281" y="676"/>
                      <a:pt x="277" y="695"/>
                    </a:cubicBezTo>
                    <a:cubicBezTo>
                      <a:pt x="287" y="706"/>
                      <a:pt x="301" y="712"/>
                      <a:pt x="309" y="724"/>
                    </a:cubicBezTo>
                    <a:cubicBezTo>
                      <a:pt x="325" y="691"/>
                      <a:pt x="338" y="656"/>
                      <a:pt x="351" y="620"/>
                    </a:cubicBezTo>
                    <a:cubicBezTo>
                      <a:pt x="345" y="613"/>
                      <a:pt x="338" y="607"/>
                      <a:pt x="330" y="601"/>
                    </a:cubicBezTo>
                    <a:close/>
                    <a:moveTo>
                      <a:pt x="1561" y="727"/>
                    </a:moveTo>
                    <a:cubicBezTo>
                      <a:pt x="1562" y="734"/>
                      <a:pt x="1565" y="739"/>
                      <a:pt x="1567" y="744"/>
                    </a:cubicBezTo>
                    <a:cubicBezTo>
                      <a:pt x="1568" y="740"/>
                      <a:pt x="1571" y="737"/>
                      <a:pt x="1575" y="736"/>
                    </a:cubicBezTo>
                    <a:cubicBezTo>
                      <a:pt x="1588" y="737"/>
                      <a:pt x="1609" y="736"/>
                      <a:pt x="1622" y="735"/>
                    </a:cubicBezTo>
                    <a:cubicBezTo>
                      <a:pt x="1652" y="732"/>
                      <a:pt x="1682" y="709"/>
                      <a:pt x="1698" y="691"/>
                    </a:cubicBezTo>
                    <a:cubicBezTo>
                      <a:pt x="1706" y="681"/>
                      <a:pt x="1714" y="664"/>
                      <a:pt x="1702" y="657"/>
                    </a:cubicBezTo>
                    <a:cubicBezTo>
                      <a:pt x="1668" y="701"/>
                      <a:pt x="1622" y="725"/>
                      <a:pt x="1561" y="727"/>
                    </a:cubicBezTo>
                    <a:close/>
                    <a:moveTo>
                      <a:pt x="1714" y="686"/>
                    </a:moveTo>
                    <a:cubicBezTo>
                      <a:pt x="1690" y="728"/>
                      <a:pt x="1630" y="762"/>
                      <a:pt x="1567" y="745"/>
                    </a:cubicBezTo>
                    <a:cubicBezTo>
                      <a:pt x="1574" y="769"/>
                      <a:pt x="1582" y="790"/>
                      <a:pt x="1611" y="776"/>
                    </a:cubicBezTo>
                    <a:cubicBezTo>
                      <a:pt x="1664" y="788"/>
                      <a:pt x="1720" y="764"/>
                      <a:pt x="1735" y="720"/>
                    </a:cubicBezTo>
                    <a:cubicBezTo>
                      <a:pt x="1727" y="710"/>
                      <a:pt x="1727" y="692"/>
                      <a:pt x="1714" y="686"/>
                    </a:cubicBezTo>
                    <a:close/>
                    <a:moveTo>
                      <a:pt x="198" y="736"/>
                    </a:moveTo>
                    <a:cubicBezTo>
                      <a:pt x="192" y="747"/>
                      <a:pt x="188" y="759"/>
                      <a:pt x="183" y="771"/>
                    </a:cubicBezTo>
                    <a:cubicBezTo>
                      <a:pt x="205" y="775"/>
                      <a:pt x="217" y="773"/>
                      <a:pt x="238" y="780"/>
                    </a:cubicBezTo>
                    <a:cubicBezTo>
                      <a:pt x="249" y="789"/>
                      <a:pt x="258" y="801"/>
                      <a:pt x="273" y="808"/>
                    </a:cubicBezTo>
                    <a:cubicBezTo>
                      <a:pt x="275" y="792"/>
                      <a:pt x="283" y="786"/>
                      <a:pt x="286" y="770"/>
                    </a:cubicBezTo>
                    <a:cubicBezTo>
                      <a:pt x="267" y="752"/>
                      <a:pt x="235" y="732"/>
                      <a:pt x="198" y="736"/>
                    </a:cubicBezTo>
                    <a:close/>
                    <a:moveTo>
                      <a:pt x="1649" y="841"/>
                    </a:moveTo>
                    <a:cubicBezTo>
                      <a:pt x="1685" y="844"/>
                      <a:pt x="1727" y="826"/>
                      <a:pt x="1746" y="801"/>
                    </a:cubicBezTo>
                    <a:cubicBezTo>
                      <a:pt x="1763" y="779"/>
                      <a:pt x="1759" y="763"/>
                      <a:pt x="1746" y="739"/>
                    </a:cubicBezTo>
                    <a:cubicBezTo>
                      <a:pt x="1744" y="739"/>
                      <a:pt x="1743" y="739"/>
                      <a:pt x="1741" y="739"/>
                    </a:cubicBezTo>
                    <a:cubicBezTo>
                      <a:pt x="1713" y="789"/>
                      <a:pt x="1644" y="794"/>
                      <a:pt x="1588" y="794"/>
                    </a:cubicBezTo>
                    <a:cubicBezTo>
                      <a:pt x="1596" y="808"/>
                      <a:pt x="1602" y="824"/>
                      <a:pt x="1611" y="836"/>
                    </a:cubicBezTo>
                    <a:cubicBezTo>
                      <a:pt x="1622" y="834"/>
                      <a:pt x="1636" y="840"/>
                      <a:pt x="1649" y="841"/>
                    </a:cubicBezTo>
                    <a:close/>
                    <a:moveTo>
                      <a:pt x="600" y="808"/>
                    </a:moveTo>
                    <a:cubicBezTo>
                      <a:pt x="659" y="823"/>
                      <a:pt x="733" y="828"/>
                      <a:pt x="805" y="818"/>
                    </a:cubicBezTo>
                    <a:cubicBezTo>
                      <a:pt x="806" y="797"/>
                      <a:pt x="807" y="783"/>
                      <a:pt x="808" y="764"/>
                    </a:cubicBezTo>
                    <a:cubicBezTo>
                      <a:pt x="735" y="773"/>
                      <a:pt x="656" y="770"/>
                      <a:pt x="605" y="756"/>
                    </a:cubicBezTo>
                    <a:cubicBezTo>
                      <a:pt x="599" y="772"/>
                      <a:pt x="601" y="787"/>
                      <a:pt x="600" y="808"/>
                    </a:cubicBezTo>
                    <a:close/>
                    <a:moveTo>
                      <a:pt x="171" y="801"/>
                    </a:moveTo>
                    <a:cubicBezTo>
                      <a:pt x="212" y="803"/>
                      <a:pt x="234" y="829"/>
                      <a:pt x="260" y="839"/>
                    </a:cubicBezTo>
                    <a:cubicBezTo>
                      <a:pt x="261" y="834"/>
                      <a:pt x="264" y="831"/>
                      <a:pt x="265" y="826"/>
                    </a:cubicBezTo>
                    <a:cubicBezTo>
                      <a:pt x="248" y="797"/>
                      <a:pt x="218" y="786"/>
                      <a:pt x="179" y="783"/>
                    </a:cubicBezTo>
                    <a:cubicBezTo>
                      <a:pt x="178" y="782"/>
                      <a:pt x="178" y="781"/>
                      <a:pt x="177" y="782"/>
                    </a:cubicBezTo>
                    <a:cubicBezTo>
                      <a:pt x="175" y="788"/>
                      <a:pt x="172" y="794"/>
                      <a:pt x="171" y="801"/>
                    </a:cubicBezTo>
                    <a:close/>
                    <a:moveTo>
                      <a:pt x="1748" y="818"/>
                    </a:moveTo>
                    <a:cubicBezTo>
                      <a:pt x="1714" y="855"/>
                      <a:pt x="1666" y="857"/>
                      <a:pt x="1614" y="852"/>
                    </a:cubicBezTo>
                    <a:cubicBezTo>
                      <a:pt x="1627" y="872"/>
                      <a:pt x="1631" y="896"/>
                      <a:pt x="1652" y="905"/>
                    </a:cubicBezTo>
                    <a:cubicBezTo>
                      <a:pt x="1666" y="910"/>
                      <a:pt x="1687" y="907"/>
                      <a:pt x="1702" y="906"/>
                    </a:cubicBezTo>
                    <a:cubicBezTo>
                      <a:pt x="1739" y="903"/>
                      <a:pt x="1774" y="880"/>
                      <a:pt x="1784" y="850"/>
                    </a:cubicBezTo>
                    <a:cubicBezTo>
                      <a:pt x="1792" y="827"/>
                      <a:pt x="1776" y="807"/>
                      <a:pt x="1766" y="788"/>
                    </a:cubicBezTo>
                    <a:cubicBezTo>
                      <a:pt x="1762" y="799"/>
                      <a:pt x="1754" y="811"/>
                      <a:pt x="1748" y="818"/>
                    </a:cubicBezTo>
                    <a:close/>
                    <a:moveTo>
                      <a:pt x="159" y="839"/>
                    </a:moveTo>
                    <a:cubicBezTo>
                      <a:pt x="178" y="859"/>
                      <a:pt x="237" y="889"/>
                      <a:pt x="253" y="850"/>
                    </a:cubicBezTo>
                    <a:cubicBezTo>
                      <a:pt x="225" y="836"/>
                      <a:pt x="204" y="814"/>
                      <a:pt x="165" y="811"/>
                    </a:cubicBezTo>
                    <a:cubicBezTo>
                      <a:pt x="158" y="820"/>
                      <a:pt x="160" y="831"/>
                      <a:pt x="159" y="839"/>
                    </a:cubicBezTo>
                    <a:close/>
                    <a:moveTo>
                      <a:pt x="606" y="873"/>
                    </a:moveTo>
                    <a:cubicBezTo>
                      <a:pt x="627" y="876"/>
                      <a:pt x="662" y="885"/>
                      <a:pt x="695" y="889"/>
                    </a:cubicBezTo>
                    <a:cubicBezTo>
                      <a:pt x="725" y="893"/>
                      <a:pt x="787" y="897"/>
                      <a:pt x="800" y="874"/>
                    </a:cubicBezTo>
                    <a:cubicBezTo>
                      <a:pt x="806" y="865"/>
                      <a:pt x="802" y="841"/>
                      <a:pt x="803" y="833"/>
                    </a:cubicBezTo>
                    <a:cubicBezTo>
                      <a:pt x="733" y="836"/>
                      <a:pt x="659" y="841"/>
                      <a:pt x="601" y="821"/>
                    </a:cubicBezTo>
                    <a:cubicBezTo>
                      <a:pt x="599" y="839"/>
                      <a:pt x="599" y="860"/>
                      <a:pt x="606" y="87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34" name="Freeform 107"/>
              <p:cNvSpPr>
                <a:spLocks noEditPoints="1" noChangeArrowheads="1"/>
              </p:cNvSpPr>
              <p:nvPr/>
            </p:nvSpPr>
            <p:spPr bwMode="auto">
              <a:xfrm>
                <a:off x="650083" y="186302"/>
                <a:ext cx="125413" cy="481013"/>
              </a:xfrm>
              <a:custGeom>
                <a:avLst/>
                <a:gdLst>
                  <a:gd name="T0" fmla="*/ 87500332 w 162"/>
                  <a:gd name="T1" fmla="*/ 362274350 h 618"/>
                  <a:gd name="T2" fmla="*/ 13784593 w 162"/>
                  <a:gd name="T3" fmla="*/ 362274350 h 618"/>
                  <a:gd name="T4" fmla="*/ 6592699 w 162"/>
                  <a:gd name="T5" fmla="*/ 291395011 h 618"/>
                  <a:gd name="T6" fmla="*/ 9588675 w 162"/>
                  <a:gd name="T7" fmla="*/ 213245218 h 618"/>
                  <a:gd name="T8" fmla="*/ 7791089 w 162"/>
                  <a:gd name="T9" fmla="*/ 194465433 h 618"/>
                  <a:gd name="T10" fmla="*/ 4794337 w 162"/>
                  <a:gd name="T11" fmla="*/ 107834092 h 618"/>
                  <a:gd name="T12" fmla="*/ 3595947 w 162"/>
                  <a:gd name="T13" fmla="*/ 56340012 h 618"/>
                  <a:gd name="T14" fmla="*/ 7791089 w 162"/>
                  <a:gd name="T15" fmla="*/ 16356777 h 618"/>
                  <a:gd name="T16" fmla="*/ 22774069 w 162"/>
                  <a:gd name="T17" fmla="*/ 3029292 h 618"/>
                  <a:gd name="T18" fmla="*/ 37757052 w 162"/>
                  <a:gd name="T19" fmla="*/ 4846712 h 618"/>
                  <a:gd name="T20" fmla="*/ 91095503 w 162"/>
                  <a:gd name="T21" fmla="*/ 24232778 h 618"/>
                  <a:gd name="T22" fmla="*/ 91095503 w 162"/>
                  <a:gd name="T23" fmla="*/ 75726073 h 618"/>
                  <a:gd name="T24" fmla="*/ 91095503 w 162"/>
                  <a:gd name="T25" fmla="*/ 262921855 h 618"/>
                  <a:gd name="T26" fmla="*/ 87500332 w 162"/>
                  <a:gd name="T27" fmla="*/ 362274350 h 618"/>
                  <a:gd name="T28" fmla="*/ 26370021 w 162"/>
                  <a:gd name="T29" fmla="*/ 355611000 h 618"/>
                  <a:gd name="T30" fmla="*/ 61130323 w 162"/>
                  <a:gd name="T31" fmla="*/ 358639512 h 618"/>
                  <a:gd name="T32" fmla="*/ 82106026 w 162"/>
                  <a:gd name="T33" fmla="*/ 344705708 h 618"/>
                  <a:gd name="T34" fmla="*/ 82705222 w 162"/>
                  <a:gd name="T35" fmla="*/ 308962876 h 618"/>
                  <a:gd name="T36" fmla="*/ 82705222 w 162"/>
                  <a:gd name="T37" fmla="*/ 242930246 h 618"/>
                  <a:gd name="T38" fmla="*/ 83904386 w 162"/>
                  <a:gd name="T39" fmla="*/ 76937945 h 618"/>
                  <a:gd name="T40" fmla="*/ 83904386 w 162"/>
                  <a:gd name="T41" fmla="*/ 31502460 h 618"/>
                  <a:gd name="T42" fmla="*/ 65924659 w 162"/>
                  <a:gd name="T43" fmla="*/ 15144905 h 618"/>
                  <a:gd name="T44" fmla="*/ 22174874 w 162"/>
                  <a:gd name="T45" fmla="*/ 18174196 h 618"/>
                  <a:gd name="T46" fmla="*/ 11986230 w 162"/>
                  <a:gd name="T47" fmla="*/ 40589554 h 618"/>
                  <a:gd name="T48" fmla="*/ 11387035 w 162"/>
                  <a:gd name="T49" fmla="*/ 48464777 h 618"/>
                  <a:gd name="T50" fmla="*/ 14982983 w 162"/>
                  <a:gd name="T51" fmla="*/ 171444534 h 618"/>
                  <a:gd name="T52" fmla="*/ 11986230 w 162"/>
                  <a:gd name="T53" fmla="*/ 339253451 h 618"/>
                  <a:gd name="T54" fmla="*/ 13784593 w 162"/>
                  <a:gd name="T55" fmla="*/ 348340546 h 618"/>
                  <a:gd name="T56" fmla="*/ 24571655 w 162"/>
                  <a:gd name="T57" fmla="*/ 359245838 h 618"/>
                  <a:gd name="T58" fmla="*/ 26370021 w 162"/>
                  <a:gd name="T59" fmla="*/ 355611000 h 618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w 162"/>
                  <a:gd name="T91" fmla="*/ 0 h 618"/>
                  <a:gd name="T92" fmla="*/ 162 w 162"/>
                  <a:gd name="T93" fmla="*/ 618 h 618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T90" t="T91" r="T92" b="T93"/>
                <a:pathLst>
                  <a:path w="162" h="618">
                    <a:moveTo>
                      <a:pt x="146" y="598"/>
                    </a:moveTo>
                    <a:cubicBezTo>
                      <a:pt x="116" y="618"/>
                      <a:pt x="60" y="613"/>
                      <a:pt x="23" y="598"/>
                    </a:cubicBezTo>
                    <a:cubicBezTo>
                      <a:pt x="2" y="571"/>
                      <a:pt x="9" y="525"/>
                      <a:pt x="11" y="481"/>
                    </a:cubicBezTo>
                    <a:cubicBezTo>
                      <a:pt x="13" y="440"/>
                      <a:pt x="15" y="393"/>
                      <a:pt x="16" y="352"/>
                    </a:cubicBezTo>
                    <a:cubicBezTo>
                      <a:pt x="16" y="342"/>
                      <a:pt x="13" y="331"/>
                      <a:pt x="13" y="321"/>
                    </a:cubicBezTo>
                    <a:cubicBezTo>
                      <a:pt x="13" y="268"/>
                      <a:pt x="11" y="224"/>
                      <a:pt x="8" y="178"/>
                    </a:cubicBezTo>
                    <a:cubicBezTo>
                      <a:pt x="6" y="148"/>
                      <a:pt x="5" y="123"/>
                      <a:pt x="6" y="93"/>
                    </a:cubicBezTo>
                    <a:cubicBezTo>
                      <a:pt x="8" y="74"/>
                      <a:pt x="0" y="46"/>
                      <a:pt x="13" y="27"/>
                    </a:cubicBezTo>
                    <a:cubicBezTo>
                      <a:pt x="18" y="18"/>
                      <a:pt x="32" y="6"/>
                      <a:pt x="38" y="5"/>
                    </a:cubicBezTo>
                    <a:cubicBezTo>
                      <a:pt x="43" y="5"/>
                      <a:pt x="54" y="8"/>
                      <a:pt x="63" y="8"/>
                    </a:cubicBezTo>
                    <a:cubicBezTo>
                      <a:pt x="98" y="8"/>
                      <a:pt x="138" y="0"/>
                      <a:pt x="152" y="40"/>
                    </a:cubicBezTo>
                    <a:cubicBezTo>
                      <a:pt x="162" y="68"/>
                      <a:pt x="153" y="99"/>
                      <a:pt x="152" y="125"/>
                    </a:cubicBezTo>
                    <a:cubicBezTo>
                      <a:pt x="148" y="217"/>
                      <a:pt x="152" y="337"/>
                      <a:pt x="152" y="434"/>
                    </a:cubicBezTo>
                    <a:cubicBezTo>
                      <a:pt x="152" y="493"/>
                      <a:pt x="158" y="548"/>
                      <a:pt x="146" y="598"/>
                    </a:cubicBezTo>
                    <a:close/>
                    <a:moveTo>
                      <a:pt x="44" y="587"/>
                    </a:moveTo>
                    <a:cubicBezTo>
                      <a:pt x="54" y="593"/>
                      <a:pt x="82" y="600"/>
                      <a:pt x="102" y="592"/>
                    </a:cubicBezTo>
                    <a:cubicBezTo>
                      <a:pt x="119" y="600"/>
                      <a:pt x="134" y="590"/>
                      <a:pt x="137" y="569"/>
                    </a:cubicBezTo>
                    <a:cubicBezTo>
                      <a:pt x="139" y="553"/>
                      <a:pt x="138" y="531"/>
                      <a:pt x="138" y="510"/>
                    </a:cubicBezTo>
                    <a:cubicBezTo>
                      <a:pt x="139" y="475"/>
                      <a:pt x="138" y="439"/>
                      <a:pt x="138" y="401"/>
                    </a:cubicBezTo>
                    <a:cubicBezTo>
                      <a:pt x="141" y="295"/>
                      <a:pt x="136" y="227"/>
                      <a:pt x="140" y="127"/>
                    </a:cubicBezTo>
                    <a:cubicBezTo>
                      <a:pt x="141" y="100"/>
                      <a:pt x="145" y="72"/>
                      <a:pt x="140" y="52"/>
                    </a:cubicBezTo>
                    <a:cubicBezTo>
                      <a:pt x="137" y="41"/>
                      <a:pt x="123" y="32"/>
                      <a:pt x="110" y="25"/>
                    </a:cubicBezTo>
                    <a:cubicBezTo>
                      <a:pt x="88" y="14"/>
                      <a:pt x="50" y="28"/>
                      <a:pt x="37" y="30"/>
                    </a:cubicBezTo>
                    <a:cubicBezTo>
                      <a:pt x="22" y="31"/>
                      <a:pt x="22" y="55"/>
                      <a:pt x="20" y="67"/>
                    </a:cubicBezTo>
                    <a:cubicBezTo>
                      <a:pt x="20" y="71"/>
                      <a:pt x="19" y="75"/>
                      <a:pt x="19" y="80"/>
                    </a:cubicBezTo>
                    <a:cubicBezTo>
                      <a:pt x="16" y="145"/>
                      <a:pt x="20" y="218"/>
                      <a:pt x="25" y="283"/>
                    </a:cubicBezTo>
                    <a:cubicBezTo>
                      <a:pt x="31" y="373"/>
                      <a:pt x="21" y="480"/>
                      <a:pt x="20" y="560"/>
                    </a:cubicBezTo>
                    <a:cubicBezTo>
                      <a:pt x="23" y="564"/>
                      <a:pt x="25" y="571"/>
                      <a:pt x="23" y="575"/>
                    </a:cubicBezTo>
                    <a:cubicBezTo>
                      <a:pt x="31" y="579"/>
                      <a:pt x="34" y="588"/>
                      <a:pt x="41" y="593"/>
                    </a:cubicBezTo>
                    <a:cubicBezTo>
                      <a:pt x="42" y="591"/>
                      <a:pt x="40" y="586"/>
                      <a:pt x="44" y="58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95" name="Freeform 108"/>
            <p:cNvSpPr>
              <a:spLocks noEditPoints="1" noChangeArrowheads="1"/>
            </p:cNvSpPr>
            <p:nvPr/>
          </p:nvSpPr>
          <p:spPr bwMode="auto">
            <a:xfrm>
              <a:off x="8846847" y="4843991"/>
              <a:ext cx="799607" cy="851035"/>
            </a:xfrm>
            <a:custGeom>
              <a:avLst/>
              <a:gdLst>
                <a:gd name="T0" fmla="*/ 434060614 w 983"/>
                <a:gd name="T1" fmla="*/ 52956983 h 1046"/>
                <a:gd name="T2" fmla="*/ 482362396 w 983"/>
                <a:gd name="T3" fmla="*/ 44351445 h 1046"/>
                <a:gd name="T4" fmla="*/ 528018074 w 983"/>
                <a:gd name="T5" fmla="*/ 172109188 h 1046"/>
                <a:gd name="T6" fmla="*/ 592201365 w 983"/>
                <a:gd name="T7" fmla="*/ 397837625 h 1046"/>
                <a:gd name="T8" fmla="*/ 638518365 w 983"/>
                <a:gd name="T9" fmla="*/ 511694928 h 1046"/>
                <a:gd name="T10" fmla="*/ 549853928 w 983"/>
                <a:gd name="T11" fmla="*/ 551412046 h 1046"/>
                <a:gd name="T12" fmla="*/ 418841953 w 983"/>
                <a:gd name="T13" fmla="*/ 583848180 h 1046"/>
                <a:gd name="T14" fmla="*/ 136305760 w 983"/>
                <a:gd name="T15" fmla="*/ 692409604 h 1046"/>
                <a:gd name="T16" fmla="*/ 108514747 w 983"/>
                <a:gd name="T17" fmla="*/ 629523354 h 1046"/>
                <a:gd name="T18" fmla="*/ 67490744 w 983"/>
                <a:gd name="T19" fmla="*/ 522947949 h 1046"/>
                <a:gd name="T20" fmla="*/ 32421913 w 983"/>
                <a:gd name="T21" fmla="*/ 412400405 h 1046"/>
                <a:gd name="T22" fmla="*/ 10586862 w 983"/>
                <a:gd name="T23" fmla="*/ 287952460 h 1046"/>
                <a:gd name="T24" fmla="*/ 86679680 w 983"/>
                <a:gd name="T25" fmla="*/ 154898112 h 1046"/>
                <a:gd name="T26" fmla="*/ 240188807 w 983"/>
                <a:gd name="T27" fmla="*/ 105251689 h 1046"/>
                <a:gd name="T28" fmla="*/ 260701203 w 983"/>
                <a:gd name="T29" fmla="*/ 11253024 h 1046"/>
                <a:gd name="T30" fmla="*/ 343410480 w 983"/>
                <a:gd name="T31" fmla="*/ 29126387 h 1046"/>
                <a:gd name="T32" fmla="*/ 306356880 w 983"/>
                <a:gd name="T33" fmla="*/ 138349313 h 1046"/>
                <a:gd name="T34" fmla="*/ 361937280 w 983"/>
                <a:gd name="T35" fmla="*/ 166813410 h 1046"/>
                <a:gd name="T36" fmla="*/ 336793998 w 983"/>
                <a:gd name="T37" fmla="*/ 242277286 h 1046"/>
                <a:gd name="T38" fmla="*/ 287829267 w 983"/>
                <a:gd name="T39" fmla="*/ 21844584 h 1046"/>
                <a:gd name="T40" fmla="*/ 350026962 w 983"/>
                <a:gd name="T41" fmla="*/ 75463037 h 1046"/>
                <a:gd name="T42" fmla="*/ 320913303 w 983"/>
                <a:gd name="T43" fmla="*/ 15887342 h 1046"/>
                <a:gd name="T44" fmla="*/ 252760448 w 983"/>
                <a:gd name="T45" fmla="*/ 54280737 h 1046"/>
                <a:gd name="T46" fmla="*/ 301063044 w 983"/>
                <a:gd name="T47" fmla="*/ 203221581 h 1046"/>
                <a:gd name="T48" fmla="*/ 371200680 w 983"/>
                <a:gd name="T49" fmla="*/ 253530307 h 1046"/>
                <a:gd name="T50" fmla="*/ 378479299 w 983"/>
                <a:gd name="T51" fmla="*/ 179390985 h 1046"/>
                <a:gd name="T52" fmla="*/ 331500162 w 983"/>
                <a:gd name="T53" fmla="*/ 75463037 h 1046"/>
                <a:gd name="T54" fmla="*/ 310988580 w 983"/>
                <a:gd name="T55" fmla="*/ 169461706 h 1046"/>
                <a:gd name="T56" fmla="*/ 331500162 w 983"/>
                <a:gd name="T57" fmla="*/ 54943015 h 1046"/>
                <a:gd name="T58" fmla="*/ 279889326 w 983"/>
                <a:gd name="T59" fmla="*/ 37069648 h 1046"/>
                <a:gd name="T60" fmla="*/ 280551462 w 983"/>
                <a:gd name="T61" fmla="*/ 94660132 h 1046"/>
                <a:gd name="T62" fmla="*/ 331500162 w 983"/>
                <a:gd name="T63" fmla="*/ 54943015 h 1046"/>
                <a:gd name="T64" fmla="*/ 421488058 w 983"/>
                <a:gd name="T65" fmla="*/ 64872294 h 1046"/>
                <a:gd name="T66" fmla="*/ 374509735 w 983"/>
                <a:gd name="T67" fmla="*/ 148940870 h 1046"/>
                <a:gd name="T68" fmla="*/ 344072617 w 983"/>
                <a:gd name="T69" fmla="*/ 262135845 h 1046"/>
                <a:gd name="T70" fmla="*/ 239527484 w 983"/>
                <a:gd name="T71" fmla="*/ 111871234 h 1046"/>
                <a:gd name="T72" fmla="*/ 144907024 w 983"/>
                <a:gd name="T73" fmla="*/ 139011590 h 1046"/>
                <a:gd name="T74" fmla="*/ 10586862 w 983"/>
                <a:gd name="T75" fmla="*/ 193953766 h 1046"/>
                <a:gd name="T76" fmla="*/ 47640472 w 983"/>
                <a:gd name="T77" fmla="*/ 434907362 h 1046"/>
                <a:gd name="T78" fmla="*/ 106529939 w 983"/>
                <a:gd name="T79" fmla="*/ 609002518 h 1046"/>
                <a:gd name="T80" fmla="*/ 424797112 w 983"/>
                <a:gd name="T81" fmla="*/ 575904920 h 1046"/>
                <a:gd name="T82" fmla="*/ 606096465 w 983"/>
                <a:gd name="T83" fmla="*/ 516328429 h 1046"/>
                <a:gd name="T84" fmla="*/ 593524824 w 983"/>
                <a:gd name="T85" fmla="*/ 420344480 h 1046"/>
                <a:gd name="T86" fmla="*/ 528680210 w 983"/>
                <a:gd name="T87" fmla="*/ 216460672 h 1046"/>
                <a:gd name="T88" fmla="*/ 502213469 w 983"/>
                <a:gd name="T89" fmla="*/ 52294706 h 1046"/>
                <a:gd name="T90" fmla="*/ 361275958 w 983"/>
                <a:gd name="T91" fmla="*/ 234334025 h 1046"/>
                <a:gd name="T92" fmla="*/ 303047826 w 983"/>
                <a:gd name="T93" fmla="*/ 92674114 h 1046"/>
                <a:gd name="T94" fmla="*/ 322898085 w 983"/>
                <a:gd name="T95" fmla="*/ 158870149 h 1046"/>
                <a:gd name="T96" fmla="*/ 320251980 w 983"/>
                <a:gd name="T97" fmla="*/ 197263526 h 104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83"/>
                <a:gd name="T148" fmla="*/ 0 h 1046"/>
                <a:gd name="T149" fmla="*/ 983 w 983"/>
                <a:gd name="T150" fmla="*/ 1046 h 104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83" h="1046">
                  <a:moveTo>
                    <a:pt x="546" y="104"/>
                  </a:moveTo>
                  <a:cubicBezTo>
                    <a:pt x="572" y="99"/>
                    <a:pt x="602" y="89"/>
                    <a:pt x="631" y="82"/>
                  </a:cubicBezTo>
                  <a:cubicBezTo>
                    <a:pt x="639" y="80"/>
                    <a:pt x="648" y="81"/>
                    <a:pt x="656" y="80"/>
                  </a:cubicBezTo>
                  <a:cubicBezTo>
                    <a:pt x="659" y="80"/>
                    <a:pt x="662" y="77"/>
                    <a:pt x="666" y="77"/>
                  </a:cubicBezTo>
                  <a:cubicBezTo>
                    <a:pt x="674" y="75"/>
                    <a:pt x="683" y="78"/>
                    <a:pt x="691" y="77"/>
                  </a:cubicBezTo>
                  <a:cubicBezTo>
                    <a:pt x="702" y="75"/>
                    <a:pt x="717" y="69"/>
                    <a:pt x="729" y="67"/>
                  </a:cubicBezTo>
                  <a:cubicBezTo>
                    <a:pt x="744" y="64"/>
                    <a:pt x="759" y="66"/>
                    <a:pt x="774" y="69"/>
                  </a:cubicBezTo>
                  <a:cubicBezTo>
                    <a:pt x="779" y="98"/>
                    <a:pt x="790" y="145"/>
                    <a:pt x="785" y="168"/>
                  </a:cubicBezTo>
                  <a:cubicBezTo>
                    <a:pt x="790" y="202"/>
                    <a:pt x="788" y="235"/>
                    <a:pt x="798" y="260"/>
                  </a:cubicBezTo>
                  <a:cubicBezTo>
                    <a:pt x="803" y="297"/>
                    <a:pt x="810" y="337"/>
                    <a:pt x="816" y="374"/>
                  </a:cubicBezTo>
                  <a:cubicBezTo>
                    <a:pt x="823" y="413"/>
                    <a:pt x="837" y="447"/>
                    <a:pt x="849" y="480"/>
                  </a:cubicBezTo>
                  <a:cubicBezTo>
                    <a:pt x="864" y="522"/>
                    <a:pt x="877" y="563"/>
                    <a:pt x="895" y="601"/>
                  </a:cubicBezTo>
                  <a:cubicBezTo>
                    <a:pt x="919" y="650"/>
                    <a:pt x="952" y="695"/>
                    <a:pt x="973" y="747"/>
                  </a:cubicBezTo>
                  <a:cubicBezTo>
                    <a:pt x="979" y="752"/>
                    <a:pt x="983" y="759"/>
                    <a:pt x="980" y="765"/>
                  </a:cubicBezTo>
                  <a:cubicBezTo>
                    <a:pt x="978" y="770"/>
                    <a:pt x="971" y="770"/>
                    <a:pt x="965" y="773"/>
                  </a:cubicBezTo>
                  <a:cubicBezTo>
                    <a:pt x="956" y="777"/>
                    <a:pt x="945" y="785"/>
                    <a:pt x="932" y="789"/>
                  </a:cubicBezTo>
                  <a:cubicBezTo>
                    <a:pt x="908" y="797"/>
                    <a:pt x="883" y="808"/>
                    <a:pt x="865" y="818"/>
                  </a:cubicBezTo>
                  <a:cubicBezTo>
                    <a:pt x="856" y="823"/>
                    <a:pt x="839" y="825"/>
                    <a:pt x="831" y="833"/>
                  </a:cubicBezTo>
                  <a:cubicBezTo>
                    <a:pt x="789" y="838"/>
                    <a:pt x="729" y="860"/>
                    <a:pt x="681" y="871"/>
                  </a:cubicBezTo>
                  <a:cubicBezTo>
                    <a:pt x="677" y="871"/>
                    <a:pt x="678" y="875"/>
                    <a:pt x="676" y="876"/>
                  </a:cubicBezTo>
                  <a:cubicBezTo>
                    <a:pt x="662" y="874"/>
                    <a:pt x="648" y="880"/>
                    <a:pt x="633" y="882"/>
                  </a:cubicBezTo>
                  <a:cubicBezTo>
                    <a:pt x="566" y="894"/>
                    <a:pt x="496" y="902"/>
                    <a:pt x="433" y="930"/>
                  </a:cubicBezTo>
                  <a:cubicBezTo>
                    <a:pt x="390" y="949"/>
                    <a:pt x="345" y="963"/>
                    <a:pt x="307" y="982"/>
                  </a:cubicBezTo>
                  <a:cubicBezTo>
                    <a:pt x="269" y="1001"/>
                    <a:pt x="238" y="1027"/>
                    <a:pt x="206" y="1046"/>
                  </a:cubicBezTo>
                  <a:cubicBezTo>
                    <a:pt x="199" y="1037"/>
                    <a:pt x="196" y="1025"/>
                    <a:pt x="191" y="1014"/>
                  </a:cubicBezTo>
                  <a:cubicBezTo>
                    <a:pt x="185" y="1001"/>
                    <a:pt x="177" y="986"/>
                    <a:pt x="170" y="971"/>
                  </a:cubicBezTo>
                  <a:cubicBezTo>
                    <a:pt x="167" y="965"/>
                    <a:pt x="166" y="957"/>
                    <a:pt x="164" y="951"/>
                  </a:cubicBezTo>
                  <a:cubicBezTo>
                    <a:pt x="147" y="910"/>
                    <a:pt x="130" y="866"/>
                    <a:pt x="112" y="821"/>
                  </a:cubicBezTo>
                  <a:cubicBezTo>
                    <a:pt x="109" y="815"/>
                    <a:pt x="105" y="809"/>
                    <a:pt x="103" y="804"/>
                  </a:cubicBezTo>
                  <a:cubicBezTo>
                    <a:pt x="102" y="800"/>
                    <a:pt x="103" y="794"/>
                    <a:pt x="102" y="790"/>
                  </a:cubicBezTo>
                  <a:cubicBezTo>
                    <a:pt x="93" y="762"/>
                    <a:pt x="82" y="730"/>
                    <a:pt x="73" y="699"/>
                  </a:cubicBezTo>
                  <a:cubicBezTo>
                    <a:pt x="68" y="683"/>
                    <a:pt x="63" y="666"/>
                    <a:pt x="58" y="650"/>
                  </a:cubicBezTo>
                  <a:cubicBezTo>
                    <a:pt x="55" y="641"/>
                    <a:pt x="51" y="632"/>
                    <a:pt x="49" y="623"/>
                  </a:cubicBezTo>
                  <a:cubicBezTo>
                    <a:pt x="47" y="613"/>
                    <a:pt x="48" y="603"/>
                    <a:pt x="46" y="592"/>
                  </a:cubicBezTo>
                  <a:cubicBezTo>
                    <a:pt x="40" y="559"/>
                    <a:pt x="29" y="526"/>
                    <a:pt x="23" y="491"/>
                  </a:cubicBezTo>
                  <a:cubicBezTo>
                    <a:pt x="20" y="473"/>
                    <a:pt x="18" y="455"/>
                    <a:pt x="16" y="435"/>
                  </a:cubicBezTo>
                  <a:cubicBezTo>
                    <a:pt x="11" y="404"/>
                    <a:pt x="8" y="374"/>
                    <a:pt x="7" y="343"/>
                  </a:cubicBezTo>
                  <a:cubicBezTo>
                    <a:pt x="6" y="324"/>
                    <a:pt x="0" y="305"/>
                    <a:pt x="4" y="288"/>
                  </a:cubicBezTo>
                  <a:cubicBezTo>
                    <a:pt x="42" y="272"/>
                    <a:pt x="83" y="247"/>
                    <a:pt x="131" y="234"/>
                  </a:cubicBezTo>
                  <a:cubicBezTo>
                    <a:pt x="140" y="228"/>
                    <a:pt x="154" y="222"/>
                    <a:pt x="164" y="221"/>
                  </a:cubicBezTo>
                  <a:cubicBezTo>
                    <a:pt x="194" y="205"/>
                    <a:pt x="231" y="196"/>
                    <a:pt x="267" y="186"/>
                  </a:cubicBezTo>
                  <a:cubicBezTo>
                    <a:pt x="300" y="178"/>
                    <a:pt x="334" y="161"/>
                    <a:pt x="363" y="159"/>
                  </a:cubicBezTo>
                  <a:cubicBezTo>
                    <a:pt x="371" y="154"/>
                    <a:pt x="382" y="151"/>
                    <a:pt x="393" y="149"/>
                  </a:cubicBezTo>
                  <a:cubicBezTo>
                    <a:pt x="388" y="129"/>
                    <a:pt x="371" y="101"/>
                    <a:pt x="369" y="79"/>
                  </a:cubicBezTo>
                  <a:cubicBezTo>
                    <a:pt x="367" y="54"/>
                    <a:pt x="382" y="37"/>
                    <a:pt x="394" y="17"/>
                  </a:cubicBezTo>
                  <a:cubicBezTo>
                    <a:pt x="408" y="16"/>
                    <a:pt x="422" y="4"/>
                    <a:pt x="439" y="2"/>
                  </a:cubicBezTo>
                  <a:cubicBezTo>
                    <a:pt x="460" y="0"/>
                    <a:pt x="474" y="7"/>
                    <a:pt x="493" y="14"/>
                  </a:cubicBezTo>
                  <a:cubicBezTo>
                    <a:pt x="499" y="26"/>
                    <a:pt x="511" y="33"/>
                    <a:pt x="519" y="44"/>
                  </a:cubicBezTo>
                  <a:cubicBezTo>
                    <a:pt x="530" y="62"/>
                    <a:pt x="533" y="86"/>
                    <a:pt x="546" y="104"/>
                  </a:cubicBezTo>
                  <a:close/>
                  <a:moveTo>
                    <a:pt x="483" y="254"/>
                  </a:moveTo>
                  <a:cubicBezTo>
                    <a:pt x="476" y="241"/>
                    <a:pt x="469" y="224"/>
                    <a:pt x="463" y="209"/>
                  </a:cubicBezTo>
                  <a:cubicBezTo>
                    <a:pt x="453" y="186"/>
                    <a:pt x="445" y="162"/>
                    <a:pt x="447" y="137"/>
                  </a:cubicBezTo>
                  <a:cubicBezTo>
                    <a:pt x="455" y="124"/>
                    <a:pt x="469" y="121"/>
                    <a:pt x="488" y="125"/>
                  </a:cubicBezTo>
                  <a:cubicBezTo>
                    <a:pt x="509" y="154"/>
                    <a:pt x="533" y="211"/>
                    <a:pt x="547" y="252"/>
                  </a:cubicBezTo>
                  <a:cubicBezTo>
                    <a:pt x="558" y="282"/>
                    <a:pt x="583" y="334"/>
                    <a:pt x="562" y="357"/>
                  </a:cubicBezTo>
                  <a:cubicBezTo>
                    <a:pt x="560" y="359"/>
                    <a:pt x="547" y="371"/>
                    <a:pt x="540" y="372"/>
                  </a:cubicBezTo>
                  <a:cubicBezTo>
                    <a:pt x="532" y="373"/>
                    <a:pt x="514" y="370"/>
                    <a:pt x="509" y="366"/>
                  </a:cubicBezTo>
                  <a:cubicBezTo>
                    <a:pt x="503" y="362"/>
                    <a:pt x="503" y="353"/>
                    <a:pt x="498" y="349"/>
                  </a:cubicBezTo>
                  <a:cubicBezTo>
                    <a:pt x="457" y="259"/>
                    <a:pt x="412" y="180"/>
                    <a:pt x="397" y="64"/>
                  </a:cubicBezTo>
                  <a:cubicBezTo>
                    <a:pt x="405" y="49"/>
                    <a:pt x="420" y="41"/>
                    <a:pt x="435" y="33"/>
                  </a:cubicBezTo>
                  <a:cubicBezTo>
                    <a:pt x="454" y="31"/>
                    <a:pt x="470" y="39"/>
                    <a:pt x="485" y="44"/>
                  </a:cubicBezTo>
                  <a:cubicBezTo>
                    <a:pt x="494" y="58"/>
                    <a:pt x="506" y="69"/>
                    <a:pt x="514" y="84"/>
                  </a:cubicBezTo>
                  <a:cubicBezTo>
                    <a:pt x="519" y="94"/>
                    <a:pt x="520" y="107"/>
                    <a:pt x="529" y="114"/>
                  </a:cubicBezTo>
                  <a:cubicBezTo>
                    <a:pt x="530" y="110"/>
                    <a:pt x="532" y="114"/>
                    <a:pt x="534" y="112"/>
                  </a:cubicBezTo>
                  <a:cubicBezTo>
                    <a:pt x="529" y="83"/>
                    <a:pt x="515" y="64"/>
                    <a:pt x="501" y="39"/>
                  </a:cubicBezTo>
                  <a:cubicBezTo>
                    <a:pt x="495" y="36"/>
                    <a:pt x="489" y="31"/>
                    <a:pt x="485" y="24"/>
                  </a:cubicBezTo>
                  <a:cubicBezTo>
                    <a:pt x="475" y="20"/>
                    <a:pt x="460" y="12"/>
                    <a:pt x="443" y="14"/>
                  </a:cubicBezTo>
                  <a:cubicBezTo>
                    <a:pt x="430" y="16"/>
                    <a:pt x="415" y="23"/>
                    <a:pt x="400" y="28"/>
                  </a:cubicBezTo>
                  <a:cubicBezTo>
                    <a:pt x="387" y="40"/>
                    <a:pt x="377" y="59"/>
                    <a:pt x="382" y="82"/>
                  </a:cubicBezTo>
                  <a:cubicBezTo>
                    <a:pt x="391" y="102"/>
                    <a:pt x="395" y="127"/>
                    <a:pt x="404" y="148"/>
                  </a:cubicBezTo>
                  <a:cubicBezTo>
                    <a:pt x="407" y="170"/>
                    <a:pt x="416" y="183"/>
                    <a:pt x="417" y="201"/>
                  </a:cubicBezTo>
                  <a:cubicBezTo>
                    <a:pt x="432" y="236"/>
                    <a:pt x="440" y="274"/>
                    <a:pt x="455" y="307"/>
                  </a:cubicBezTo>
                  <a:cubicBezTo>
                    <a:pt x="467" y="334"/>
                    <a:pt x="485" y="365"/>
                    <a:pt x="505" y="382"/>
                  </a:cubicBezTo>
                  <a:cubicBezTo>
                    <a:pt x="514" y="382"/>
                    <a:pt x="520" y="387"/>
                    <a:pt x="530" y="388"/>
                  </a:cubicBezTo>
                  <a:cubicBezTo>
                    <a:pt x="538" y="384"/>
                    <a:pt x="554" y="385"/>
                    <a:pt x="561" y="383"/>
                  </a:cubicBezTo>
                  <a:cubicBezTo>
                    <a:pt x="562" y="378"/>
                    <a:pt x="569" y="376"/>
                    <a:pt x="575" y="373"/>
                  </a:cubicBezTo>
                  <a:cubicBezTo>
                    <a:pt x="592" y="351"/>
                    <a:pt x="583" y="321"/>
                    <a:pt x="576" y="293"/>
                  </a:cubicBezTo>
                  <a:cubicBezTo>
                    <a:pt x="574" y="285"/>
                    <a:pt x="575" y="278"/>
                    <a:pt x="572" y="271"/>
                  </a:cubicBezTo>
                  <a:cubicBezTo>
                    <a:pt x="562" y="240"/>
                    <a:pt x="546" y="205"/>
                    <a:pt x="536" y="181"/>
                  </a:cubicBezTo>
                  <a:cubicBezTo>
                    <a:pt x="529" y="163"/>
                    <a:pt x="520" y="146"/>
                    <a:pt x="511" y="132"/>
                  </a:cubicBezTo>
                  <a:cubicBezTo>
                    <a:pt x="508" y="125"/>
                    <a:pt x="504" y="117"/>
                    <a:pt x="501" y="114"/>
                  </a:cubicBezTo>
                  <a:cubicBezTo>
                    <a:pt x="482" y="93"/>
                    <a:pt x="450" y="108"/>
                    <a:pt x="434" y="125"/>
                  </a:cubicBezTo>
                  <a:cubicBezTo>
                    <a:pt x="425" y="160"/>
                    <a:pt x="440" y="190"/>
                    <a:pt x="452" y="220"/>
                  </a:cubicBezTo>
                  <a:cubicBezTo>
                    <a:pt x="456" y="232"/>
                    <a:pt x="463" y="245"/>
                    <a:pt x="470" y="256"/>
                  </a:cubicBezTo>
                  <a:cubicBezTo>
                    <a:pt x="477" y="267"/>
                    <a:pt x="482" y="285"/>
                    <a:pt x="494" y="283"/>
                  </a:cubicBezTo>
                  <a:cubicBezTo>
                    <a:pt x="498" y="274"/>
                    <a:pt x="488" y="264"/>
                    <a:pt x="483" y="254"/>
                  </a:cubicBezTo>
                  <a:close/>
                  <a:moveTo>
                    <a:pt x="501" y="83"/>
                  </a:moveTo>
                  <a:cubicBezTo>
                    <a:pt x="496" y="73"/>
                    <a:pt x="485" y="58"/>
                    <a:pt x="478" y="53"/>
                  </a:cubicBezTo>
                  <a:cubicBezTo>
                    <a:pt x="468" y="47"/>
                    <a:pt x="448" y="41"/>
                    <a:pt x="438" y="44"/>
                  </a:cubicBezTo>
                  <a:cubicBezTo>
                    <a:pt x="432" y="46"/>
                    <a:pt x="428" y="53"/>
                    <a:pt x="423" y="56"/>
                  </a:cubicBezTo>
                  <a:cubicBezTo>
                    <a:pt x="417" y="59"/>
                    <a:pt x="409" y="60"/>
                    <a:pt x="407" y="68"/>
                  </a:cubicBezTo>
                  <a:cubicBezTo>
                    <a:pt x="405" y="75"/>
                    <a:pt x="407" y="88"/>
                    <a:pt x="408" y="94"/>
                  </a:cubicBezTo>
                  <a:cubicBezTo>
                    <a:pt x="411" y="111"/>
                    <a:pt x="419" y="129"/>
                    <a:pt x="424" y="143"/>
                  </a:cubicBezTo>
                  <a:cubicBezTo>
                    <a:pt x="422" y="113"/>
                    <a:pt x="451" y="96"/>
                    <a:pt x="475" y="95"/>
                  </a:cubicBezTo>
                  <a:cubicBezTo>
                    <a:pt x="492" y="95"/>
                    <a:pt x="502" y="107"/>
                    <a:pt x="513" y="114"/>
                  </a:cubicBezTo>
                  <a:cubicBezTo>
                    <a:pt x="508" y="101"/>
                    <a:pt x="509" y="95"/>
                    <a:pt x="501" y="83"/>
                  </a:cubicBezTo>
                  <a:close/>
                  <a:moveTo>
                    <a:pt x="724" y="83"/>
                  </a:moveTo>
                  <a:cubicBezTo>
                    <a:pt x="712" y="89"/>
                    <a:pt x="695" y="86"/>
                    <a:pt x="679" y="88"/>
                  </a:cubicBezTo>
                  <a:cubicBezTo>
                    <a:pt x="664" y="90"/>
                    <a:pt x="649" y="97"/>
                    <a:pt x="637" y="98"/>
                  </a:cubicBezTo>
                  <a:cubicBezTo>
                    <a:pt x="630" y="99"/>
                    <a:pt x="624" y="97"/>
                    <a:pt x="617" y="98"/>
                  </a:cubicBezTo>
                  <a:cubicBezTo>
                    <a:pt x="583" y="104"/>
                    <a:pt x="554" y="118"/>
                    <a:pt x="520" y="127"/>
                  </a:cubicBezTo>
                  <a:cubicBezTo>
                    <a:pt x="537" y="150"/>
                    <a:pt x="551" y="192"/>
                    <a:pt x="566" y="225"/>
                  </a:cubicBezTo>
                  <a:cubicBezTo>
                    <a:pt x="578" y="275"/>
                    <a:pt x="609" y="334"/>
                    <a:pt x="590" y="381"/>
                  </a:cubicBezTo>
                  <a:cubicBezTo>
                    <a:pt x="575" y="393"/>
                    <a:pt x="552" y="393"/>
                    <a:pt x="531" y="401"/>
                  </a:cubicBezTo>
                  <a:cubicBezTo>
                    <a:pt x="528" y="399"/>
                    <a:pt x="523" y="398"/>
                    <a:pt x="520" y="396"/>
                  </a:cubicBezTo>
                  <a:cubicBezTo>
                    <a:pt x="493" y="395"/>
                    <a:pt x="479" y="372"/>
                    <a:pt x="469" y="353"/>
                  </a:cubicBezTo>
                  <a:cubicBezTo>
                    <a:pt x="438" y="297"/>
                    <a:pt x="413" y="219"/>
                    <a:pt x="397" y="159"/>
                  </a:cubicBezTo>
                  <a:cubicBezTo>
                    <a:pt x="384" y="161"/>
                    <a:pt x="372" y="166"/>
                    <a:pt x="362" y="169"/>
                  </a:cubicBezTo>
                  <a:cubicBezTo>
                    <a:pt x="344" y="174"/>
                    <a:pt x="333" y="178"/>
                    <a:pt x="320" y="181"/>
                  </a:cubicBezTo>
                  <a:cubicBezTo>
                    <a:pt x="308" y="184"/>
                    <a:pt x="297" y="189"/>
                    <a:pt x="286" y="193"/>
                  </a:cubicBezTo>
                  <a:cubicBezTo>
                    <a:pt x="264" y="200"/>
                    <a:pt x="241" y="203"/>
                    <a:pt x="219" y="210"/>
                  </a:cubicBezTo>
                  <a:cubicBezTo>
                    <a:pt x="205" y="214"/>
                    <a:pt x="192" y="222"/>
                    <a:pt x="179" y="227"/>
                  </a:cubicBezTo>
                  <a:cubicBezTo>
                    <a:pt x="143" y="241"/>
                    <a:pt x="107" y="251"/>
                    <a:pt x="72" y="270"/>
                  </a:cubicBezTo>
                  <a:cubicBezTo>
                    <a:pt x="52" y="271"/>
                    <a:pt x="37" y="289"/>
                    <a:pt x="16" y="293"/>
                  </a:cubicBezTo>
                  <a:cubicBezTo>
                    <a:pt x="15" y="350"/>
                    <a:pt x="20" y="408"/>
                    <a:pt x="31" y="472"/>
                  </a:cubicBezTo>
                  <a:cubicBezTo>
                    <a:pt x="35" y="496"/>
                    <a:pt x="46" y="519"/>
                    <a:pt x="49" y="545"/>
                  </a:cubicBezTo>
                  <a:cubicBezTo>
                    <a:pt x="54" y="583"/>
                    <a:pt x="61" y="620"/>
                    <a:pt x="72" y="657"/>
                  </a:cubicBezTo>
                  <a:cubicBezTo>
                    <a:pt x="83" y="695"/>
                    <a:pt x="90" y="734"/>
                    <a:pt x="102" y="769"/>
                  </a:cubicBezTo>
                  <a:cubicBezTo>
                    <a:pt x="111" y="798"/>
                    <a:pt x="123" y="827"/>
                    <a:pt x="134" y="853"/>
                  </a:cubicBezTo>
                  <a:cubicBezTo>
                    <a:pt x="144" y="877"/>
                    <a:pt x="153" y="898"/>
                    <a:pt x="161" y="920"/>
                  </a:cubicBezTo>
                  <a:cubicBezTo>
                    <a:pt x="176" y="960"/>
                    <a:pt x="192" y="1000"/>
                    <a:pt x="212" y="1033"/>
                  </a:cubicBezTo>
                  <a:cubicBezTo>
                    <a:pt x="268" y="984"/>
                    <a:pt x="343" y="959"/>
                    <a:pt x="409" y="930"/>
                  </a:cubicBezTo>
                  <a:cubicBezTo>
                    <a:pt x="480" y="899"/>
                    <a:pt x="564" y="889"/>
                    <a:pt x="642" y="870"/>
                  </a:cubicBezTo>
                  <a:cubicBezTo>
                    <a:pt x="678" y="861"/>
                    <a:pt x="705" y="852"/>
                    <a:pt x="735" y="843"/>
                  </a:cubicBezTo>
                  <a:cubicBezTo>
                    <a:pt x="767" y="833"/>
                    <a:pt x="800" y="826"/>
                    <a:pt x="830" y="814"/>
                  </a:cubicBezTo>
                  <a:cubicBezTo>
                    <a:pt x="860" y="803"/>
                    <a:pt x="887" y="788"/>
                    <a:pt x="916" y="780"/>
                  </a:cubicBezTo>
                  <a:cubicBezTo>
                    <a:pt x="927" y="768"/>
                    <a:pt x="951" y="764"/>
                    <a:pt x="965" y="757"/>
                  </a:cubicBezTo>
                  <a:cubicBezTo>
                    <a:pt x="960" y="735"/>
                    <a:pt x="944" y="721"/>
                    <a:pt x="933" y="702"/>
                  </a:cubicBezTo>
                  <a:cubicBezTo>
                    <a:pt x="921" y="678"/>
                    <a:pt x="907" y="657"/>
                    <a:pt x="897" y="635"/>
                  </a:cubicBezTo>
                  <a:cubicBezTo>
                    <a:pt x="875" y="584"/>
                    <a:pt x="854" y="535"/>
                    <a:pt x="838" y="483"/>
                  </a:cubicBezTo>
                  <a:cubicBezTo>
                    <a:pt x="830" y="459"/>
                    <a:pt x="820" y="436"/>
                    <a:pt x="814" y="412"/>
                  </a:cubicBezTo>
                  <a:cubicBezTo>
                    <a:pt x="807" y="385"/>
                    <a:pt x="804" y="356"/>
                    <a:pt x="799" y="327"/>
                  </a:cubicBezTo>
                  <a:cubicBezTo>
                    <a:pt x="795" y="301"/>
                    <a:pt x="788" y="274"/>
                    <a:pt x="783" y="246"/>
                  </a:cubicBezTo>
                  <a:cubicBezTo>
                    <a:pt x="772" y="189"/>
                    <a:pt x="780" y="133"/>
                    <a:pt x="762" y="79"/>
                  </a:cubicBezTo>
                  <a:cubicBezTo>
                    <a:pt x="761" y="79"/>
                    <a:pt x="760" y="79"/>
                    <a:pt x="759" y="79"/>
                  </a:cubicBezTo>
                  <a:cubicBezTo>
                    <a:pt x="741" y="81"/>
                    <a:pt x="738" y="86"/>
                    <a:pt x="724" y="83"/>
                  </a:cubicBezTo>
                  <a:close/>
                  <a:moveTo>
                    <a:pt x="527" y="362"/>
                  </a:moveTo>
                  <a:cubicBezTo>
                    <a:pt x="534" y="363"/>
                    <a:pt x="547" y="357"/>
                    <a:pt x="546" y="354"/>
                  </a:cubicBezTo>
                  <a:cubicBezTo>
                    <a:pt x="558" y="347"/>
                    <a:pt x="560" y="329"/>
                    <a:pt x="559" y="315"/>
                  </a:cubicBezTo>
                  <a:cubicBezTo>
                    <a:pt x="533" y="254"/>
                    <a:pt x="517" y="185"/>
                    <a:pt x="481" y="137"/>
                  </a:cubicBezTo>
                  <a:cubicBezTo>
                    <a:pt x="469" y="135"/>
                    <a:pt x="462" y="133"/>
                    <a:pt x="458" y="140"/>
                  </a:cubicBezTo>
                  <a:cubicBezTo>
                    <a:pt x="462" y="140"/>
                    <a:pt x="458" y="141"/>
                    <a:pt x="458" y="141"/>
                  </a:cubicBezTo>
                  <a:cubicBezTo>
                    <a:pt x="453" y="175"/>
                    <a:pt x="471" y="193"/>
                    <a:pt x="479" y="219"/>
                  </a:cubicBezTo>
                  <a:cubicBezTo>
                    <a:pt x="482" y="229"/>
                    <a:pt x="485" y="232"/>
                    <a:pt x="488" y="240"/>
                  </a:cubicBezTo>
                  <a:cubicBezTo>
                    <a:pt x="489" y="243"/>
                    <a:pt x="489" y="247"/>
                    <a:pt x="490" y="250"/>
                  </a:cubicBezTo>
                  <a:cubicBezTo>
                    <a:pt x="498" y="266"/>
                    <a:pt x="521" y="279"/>
                    <a:pt x="503" y="295"/>
                  </a:cubicBezTo>
                  <a:cubicBezTo>
                    <a:pt x="498" y="293"/>
                    <a:pt x="490" y="297"/>
                    <a:pt x="484" y="298"/>
                  </a:cubicBezTo>
                  <a:cubicBezTo>
                    <a:pt x="496" y="315"/>
                    <a:pt x="505" y="359"/>
                    <a:pt x="527" y="362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96" name="Group 279"/>
            <p:cNvGrpSpPr/>
            <p:nvPr/>
          </p:nvGrpSpPr>
          <p:grpSpPr bwMode="auto">
            <a:xfrm>
              <a:off x="10660292" y="2047475"/>
              <a:ext cx="449898" cy="1359105"/>
              <a:chOff x="0" y="0"/>
              <a:chExt cx="379413" cy="1146175"/>
            </a:xfrm>
          </p:grpSpPr>
          <p:sp>
            <p:nvSpPr>
              <p:cNvPr id="23621" name="Freeform 110"/>
              <p:cNvSpPr>
                <a:spLocks noEditPoints="1" noChangeArrowheads="1"/>
              </p:cNvSpPr>
              <p:nvPr/>
            </p:nvSpPr>
            <p:spPr bwMode="auto">
              <a:xfrm>
                <a:off x="30162" y="112712"/>
                <a:ext cx="101600" cy="268288"/>
              </a:xfrm>
              <a:custGeom>
                <a:avLst/>
                <a:gdLst>
                  <a:gd name="T0" fmla="*/ 70242324 w 130"/>
                  <a:gd name="T1" fmla="*/ 208633215 h 345"/>
                  <a:gd name="T2" fmla="*/ 59858809 w 130"/>
                  <a:gd name="T3" fmla="*/ 189281443 h 345"/>
                  <a:gd name="T4" fmla="*/ 38480603 w 130"/>
                  <a:gd name="T5" fmla="*/ 139693284 h 345"/>
                  <a:gd name="T6" fmla="*/ 0 w 130"/>
                  <a:gd name="T7" fmla="*/ 7256996 h 345"/>
                  <a:gd name="T8" fmla="*/ 20156655 w 130"/>
                  <a:gd name="T9" fmla="*/ 15723233 h 345"/>
                  <a:gd name="T10" fmla="*/ 34204808 w 130"/>
                  <a:gd name="T11" fmla="*/ 70149146 h 345"/>
                  <a:gd name="T12" fmla="*/ 40313310 w 130"/>
                  <a:gd name="T13" fmla="*/ 86476604 h 345"/>
                  <a:gd name="T14" fmla="*/ 75739663 w 130"/>
                  <a:gd name="T15" fmla="*/ 182025227 h 345"/>
                  <a:gd name="T16" fmla="*/ 70242324 w 130"/>
                  <a:gd name="T17" fmla="*/ 208633215 h 345"/>
                  <a:gd name="T18" fmla="*/ 10383518 w 130"/>
                  <a:gd name="T19" fmla="*/ 35679193 h 345"/>
                  <a:gd name="T20" fmla="*/ 32372883 w 130"/>
                  <a:gd name="T21" fmla="*/ 107642600 h 345"/>
                  <a:gd name="T22" fmla="*/ 50696825 w 130"/>
                  <a:gd name="T23" fmla="*/ 149973765 h 345"/>
                  <a:gd name="T24" fmla="*/ 69020780 w 130"/>
                  <a:gd name="T25" fmla="*/ 197143445 h 345"/>
                  <a:gd name="T26" fmla="*/ 71463868 w 130"/>
                  <a:gd name="T27" fmla="*/ 189281443 h 345"/>
                  <a:gd name="T28" fmla="*/ 60469190 w 130"/>
                  <a:gd name="T29" fmla="*/ 159045007 h 345"/>
                  <a:gd name="T30" fmla="*/ 42756398 w 130"/>
                  <a:gd name="T31" fmla="*/ 111271096 h 345"/>
                  <a:gd name="T32" fmla="*/ 36647897 w 130"/>
                  <a:gd name="T33" fmla="*/ 96757085 h 345"/>
                  <a:gd name="T34" fmla="*/ 35426353 w 130"/>
                  <a:gd name="T35" fmla="*/ 88290852 h 345"/>
                  <a:gd name="T36" fmla="*/ 29318632 w 130"/>
                  <a:gd name="T37" fmla="*/ 76196122 h 345"/>
                  <a:gd name="T38" fmla="*/ 9773137 w 130"/>
                  <a:gd name="T39" fmla="*/ 12094733 h 345"/>
                  <a:gd name="T40" fmla="*/ 7329267 w 130"/>
                  <a:gd name="T41" fmla="*/ 11489724 h 345"/>
                  <a:gd name="T42" fmla="*/ 10383518 w 130"/>
                  <a:gd name="T43" fmla="*/ 35679193 h 345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w 130"/>
                  <a:gd name="T67" fmla="*/ 0 h 345"/>
                  <a:gd name="T68" fmla="*/ 130 w 130"/>
                  <a:gd name="T69" fmla="*/ 345 h 345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T66" t="T67" r="T68" b="T69"/>
                <a:pathLst>
                  <a:path w="130" h="345">
                    <a:moveTo>
                      <a:pt x="115" y="345"/>
                    </a:moveTo>
                    <a:cubicBezTo>
                      <a:pt x="104" y="340"/>
                      <a:pt x="107" y="319"/>
                      <a:pt x="98" y="313"/>
                    </a:cubicBezTo>
                    <a:cubicBezTo>
                      <a:pt x="90" y="285"/>
                      <a:pt x="73" y="252"/>
                      <a:pt x="63" y="231"/>
                    </a:cubicBezTo>
                    <a:cubicBezTo>
                      <a:pt x="41" y="160"/>
                      <a:pt x="12" y="82"/>
                      <a:pt x="0" y="12"/>
                    </a:cubicBezTo>
                    <a:cubicBezTo>
                      <a:pt x="13" y="0"/>
                      <a:pt x="26" y="14"/>
                      <a:pt x="33" y="26"/>
                    </a:cubicBezTo>
                    <a:cubicBezTo>
                      <a:pt x="37" y="53"/>
                      <a:pt x="49" y="86"/>
                      <a:pt x="56" y="116"/>
                    </a:cubicBezTo>
                    <a:cubicBezTo>
                      <a:pt x="59" y="126"/>
                      <a:pt x="58" y="136"/>
                      <a:pt x="66" y="143"/>
                    </a:cubicBezTo>
                    <a:cubicBezTo>
                      <a:pt x="81" y="195"/>
                      <a:pt x="106" y="249"/>
                      <a:pt x="124" y="301"/>
                    </a:cubicBezTo>
                    <a:cubicBezTo>
                      <a:pt x="130" y="320"/>
                      <a:pt x="129" y="334"/>
                      <a:pt x="115" y="345"/>
                    </a:cubicBezTo>
                    <a:close/>
                    <a:moveTo>
                      <a:pt x="17" y="59"/>
                    </a:moveTo>
                    <a:cubicBezTo>
                      <a:pt x="26" y="97"/>
                      <a:pt x="47" y="138"/>
                      <a:pt x="53" y="178"/>
                    </a:cubicBezTo>
                    <a:cubicBezTo>
                      <a:pt x="65" y="199"/>
                      <a:pt x="74" y="225"/>
                      <a:pt x="83" y="248"/>
                    </a:cubicBezTo>
                    <a:cubicBezTo>
                      <a:pt x="93" y="274"/>
                      <a:pt x="106" y="298"/>
                      <a:pt x="113" y="326"/>
                    </a:cubicBezTo>
                    <a:cubicBezTo>
                      <a:pt x="118" y="324"/>
                      <a:pt x="117" y="316"/>
                      <a:pt x="117" y="313"/>
                    </a:cubicBezTo>
                    <a:cubicBezTo>
                      <a:pt x="115" y="299"/>
                      <a:pt x="106" y="280"/>
                      <a:pt x="99" y="263"/>
                    </a:cubicBezTo>
                    <a:cubicBezTo>
                      <a:pt x="87" y="235"/>
                      <a:pt x="79" y="209"/>
                      <a:pt x="70" y="184"/>
                    </a:cubicBezTo>
                    <a:cubicBezTo>
                      <a:pt x="67" y="175"/>
                      <a:pt x="62" y="168"/>
                      <a:pt x="60" y="160"/>
                    </a:cubicBezTo>
                    <a:cubicBezTo>
                      <a:pt x="58" y="156"/>
                      <a:pt x="59" y="150"/>
                      <a:pt x="58" y="146"/>
                    </a:cubicBezTo>
                    <a:cubicBezTo>
                      <a:pt x="55" y="139"/>
                      <a:pt x="50" y="133"/>
                      <a:pt x="48" y="126"/>
                    </a:cubicBezTo>
                    <a:cubicBezTo>
                      <a:pt x="36" y="90"/>
                      <a:pt x="34" y="49"/>
                      <a:pt x="16" y="20"/>
                    </a:cubicBezTo>
                    <a:cubicBezTo>
                      <a:pt x="14" y="20"/>
                      <a:pt x="14" y="19"/>
                      <a:pt x="12" y="19"/>
                    </a:cubicBezTo>
                    <a:cubicBezTo>
                      <a:pt x="18" y="31"/>
                      <a:pt x="14" y="47"/>
                      <a:pt x="17" y="5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2" name="Freeform 111"/>
              <p:cNvSpPr>
                <a:spLocks noChangeArrowheads="1"/>
              </p:cNvSpPr>
              <p:nvPr/>
            </p:nvSpPr>
            <p:spPr bwMode="auto">
              <a:xfrm>
                <a:off x="176212" y="363537"/>
                <a:ext cx="36513" cy="20638"/>
              </a:xfrm>
              <a:custGeom>
                <a:avLst/>
                <a:gdLst>
                  <a:gd name="T0" fmla="*/ 27722102 w 46"/>
                  <a:gd name="T1" fmla="*/ 3150470 h 26"/>
                  <a:gd name="T2" fmla="*/ 18271582 w 46"/>
                  <a:gd name="T3" fmla="*/ 8190905 h 26"/>
                  <a:gd name="T4" fmla="*/ 0 w 46"/>
                  <a:gd name="T5" fmla="*/ 16381811 h 26"/>
                  <a:gd name="T6" fmla="*/ 27722102 w 46"/>
                  <a:gd name="T7" fmla="*/ 3150470 h 26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6"/>
                  <a:gd name="T13" fmla="*/ 0 h 26"/>
                  <a:gd name="T14" fmla="*/ 46 w 46"/>
                  <a:gd name="T15" fmla="*/ 26 h 2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6" h="26">
                    <a:moveTo>
                      <a:pt x="44" y="5"/>
                    </a:moveTo>
                    <a:cubicBezTo>
                      <a:pt x="46" y="15"/>
                      <a:pt x="35" y="12"/>
                      <a:pt x="29" y="13"/>
                    </a:cubicBezTo>
                    <a:cubicBezTo>
                      <a:pt x="18" y="15"/>
                      <a:pt x="8" y="23"/>
                      <a:pt x="0" y="26"/>
                    </a:cubicBezTo>
                    <a:cubicBezTo>
                      <a:pt x="5" y="10"/>
                      <a:pt x="28" y="0"/>
                      <a:pt x="44" y="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3" name="Freeform 112"/>
              <p:cNvSpPr>
                <a:spLocks noChangeArrowheads="1"/>
              </p:cNvSpPr>
              <p:nvPr/>
            </p:nvSpPr>
            <p:spPr bwMode="auto">
              <a:xfrm>
                <a:off x="184150" y="390525"/>
                <a:ext cx="44450" cy="19050"/>
              </a:xfrm>
              <a:custGeom>
                <a:avLst/>
                <a:gdLst>
                  <a:gd name="T0" fmla="*/ 32230933 w 57"/>
                  <a:gd name="T1" fmla="*/ 1260475 h 24"/>
                  <a:gd name="T2" fmla="*/ 32839195 w 57"/>
                  <a:gd name="T3" fmla="*/ 8190707 h 24"/>
                  <a:gd name="T4" fmla="*/ 0 w 57"/>
                  <a:gd name="T5" fmla="*/ 15120939 h 24"/>
                  <a:gd name="T6" fmla="*/ 32230933 w 57"/>
                  <a:gd name="T7" fmla="*/ 1260475 h 2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57"/>
                  <a:gd name="T13" fmla="*/ 0 h 24"/>
                  <a:gd name="T14" fmla="*/ 57 w 57"/>
                  <a:gd name="T15" fmla="*/ 24 h 2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57" h="24">
                    <a:moveTo>
                      <a:pt x="53" y="2"/>
                    </a:moveTo>
                    <a:cubicBezTo>
                      <a:pt x="57" y="7"/>
                      <a:pt x="54" y="10"/>
                      <a:pt x="54" y="13"/>
                    </a:cubicBezTo>
                    <a:cubicBezTo>
                      <a:pt x="38" y="8"/>
                      <a:pt x="13" y="10"/>
                      <a:pt x="0" y="24"/>
                    </a:cubicBezTo>
                    <a:cubicBezTo>
                      <a:pt x="2" y="4"/>
                      <a:pt x="35" y="0"/>
                      <a:pt x="53" y="2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4" name="Freeform 113"/>
              <p:cNvSpPr>
                <a:spLocks noEditPoints="1" noChangeArrowheads="1"/>
              </p:cNvSpPr>
              <p:nvPr/>
            </p:nvSpPr>
            <p:spPr bwMode="auto">
              <a:xfrm>
                <a:off x="209550" y="442912"/>
                <a:ext cx="55563" cy="136525"/>
              </a:xfrm>
              <a:custGeom>
                <a:avLst/>
                <a:gdLst>
                  <a:gd name="T0" fmla="*/ 14698370 w 71"/>
                  <a:gd name="T1" fmla="*/ 0 h 177"/>
                  <a:gd name="T2" fmla="*/ 33683697 w 71"/>
                  <a:gd name="T3" fmla="*/ 51760722 h 177"/>
                  <a:gd name="T4" fmla="*/ 43482345 w 71"/>
                  <a:gd name="T5" fmla="*/ 93406232 h 177"/>
                  <a:gd name="T6" fmla="*/ 34295672 w 71"/>
                  <a:gd name="T7" fmla="*/ 105305524 h 177"/>
                  <a:gd name="T8" fmla="*/ 18985327 w 71"/>
                  <a:gd name="T9" fmla="*/ 89241835 h 177"/>
                  <a:gd name="T10" fmla="*/ 17147836 w 71"/>
                  <a:gd name="T11" fmla="*/ 78532725 h 177"/>
                  <a:gd name="T12" fmla="*/ 12860879 w 71"/>
                  <a:gd name="T13" fmla="*/ 66634228 h 177"/>
                  <a:gd name="T14" fmla="*/ 0 w 71"/>
                  <a:gd name="T15" fmla="*/ 7734103 h 177"/>
                  <a:gd name="T16" fmla="*/ 14698370 w 71"/>
                  <a:gd name="T17" fmla="*/ 0 h 177"/>
                  <a:gd name="T18" fmla="*/ 5511692 w 71"/>
                  <a:gd name="T19" fmla="*/ 10114419 h 177"/>
                  <a:gd name="T20" fmla="*/ 15923103 w 71"/>
                  <a:gd name="T21" fmla="*/ 64253912 h 177"/>
                  <a:gd name="T22" fmla="*/ 34908430 w 71"/>
                  <a:gd name="T23" fmla="*/ 100545638 h 177"/>
                  <a:gd name="T24" fmla="*/ 33070939 w 71"/>
                  <a:gd name="T25" fmla="*/ 63064525 h 177"/>
                  <a:gd name="T26" fmla="*/ 13473637 w 71"/>
                  <a:gd name="T27" fmla="*/ 7734103 h 177"/>
                  <a:gd name="T28" fmla="*/ 5511692 w 71"/>
                  <a:gd name="T29" fmla="*/ 10114419 h 17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71"/>
                  <a:gd name="T46" fmla="*/ 0 h 177"/>
                  <a:gd name="T47" fmla="*/ 71 w 71"/>
                  <a:gd name="T48" fmla="*/ 177 h 17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71" h="177">
                    <a:moveTo>
                      <a:pt x="24" y="0"/>
                    </a:moveTo>
                    <a:cubicBezTo>
                      <a:pt x="40" y="21"/>
                      <a:pt x="46" y="53"/>
                      <a:pt x="55" y="87"/>
                    </a:cubicBezTo>
                    <a:cubicBezTo>
                      <a:pt x="61" y="112"/>
                      <a:pt x="71" y="133"/>
                      <a:pt x="71" y="157"/>
                    </a:cubicBezTo>
                    <a:cubicBezTo>
                      <a:pt x="70" y="167"/>
                      <a:pt x="63" y="177"/>
                      <a:pt x="56" y="177"/>
                    </a:cubicBezTo>
                    <a:cubicBezTo>
                      <a:pt x="48" y="176"/>
                      <a:pt x="33" y="156"/>
                      <a:pt x="31" y="150"/>
                    </a:cubicBezTo>
                    <a:cubicBezTo>
                      <a:pt x="28" y="144"/>
                      <a:pt x="30" y="138"/>
                      <a:pt x="28" y="132"/>
                    </a:cubicBezTo>
                    <a:cubicBezTo>
                      <a:pt x="27" y="126"/>
                      <a:pt x="22" y="120"/>
                      <a:pt x="21" y="112"/>
                    </a:cubicBezTo>
                    <a:cubicBezTo>
                      <a:pt x="14" y="83"/>
                      <a:pt x="5" y="42"/>
                      <a:pt x="0" y="13"/>
                    </a:cubicBezTo>
                    <a:cubicBezTo>
                      <a:pt x="6" y="7"/>
                      <a:pt x="12" y="1"/>
                      <a:pt x="24" y="0"/>
                    </a:cubicBezTo>
                    <a:close/>
                    <a:moveTo>
                      <a:pt x="9" y="17"/>
                    </a:moveTo>
                    <a:cubicBezTo>
                      <a:pt x="10" y="45"/>
                      <a:pt x="21" y="76"/>
                      <a:pt x="26" y="108"/>
                    </a:cubicBezTo>
                    <a:cubicBezTo>
                      <a:pt x="30" y="131"/>
                      <a:pt x="39" y="158"/>
                      <a:pt x="57" y="169"/>
                    </a:cubicBezTo>
                    <a:cubicBezTo>
                      <a:pt x="65" y="154"/>
                      <a:pt x="59" y="124"/>
                      <a:pt x="54" y="106"/>
                    </a:cubicBezTo>
                    <a:cubicBezTo>
                      <a:pt x="44" y="74"/>
                      <a:pt x="36" y="39"/>
                      <a:pt x="22" y="13"/>
                    </a:cubicBezTo>
                    <a:cubicBezTo>
                      <a:pt x="20" y="13"/>
                      <a:pt x="13" y="13"/>
                      <a:pt x="9" y="1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5" name="Freeform 114"/>
              <p:cNvSpPr>
                <a:spLocks noEditPoints="1" noChangeArrowheads="1"/>
              </p:cNvSpPr>
              <p:nvPr/>
            </p:nvSpPr>
            <p:spPr bwMode="auto">
              <a:xfrm>
                <a:off x="250825" y="596900"/>
                <a:ext cx="36513" cy="65088"/>
              </a:xfrm>
              <a:custGeom>
                <a:avLst/>
                <a:gdLst>
                  <a:gd name="T0" fmla="*/ 15751392 w 46"/>
                  <a:gd name="T1" fmla="*/ 2460013 h 83"/>
                  <a:gd name="T2" fmla="*/ 18271582 w 46"/>
                  <a:gd name="T3" fmla="*/ 51041533 h 83"/>
                  <a:gd name="T4" fmla="*/ 0 w 46"/>
                  <a:gd name="T5" fmla="*/ 14759293 h 83"/>
                  <a:gd name="T6" fmla="*/ 5670627 w 46"/>
                  <a:gd name="T7" fmla="*/ 0 h 83"/>
                  <a:gd name="T8" fmla="*/ 15751392 w 46"/>
                  <a:gd name="T9" fmla="*/ 2460013 h 83"/>
                  <a:gd name="T10" fmla="*/ 6300873 w 46"/>
                  <a:gd name="T11" fmla="*/ 9224459 h 83"/>
                  <a:gd name="T12" fmla="*/ 16381638 w 46"/>
                  <a:gd name="T13" fmla="*/ 43046690 h 83"/>
                  <a:gd name="T14" fmla="*/ 12600953 w 46"/>
                  <a:gd name="T15" fmla="*/ 9224459 h 83"/>
                  <a:gd name="T16" fmla="*/ 6300873 w 46"/>
                  <a:gd name="T17" fmla="*/ 9224459 h 8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6"/>
                  <a:gd name="T28" fmla="*/ 0 h 83"/>
                  <a:gd name="T29" fmla="*/ 46 w 46"/>
                  <a:gd name="T30" fmla="*/ 83 h 8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6" h="83">
                    <a:moveTo>
                      <a:pt x="25" y="4"/>
                    </a:moveTo>
                    <a:cubicBezTo>
                      <a:pt x="29" y="36"/>
                      <a:pt x="46" y="61"/>
                      <a:pt x="29" y="83"/>
                    </a:cubicBezTo>
                    <a:cubicBezTo>
                      <a:pt x="14" y="80"/>
                      <a:pt x="0" y="37"/>
                      <a:pt x="0" y="24"/>
                    </a:cubicBezTo>
                    <a:cubicBezTo>
                      <a:pt x="0" y="14"/>
                      <a:pt x="4" y="5"/>
                      <a:pt x="9" y="0"/>
                    </a:cubicBezTo>
                    <a:cubicBezTo>
                      <a:pt x="17" y="1"/>
                      <a:pt x="19" y="6"/>
                      <a:pt x="25" y="4"/>
                    </a:cubicBezTo>
                    <a:close/>
                    <a:moveTo>
                      <a:pt x="10" y="15"/>
                    </a:moveTo>
                    <a:cubicBezTo>
                      <a:pt x="8" y="35"/>
                      <a:pt x="15" y="59"/>
                      <a:pt x="26" y="70"/>
                    </a:cubicBezTo>
                    <a:cubicBezTo>
                      <a:pt x="35" y="52"/>
                      <a:pt x="21" y="37"/>
                      <a:pt x="20" y="15"/>
                    </a:cubicBezTo>
                    <a:cubicBezTo>
                      <a:pt x="15" y="14"/>
                      <a:pt x="15" y="13"/>
                      <a:pt x="10" y="1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6" name="Freeform 11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379413" cy="1146175"/>
              </a:xfrm>
              <a:custGeom>
                <a:avLst/>
                <a:gdLst>
                  <a:gd name="T0" fmla="*/ 253105901 w 487"/>
                  <a:gd name="T1" fmla="*/ 550053369 h 1471"/>
                  <a:gd name="T2" fmla="*/ 264638651 w 487"/>
                  <a:gd name="T3" fmla="*/ 689691877 h 1471"/>
                  <a:gd name="T4" fmla="*/ 287096467 w 487"/>
                  <a:gd name="T5" fmla="*/ 790473430 h 1471"/>
                  <a:gd name="T6" fmla="*/ 262210252 w 487"/>
                  <a:gd name="T7" fmla="*/ 891863717 h 1471"/>
                  <a:gd name="T8" fmla="*/ 212439382 w 487"/>
                  <a:gd name="T9" fmla="*/ 735225631 h 1471"/>
                  <a:gd name="T10" fmla="*/ 135353850 w 487"/>
                  <a:gd name="T11" fmla="*/ 590730490 h 1471"/>
                  <a:gd name="T12" fmla="*/ 185125499 w 487"/>
                  <a:gd name="T13" fmla="*/ 583445152 h 1471"/>
                  <a:gd name="T14" fmla="*/ 237931722 w 487"/>
                  <a:gd name="T15" fmla="*/ 562803100 h 1471"/>
                  <a:gd name="T16" fmla="*/ 138389153 w 487"/>
                  <a:gd name="T17" fmla="*/ 567659733 h 1471"/>
                  <a:gd name="T18" fmla="*/ 74657109 w 487"/>
                  <a:gd name="T19" fmla="*/ 364881009 h 1471"/>
                  <a:gd name="T20" fmla="*/ 59482930 w 487"/>
                  <a:gd name="T21" fmla="*/ 301133129 h 1471"/>
                  <a:gd name="T22" fmla="*/ 20030203 w 487"/>
                  <a:gd name="T23" fmla="*/ 139638557 h 1471"/>
                  <a:gd name="T24" fmla="*/ 10318164 w 487"/>
                  <a:gd name="T25" fmla="*/ 49177215 h 1471"/>
                  <a:gd name="T26" fmla="*/ 66766568 w 487"/>
                  <a:gd name="T27" fmla="*/ 7892323 h 1471"/>
                  <a:gd name="T28" fmla="*/ 112896034 w 487"/>
                  <a:gd name="T29" fmla="*/ 107460737 h 1471"/>
                  <a:gd name="T30" fmla="*/ 172985845 w 487"/>
                  <a:gd name="T31" fmla="*/ 267134364 h 1471"/>
                  <a:gd name="T32" fmla="*/ 223971353 w 487"/>
                  <a:gd name="T33" fmla="*/ 443806643 h 1471"/>
                  <a:gd name="T34" fmla="*/ 12746563 w 487"/>
                  <a:gd name="T35" fmla="*/ 21249039 h 1471"/>
                  <a:gd name="T36" fmla="*/ 53413103 w 487"/>
                  <a:gd name="T37" fmla="*/ 35212741 h 1471"/>
                  <a:gd name="T38" fmla="*/ 53413103 w 487"/>
                  <a:gd name="T39" fmla="*/ 35212741 h 1471"/>
                  <a:gd name="T40" fmla="*/ 71622585 w 487"/>
                  <a:gd name="T41" fmla="*/ 27320421 h 1471"/>
                  <a:gd name="T42" fmla="*/ 16994900 w 487"/>
                  <a:gd name="T43" fmla="*/ 51605154 h 1471"/>
                  <a:gd name="T44" fmla="*/ 18816393 w 487"/>
                  <a:gd name="T45" fmla="*/ 111710388 h 1471"/>
                  <a:gd name="T46" fmla="*/ 91045098 w 487"/>
                  <a:gd name="T47" fmla="*/ 307203725 h 1471"/>
                  <a:gd name="T48" fmla="*/ 105612397 w 487"/>
                  <a:gd name="T49" fmla="*/ 268348328 h 1471"/>
                  <a:gd name="T50" fmla="*/ 64945853 w 487"/>
                  <a:gd name="T51" fmla="*/ 148744840 h 1471"/>
                  <a:gd name="T52" fmla="*/ 52199293 w 487"/>
                  <a:gd name="T53" fmla="*/ 43105840 h 1471"/>
                  <a:gd name="T54" fmla="*/ 174200433 w 487"/>
                  <a:gd name="T55" fmla="*/ 293240030 h 1471"/>
                  <a:gd name="T56" fmla="*/ 74657109 w 487"/>
                  <a:gd name="T57" fmla="*/ 43105840 h 1471"/>
                  <a:gd name="T58" fmla="*/ 66766568 w 487"/>
                  <a:gd name="T59" fmla="*/ 131745458 h 1471"/>
                  <a:gd name="T60" fmla="*/ 113502938 w 487"/>
                  <a:gd name="T61" fmla="*/ 304775798 h 1471"/>
                  <a:gd name="T62" fmla="*/ 60696740 w 487"/>
                  <a:gd name="T63" fmla="*/ 278062372 h 1471"/>
                  <a:gd name="T64" fmla="*/ 95294211 w 487"/>
                  <a:gd name="T65" fmla="*/ 422557610 h 1471"/>
                  <a:gd name="T66" fmla="*/ 233683388 w 487"/>
                  <a:gd name="T67" fmla="*/ 537303637 h 1471"/>
                  <a:gd name="T68" fmla="*/ 182697880 w 487"/>
                  <a:gd name="T69" fmla="*/ 314489843 h 1471"/>
                  <a:gd name="T70" fmla="*/ 265245556 w 487"/>
                  <a:gd name="T71" fmla="*/ 715190561 h 1471"/>
                  <a:gd name="T72" fmla="*/ 234290293 w 487"/>
                  <a:gd name="T73" fmla="*/ 571302402 h 1471"/>
                  <a:gd name="T74" fmla="*/ 205762650 w 487"/>
                  <a:gd name="T75" fmla="*/ 605908149 h 1471"/>
                  <a:gd name="T76" fmla="*/ 221543733 w 487"/>
                  <a:gd name="T77" fmla="*/ 683620502 h 1471"/>
                  <a:gd name="T78" fmla="*/ 168737511 w 487"/>
                  <a:gd name="T79" fmla="*/ 592551435 h 1471"/>
                  <a:gd name="T80" fmla="*/ 217902304 w 487"/>
                  <a:gd name="T81" fmla="*/ 717619267 h 1471"/>
                  <a:gd name="T82" fmla="*/ 172378940 w 487"/>
                  <a:gd name="T83" fmla="*/ 625336237 h 1471"/>
                  <a:gd name="T84" fmla="*/ 205762650 w 487"/>
                  <a:gd name="T85" fmla="*/ 710940910 h 1471"/>
                  <a:gd name="T86" fmla="*/ 257355014 w 487"/>
                  <a:gd name="T87" fmla="*/ 730368999 h 1471"/>
                  <a:gd name="T88" fmla="*/ 226399751 w 487"/>
                  <a:gd name="T89" fmla="*/ 746760620 h 1471"/>
                  <a:gd name="T90" fmla="*/ 257355014 w 487"/>
                  <a:gd name="T91" fmla="*/ 730368999 h 1471"/>
                  <a:gd name="T92" fmla="*/ 285882657 w 487"/>
                  <a:gd name="T93" fmla="*/ 800187474 h 1471"/>
                  <a:gd name="T94" fmla="*/ 259782633 w 487"/>
                  <a:gd name="T95" fmla="*/ 744332694 h 1471"/>
                  <a:gd name="T96" fmla="*/ 259175728 w 487"/>
                  <a:gd name="T97" fmla="*/ 812937205 h 1471"/>
                  <a:gd name="T98" fmla="*/ 240967025 w 487"/>
                  <a:gd name="T99" fmla="*/ 800187474 h 1471"/>
                  <a:gd name="T100" fmla="*/ 227613561 w 487"/>
                  <a:gd name="T101" fmla="*/ 795330841 h 1471"/>
                  <a:gd name="T102" fmla="*/ 249464472 w 487"/>
                  <a:gd name="T103" fmla="*/ 853007540 h 1471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487"/>
                  <a:gd name="T157" fmla="*/ 0 h 1471"/>
                  <a:gd name="T158" fmla="*/ 487 w 487"/>
                  <a:gd name="T159" fmla="*/ 1471 h 1471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487" h="1471">
                    <a:moveTo>
                      <a:pt x="393" y="881"/>
                    </a:moveTo>
                    <a:cubicBezTo>
                      <a:pt x="398" y="883"/>
                      <a:pt x="401" y="877"/>
                      <a:pt x="406" y="881"/>
                    </a:cubicBezTo>
                    <a:cubicBezTo>
                      <a:pt x="410" y="884"/>
                      <a:pt x="417" y="899"/>
                      <a:pt x="417" y="906"/>
                    </a:cubicBezTo>
                    <a:cubicBezTo>
                      <a:pt x="416" y="917"/>
                      <a:pt x="402" y="926"/>
                      <a:pt x="399" y="931"/>
                    </a:cubicBezTo>
                    <a:cubicBezTo>
                      <a:pt x="402" y="957"/>
                      <a:pt x="410" y="996"/>
                      <a:pt x="417" y="1030"/>
                    </a:cubicBezTo>
                    <a:cubicBezTo>
                      <a:pt x="424" y="1066"/>
                      <a:pt x="428" y="1094"/>
                      <a:pt x="436" y="1136"/>
                    </a:cubicBezTo>
                    <a:cubicBezTo>
                      <a:pt x="439" y="1148"/>
                      <a:pt x="444" y="1159"/>
                      <a:pt x="443" y="1171"/>
                    </a:cubicBezTo>
                    <a:cubicBezTo>
                      <a:pt x="467" y="1180"/>
                      <a:pt x="458" y="1214"/>
                      <a:pt x="440" y="1222"/>
                    </a:cubicBezTo>
                    <a:cubicBezTo>
                      <a:pt x="451" y="1250"/>
                      <a:pt x="460" y="1278"/>
                      <a:pt x="473" y="1302"/>
                    </a:cubicBezTo>
                    <a:cubicBezTo>
                      <a:pt x="478" y="1310"/>
                      <a:pt x="487" y="1315"/>
                      <a:pt x="486" y="1324"/>
                    </a:cubicBezTo>
                    <a:cubicBezTo>
                      <a:pt x="447" y="1354"/>
                      <a:pt x="450" y="1418"/>
                      <a:pt x="445" y="1471"/>
                    </a:cubicBezTo>
                    <a:cubicBezTo>
                      <a:pt x="439" y="1470"/>
                      <a:pt x="437" y="1469"/>
                      <a:pt x="432" y="1469"/>
                    </a:cubicBezTo>
                    <a:cubicBezTo>
                      <a:pt x="413" y="1425"/>
                      <a:pt x="388" y="1388"/>
                      <a:pt x="366" y="1347"/>
                    </a:cubicBezTo>
                    <a:cubicBezTo>
                      <a:pt x="371" y="1313"/>
                      <a:pt x="363" y="1279"/>
                      <a:pt x="363" y="1245"/>
                    </a:cubicBezTo>
                    <a:cubicBezTo>
                      <a:pt x="351" y="1240"/>
                      <a:pt x="325" y="1221"/>
                      <a:pt x="350" y="1211"/>
                    </a:cubicBezTo>
                    <a:cubicBezTo>
                      <a:pt x="321" y="1152"/>
                      <a:pt x="290" y="1088"/>
                      <a:pt x="264" y="1023"/>
                    </a:cubicBezTo>
                    <a:cubicBezTo>
                      <a:pt x="258" y="1007"/>
                      <a:pt x="250" y="991"/>
                      <a:pt x="245" y="975"/>
                    </a:cubicBezTo>
                    <a:cubicBezTo>
                      <a:pt x="236" y="977"/>
                      <a:pt x="231" y="973"/>
                      <a:pt x="223" y="973"/>
                    </a:cubicBezTo>
                    <a:cubicBezTo>
                      <a:pt x="214" y="965"/>
                      <a:pt x="209" y="934"/>
                      <a:pt x="227" y="934"/>
                    </a:cubicBezTo>
                    <a:cubicBezTo>
                      <a:pt x="231" y="941"/>
                      <a:pt x="225" y="947"/>
                      <a:pt x="226" y="954"/>
                    </a:cubicBezTo>
                    <a:cubicBezTo>
                      <a:pt x="239" y="974"/>
                      <a:pt x="282" y="965"/>
                      <a:pt x="305" y="961"/>
                    </a:cubicBezTo>
                    <a:cubicBezTo>
                      <a:pt x="316" y="959"/>
                      <a:pt x="327" y="960"/>
                      <a:pt x="333" y="954"/>
                    </a:cubicBezTo>
                    <a:cubicBezTo>
                      <a:pt x="336" y="955"/>
                      <a:pt x="335" y="957"/>
                      <a:pt x="340" y="955"/>
                    </a:cubicBezTo>
                    <a:cubicBezTo>
                      <a:pt x="351" y="948"/>
                      <a:pt x="379" y="939"/>
                      <a:pt x="392" y="927"/>
                    </a:cubicBezTo>
                    <a:cubicBezTo>
                      <a:pt x="400" y="918"/>
                      <a:pt x="407" y="901"/>
                      <a:pt x="395" y="895"/>
                    </a:cubicBezTo>
                    <a:cubicBezTo>
                      <a:pt x="358" y="906"/>
                      <a:pt x="338" y="934"/>
                      <a:pt x="288" y="938"/>
                    </a:cubicBezTo>
                    <a:cubicBezTo>
                      <a:pt x="268" y="940"/>
                      <a:pt x="236" y="945"/>
                      <a:pt x="228" y="935"/>
                    </a:cubicBezTo>
                    <a:cubicBezTo>
                      <a:pt x="226" y="932"/>
                      <a:pt x="224" y="921"/>
                      <a:pt x="220" y="913"/>
                    </a:cubicBezTo>
                    <a:cubicBezTo>
                      <a:pt x="192" y="841"/>
                      <a:pt x="164" y="751"/>
                      <a:pt x="140" y="673"/>
                    </a:cubicBezTo>
                    <a:cubicBezTo>
                      <a:pt x="133" y="649"/>
                      <a:pt x="127" y="624"/>
                      <a:pt x="123" y="601"/>
                    </a:cubicBezTo>
                    <a:cubicBezTo>
                      <a:pt x="121" y="584"/>
                      <a:pt x="112" y="567"/>
                      <a:pt x="109" y="552"/>
                    </a:cubicBezTo>
                    <a:cubicBezTo>
                      <a:pt x="108" y="548"/>
                      <a:pt x="109" y="543"/>
                      <a:pt x="109" y="539"/>
                    </a:cubicBezTo>
                    <a:cubicBezTo>
                      <a:pt x="107" y="525"/>
                      <a:pt x="102" y="511"/>
                      <a:pt x="98" y="496"/>
                    </a:cubicBezTo>
                    <a:cubicBezTo>
                      <a:pt x="86" y="447"/>
                      <a:pt x="72" y="407"/>
                      <a:pt x="63" y="364"/>
                    </a:cubicBezTo>
                    <a:cubicBezTo>
                      <a:pt x="57" y="339"/>
                      <a:pt x="51" y="312"/>
                      <a:pt x="54" y="290"/>
                    </a:cubicBezTo>
                    <a:cubicBezTo>
                      <a:pt x="48" y="270"/>
                      <a:pt x="40" y="251"/>
                      <a:pt x="33" y="230"/>
                    </a:cubicBezTo>
                    <a:cubicBezTo>
                      <a:pt x="27" y="209"/>
                      <a:pt x="24" y="187"/>
                      <a:pt x="18" y="168"/>
                    </a:cubicBezTo>
                    <a:cubicBezTo>
                      <a:pt x="11" y="149"/>
                      <a:pt x="0" y="131"/>
                      <a:pt x="3" y="112"/>
                    </a:cubicBezTo>
                    <a:cubicBezTo>
                      <a:pt x="4" y="101"/>
                      <a:pt x="11" y="92"/>
                      <a:pt x="17" y="81"/>
                    </a:cubicBezTo>
                    <a:cubicBezTo>
                      <a:pt x="5" y="67"/>
                      <a:pt x="3" y="53"/>
                      <a:pt x="7" y="35"/>
                    </a:cubicBezTo>
                    <a:cubicBezTo>
                      <a:pt x="22" y="21"/>
                      <a:pt x="57" y="0"/>
                      <a:pt x="86" y="4"/>
                    </a:cubicBezTo>
                    <a:cubicBezTo>
                      <a:pt x="95" y="5"/>
                      <a:pt x="102" y="13"/>
                      <a:pt x="110" y="13"/>
                    </a:cubicBezTo>
                    <a:cubicBezTo>
                      <a:pt x="118" y="25"/>
                      <a:pt x="131" y="42"/>
                      <a:pt x="126" y="60"/>
                    </a:cubicBezTo>
                    <a:cubicBezTo>
                      <a:pt x="148" y="89"/>
                      <a:pt x="158" y="126"/>
                      <a:pt x="177" y="164"/>
                    </a:cubicBezTo>
                    <a:cubicBezTo>
                      <a:pt x="179" y="168"/>
                      <a:pt x="184" y="172"/>
                      <a:pt x="186" y="177"/>
                    </a:cubicBezTo>
                    <a:cubicBezTo>
                      <a:pt x="193" y="193"/>
                      <a:pt x="193" y="213"/>
                      <a:pt x="207" y="225"/>
                    </a:cubicBezTo>
                    <a:cubicBezTo>
                      <a:pt x="215" y="258"/>
                      <a:pt x="233" y="295"/>
                      <a:pt x="246" y="323"/>
                    </a:cubicBezTo>
                    <a:cubicBezTo>
                      <a:pt x="261" y="357"/>
                      <a:pt x="271" y="400"/>
                      <a:pt x="285" y="440"/>
                    </a:cubicBezTo>
                    <a:cubicBezTo>
                      <a:pt x="295" y="467"/>
                      <a:pt x="300" y="495"/>
                      <a:pt x="312" y="522"/>
                    </a:cubicBezTo>
                    <a:cubicBezTo>
                      <a:pt x="324" y="547"/>
                      <a:pt x="331" y="579"/>
                      <a:pt x="341" y="612"/>
                    </a:cubicBezTo>
                    <a:cubicBezTo>
                      <a:pt x="352" y="650"/>
                      <a:pt x="363" y="691"/>
                      <a:pt x="369" y="731"/>
                    </a:cubicBezTo>
                    <a:cubicBezTo>
                      <a:pt x="375" y="766"/>
                      <a:pt x="378" y="796"/>
                      <a:pt x="384" y="827"/>
                    </a:cubicBezTo>
                    <a:cubicBezTo>
                      <a:pt x="387" y="845"/>
                      <a:pt x="394" y="863"/>
                      <a:pt x="393" y="881"/>
                    </a:cubicBezTo>
                    <a:close/>
                    <a:moveTo>
                      <a:pt x="21" y="35"/>
                    </a:moveTo>
                    <a:cubicBezTo>
                      <a:pt x="42" y="32"/>
                      <a:pt x="70" y="27"/>
                      <a:pt x="86" y="15"/>
                    </a:cubicBezTo>
                    <a:cubicBezTo>
                      <a:pt x="67" y="16"/>
                      <a:pt x="30" y="19"/>
                      <a:pt x="21" y="35"/>
                    </a:cubicBezTo>
                    <a:close/>
                    <a:moveTo>
                      <a:pt x="88" y="58"/>
                    </a:moveTo>
                    <a:cubicBezTo>
                      <a:pt x="104" y="47"/>
                      <a:pt x="121" y="24"/>
                      <a:pt x="99" y="17"/>
                    </a:cubicBezTo>
                    <a:cubicBezTo>
                      <a:pt x="82" y="36"/>
                      <a:pt x="43" y="44"/>
                      <a:pt x="16" y="46"/>
                    </a:cubicBezTo>
                    <a:cubicBezTo>
                      <a:pt x="6" y="88"/>
                      <a:pt x="65" y="74"/>
                      <a:pt x="88" y="58"/>
                    </a:cubicBezTo>
                    <a:close/>
                    <a:moveTo>
                      <a:pt x="90" y="69"/>
                    </a:moveTo>
                    <a:cubicBezTo>
                      <a:pt x="99" y="74"/>
                      <a:pt x="107" y="66"/>
                      <a:pt x="113" y="62"/>
                    </a:cubicBezTo>
                    <a:cubicBezTo>
                      <a:pt x="108" y="55"/>
                      <a:pt x="115" y="50"/>
                      <a:pt x="118" y="45"/>
                    </a:cubicBezTo>
                    <a:cubicBezTo>
                      <a:pt x="116" y="45"/>
                      <a:pt x="117" y="42"/>
                      <a:pt x="115" y="42"/>
                    </a:cubicBezTo>
                    <a:cubicBezTo>
                      <a:pt x="109" y="53"/>
                      <a:pt x="99" y="61"/>
                      <a:pt x="90" y="69"/>
                    </a:cubicBezTo>
                    <a:close/>
                    <a:moveTo>
                      <a:pt x="28" y="85"/>
                    </a:moveTo>
                    <a:cubicBezTo>
                      <a:pt x="29" y="92"/>
                      <a:pt x="21" y="93"/>
                      <a:pt x="18" y="97"/>
                    </a:cubicBezTo>
                    <a:cubicBezTo>
                      <a:pt x="12" y="107"/>
                      <a:pt x="11" y="123"/>
                      <a:pt x="15" y="138"/>
                    </a:cubicBezTo>
                    <a:cubicBezTo>
                      <a:pt x="18" y="152"/>
                      <a:pt x="26" y="168"/>
                      <a:pt x="31" y="184"/>
                    </a:cubicBezTo>
                    <a:cubicBezTo>
                      <a:pt x="36" y="200"/>
                      <a:pt x="38" y="218"/>
                      <a:pt x="43" y="232"/>
                    </a:cubicBezTo>
                    <a:cubicBezTo>
                      <a:pt x="62" y="296"/>
                      <a:pt x="94" y="368"/>
                      <a:pt x="115" y="434"/>
                    </a:cubicBezTo>
                    <a:cubicBezTo>
                      <a:pt x="124" y="461"/>
                      <a:pt x="133" y="487"/>
                      <a:pt x="150" y="506"/>
                    </a:cubicBezTo>
                    <a:cubicBezTo>
                      <a:pt x="148" y="498"/>
                      <a:pt x="154" y="505"/>
                      <a:pt x="158" y="503"/>
                    </a:cubicBezTo>
                    <a:cubicBezTo>
                      <a:pt x="165" y="500"/>
                      <a:pt x="171" y="496"/>
                      <a:pt x="178" y="492"/>
                    </a:cubicBezTo>
                    <a:cubicBezTo>
                      <a:pt x="182" y="480"/>
                      <a:pt x="178" y="458"/>
                      <a:pt x="174" y="442"/>
                    </a:cubicBezTo>
                    <a:cubicBezTo>
                      <a:pt x="167" y="417"/>
                      <a:pt x="154" y="385"/>
                      <a:pt x="146" y="365"/>
                    </a:cubicBezTo>
                    <a:cubicBezTo>
                      <a:pt x="139" y="349"/>
                      <a:pt x="133" y="326"/>
                      <a:pt x="129" y="312"/>
                    </a:cubicBezTo>
                    <a:cubicBezTo>
                      <a:pt x="121" y="290"/>
                      <a:pt x="114" y="268"/>
                      <a:pt x="107" y="245"/>
                    </a:cubicBezTo>
                    <a:cubicBezTo>
                      <a:pt x="101" y="224"/>
                      <a:pt x="95" y="202"/>
                      <a:pt x="89" y="182"/>
                    </a:cubicBezTo>
                    <a:cubicBezTo>
                      <a:pt x="84" y="168"/>
                      <a:pt x="77" y="156"/>
                      <a:pt x="75" y="143"/>
                    </a:cubicBezTo>
                    <a:cubicBezTo>
                      <a:pt x="70" y="119"/>
                      <a:pt x="76" y="87"/>
                      <a:pt x="86" y="71"/>
                    </a:cubicBezTo>
                    <a:cubicBezTo>
                      <a:pt x="87" y="70"/>
                      <a:pt x="88" y="69"/>
                      <a:pt x="86" y="69"/>
                    </a:cubicBezTo>
                    <a:cubicBezTo>
                      <a:pt x="70" y="80"/>
                      <a:pt x="48" y="86"/>
                      <a:pt x="28" y="85"/>
                    </a:cubicBezTo>
                    <a:close/>
                    <a:moveTo>
                      <a:pt x="287" y="483"/>
                    </a:moveTo>
                    <a:cubicBezTo>
                      <a:pt x="279" y="449"/>
                      <a:pt x="264" y="414"/>
                      <a:pt x="253" y="380"/>
                    </a:cubicBezTo>
                    <a:cubicBezTo>
                      <a:pt x="237" y="327"/>
                      <a:pt x="215" y="276"/>
                      <a:pt x="192" y="226"/>
                    </a:cubicBezTo>
                    <a:cubicBezTo>
                      <a:pt x="169" y="174"/>
                      <a:pt x="151" y="120"/>
                      <a:pt x="123" y="71"/>
                    </a:cubicBezTo>
                    <a:cubicBezTo>
                      <a:pt x="114" y="76"/>
                      <a:pt x="96" y="78"/>
                      <a:pt x="90" y="86"/>
                    </a:cubicBezTo>
                    <a:cubicBezTo>
                      <a:pt x="85" y="93"/>
                      <a:pt x="83" y="116"/>
                      <a:pt x="83" y="124"/>
                    </a:cubicBezTo>
                    <a:cubicBezTo>
                      <a:pt x="85" y="155"/>
                      <a:pt x="99" y="189"/>
                      <a:pt x="110" y="217"/>
                    </a:cubicBezTo>
                    <a:cubicBezTo>
                      <a:pt x="133" y="281"/>
                      <a:pt x="150" y="346"/>
                      <a:pt x="171" y="405"/>
                    </a:cubicBezTo>
                    <a:cubicBezTo>
                      <a:pt x="177" y="420"/>
                      <a:pt x="182" y="437"/>
                      <a:pt x="186" y="453"/>
                    </a:cubicBezTo>
                    <a:cubicBezTo>
                      <a:pt x="190" y="469"/>
                      <a:pt x="196" y="487"/>
                      <a:pt x="187" y="502"/>
                    </a:cubicBezTo>
                    <a:cubicBezTo>
                      <a:pt x="172" y="507"/>
                      <a:pt x="158" y="513"/>
                      <a:pt x="143" y="519"/>
                    </a:cubicBezTo>
                    <a:cubicBezTo>
                      <a:pt x="111" y="471"/>
                      <a:pt x="91" y="387"/>
                      <a:pt x="66" y="330"/>
                    </a:cubicBezTo>
                    <a:cubicBezTo>
                      <a:pt x="73" y="376"/>
                      <a:pt x="89" y="417"/>
                      <a:pt x="100" y="458"/>
                    </a:cubicBezTo>
                    <a:cubicBezTo>
                      <a:pt x="104" y="472"/>
                      <a:pt x="106" y="488"/>
                      <a:pt x="109" y="502"/>
                    </a:cubicBezTo>
                    <a:cubicBezTo>
                      <a:pt x="112" y="517"/>
                      <a:pt x="118" y="530"/>
                      <a:pt x="121" y="545"/>
                    </a:cubicBezTo>
                    <a:cubicBezTo>
                      <a:pt x="131" y="597"/>
                      <a:pt x="143" y="648"/>
                      <a:pt x="157" y="696"/>
                    </a:cubicBezTo>
                    <a:cubicBezTo>
                      <a:pt x="181" y="775"/>
                      <a:pt x="206" y="851"/>
                      <a:pt x="234" y="927"/>
                    </a:cubicBezTo>
                    <a:cubicBezTo>
                      <a:pt x="256" y="930"/>
                      <a:pt x="301" y="928"/>
                      <a:pt x="327" y="920"/>
                    </a:cubicBezTo>
                    <a:cubicBezTo>
                      <a:pt x="346" y="909"/>
                      <a:pt x="366" y="897"/>
                      <a:pt x="385" y="885"/>
                    </a:cubicBezTo>
                    <a:cubicBezTo>
                      <a:pt x="368" y="775"/>
                      <a:pt x="349" y="649"/>
                      <a:pt x="308" y="532"/>
                    </a:cubicBezTo>
                    <a:cubicBezTo>
                      <a:pt x="269" y="525"/>
                      <a:pt x="223" y="538"/>
                      <a:pt x="183" y="558"/>
                    </a:cubicBezTo>
                    <a:cubicBezTo>
                      <a:pt x="203" y="527"/>
                      <a:pt x="263" y="518"/>
                      <a:pt x="301" y="518"/>
                    </a:cubicBezTo>
                    <a:cubicBezTo>
                      <a:pt x="297" y="504"/>
                      <a:pt x="292" y="494"/>
                      <a:pt x="287" y="483"/>
                    </a:cubicBezTo>
                    <a:close/>
                    <a:moveTo>
                      <a:pt x="396" y="1200"/>
                    </a:moveTo>
                    <a:cubicBezTo>
                      <a:pt x="411" y="1197"/>
                      <a:pt x="432" y="1194"/>
                      <a:pt x="437" y="1178"/>
                    </a:cubicBezTo>
                    <a:cubicBezTo>
                      <a:pt x="440" y="1166"/>
                      <a:pt x="429" y="1142"/>
                      <a:pt x="425" y="1121"/>
                    </a:cubicBezTo>
                    <a:cubicBezTo>
                      <a:pt x="417" y="1073"/>
                      <a:pt x="405" y="1019"/>
                      <a:pt x="395" y="965"/>
                    </a:cubicBezTo>
                    <a:cubicBezTo>
                      <a:pt x="392" y="952"/>
                      <a:pt x="393" y="946"/>
                      <a:pt x="386" y="941"/>
                    </a:cubicBezTo>
                    <a:cubicBezTo>
                      <a:pt x="372" y="950"/>
                      <a:pt x="352" y="960"/>
                      <a:pt x="338" y="965"/>
                    </a:cubicBezTo>
                    <a:cubicBezTo>
                      <a:pt x="341" y="991"/>
                      <a:pt x="353" y="1013"/>
                      <a:pt x="354" y="1030"/>
                    </a:cubicBezTo>
                    <a:cubicBezTo>
                      <a:pt x="347" y="1023"/>
                      <a:pt x="343" y="1010"/>
                      <a:pt x="339" y="998"/>
                    </a:cubicBezTo>
                    <a:cubicBezTo>
                      <a:pt x="335" y="987"/>
                      <a:pt x="335" y="968"/>
                      <a:pt x="322" y="968"/>
                    </a:cubicBezTo>
                    <a:cubicBezTo>
                      <a:pt x="332" y="1035"/>
                      <a:pt x="376" y="1114"/>
                      <a:pt x="385" y="1186"/>
                    </a:cubicBezTo>
                    <a:cubicBezTo>
                      <a:pt x="372" y="1170"/>
                      <a:pt x="371" y="1146"/>
                      <a:pt x="365" y="1126"/>
                    </a:cubicBezTo>
                    <a:cubicBezTo>
                      <a:pt x="356" y="1100"/>
                      <a:pt x="345" y="1072"/>
                      <a:pt x="335" y="1046"/>
                    </a:cubicBezTo>
                    <a:cubicBezTo>
                      <a:pt x="325" y="1020"/>
                      <a:pt x="321" y="992"/>
                      <a:pt x="308" y="969"/>
                    </a:cubicBezTo>
                    <a:cubicBezTo>
                      <a:pt x="300" y="973"/>
                      <a:pt x="286" y="976"/>
                      <a:pt x="278" y="976"/>
                    </a:cubicBezTo>
                    <a:cubicBezTo>
                      <a:pt x="282" y="986"/>
                      <a:pt x="283" y="997"/>
                      <a:pt x="286" y="1009"/>
                    </a:cubicBezTo>
                    <a:cubicBezTo>
                      <a:pt x="301" y="1068"/>
                      <a:pt x="335" y="1115"/>
                      <a:pt x="355" y="1165"/>
                    </a:cubicBezTo>
                    <a:cubicBezTo>
                      <a:pt x="357" y="1171"/>
                      <a:pt x="357" y="1177"/>
                      <a:pt x="359" y="1182"/>
                    </a:cubicBezTo>
                    <a:cubicBezTo>
                      <a:pt x="361" y="1186"/>
                      <a:pt x="367" y="1190"/>
                      <a:pt x="364" y="1194"/>
                    </a:cubicBezTo>
                    <a:cubicBezTo>
                      <a:pt x="352" y="1192"/>
                      <a:pt x="348" y="1172"/>
                      <a:pt x="341" y="1158"/>
                    </a:cubicBezTo>
                    <a:cubicBezTo>
                      <a:pt x="321" y="1115"/>
                      <a:pt x="299" y="1074"/>
                      <a:pt x="284" y="1030"/>
                    </a:cubicBezTo>
                    <a:cubicBezTo>
                      <a:pt x="280" y="1018"/>
                      <a:pt x="278" y="1004"/>
                      <a:pt x="274" y="993"/>
                    </a:cubicBezTo>
                    <a:cubicBezTo>
                      <a:pt x="271" y="987"/>
                      <a:pt x="269" y="978"/>
                      <a:pt x="258" y="977"/>
                    </a:cubicBezTo>
                    <a:cubicBezTo>
                      <a:pt x="279" y="1047"/>
                      <a:pt x="311" y="1104"/>
                      <a:pt x="339" y="1171"/>
                    </a:cubicBezTo>
                    <a:cubicBezTo>
                      <a:pt x="349" y="1181"/>
                      <a:pt x="352" y="1199"/>
                      <a:pt x="362" y="1208"/>
                    </a:cubicBezTo>
                    <a:cubicBezTo>
                      <a:pt x="372" y="1210"/>
                      <a:pt x="385" y="1203"/>
                      <a:pt x="396" y="1200"/>
                    </a:cubicBezTo>
                    <a:close/>
                    <a:moveTo>
                      <a:pt x="424" y="1203"/>
                    </a:moveTo>
                    <a:cubicBezTo>
                      <a:pt x="413" y="1209"/>
                      <a:pt x="371" y="1216"/>
                      <a:pt x="361" y="1212"/>
                    </a:cubicBezTo>
                    <a:cubicBezTo>
                      <a:pt x="356" y="1215"/>
                      <a:pt x="353" y="1219"/>
                      <a:pt x="350" y="1224"/>
                    </a:cubicBezTo>
                    <a:cubicBezTo>
                      <a:pt x="355" y="1228"/>
                      <a:pt x="364" y="1230"/>
                      <a:pt x="373" y="1230"/>
                    </a:cubicBezTo>
                    <a:cubicBezTo>
                      <a:pt x="403" y="1228"/>
                      <a:pt x="446" y="1217"/>
                      <a:pt x="449" y="1191"/>
                    </a:cubicBezTo>
                    <a:cubicBezTo>
                      <a:pt x="444" y="1191"/>
                      <a:pt x="446" y="1185"/>
                      <a:pt x="442" y="1185"/>
                    </a:cubicBezTo>
                    <a:cubicBezTo>
                      <a:pt x="436" y="1190"/>
                      <a:pt x="432" y="1198"/>
                      <a:pt x="424" y="1203"/>
                    </a:cubicBezTo>
                    <a:close/>
                    <a:moveTo>
                      <a:pt x="441" y="1405"/>
                    </a:moveTo>
                    <a:cubicBezTo>
                      <a:pt x="443" y="1390"/>
                      <a:pt x="445" y="1370"/>
                      <a:pt x="450" y="1358"/>
                    </a:cubicBezTo>
                    <a:cubicBezTo>
                      <a:pt x="453" y="1349"/>
                      <a:pt x="471" y="1328"/>
                      <a:pt x="471" y="1318"/>
                    </a:cubicBezTo>
                    <a:cubicBezTo>
                      <a:pt x="471" y="1309"/>
                      <a:pt x="459" y="1292"/>
                      <a:pt x="454" y="1281"/>
                    </a:cubicBezTo>
                    <a:cubicBezTo>
                      <a:pt x="445" y="1260"/>
                      <a:pt x="438" y="1245"/>
                      <a:pt x="431" y="1227"/>
                    </a:cubicBezTo>
                    <a:cubicBezTo>
                      <a:pt x="430" y="1226"/>
                      <a:pt x="430" y="1226"/>
                      <a:pt x="428" y="1226"/>
                    </a:cubicBezTo>
                    <a:cubicBezTo>
                      <a:pt x="416" y="1233"/>
                      <a:pt x="405" y="1231"/>
                      <a:pt x="393" y="1236"/>
                    </a:cubicBezTo>
                    <a:cubicBezTo>
                      <a:pt x="393" y="1265"/>
                      <a:pt x="401" y="1293"/>
                      <a:pt x="408" y="1323"/>
                    </a:cubicBezTo>
                    <a:cubicBezTo>
                      <a:pt x="416" y="1327"/>
                      <a:pt x="422" y="1332"/>
                      <a:pt x="427" y="1339"/>
                    </a:cubicBezTo>
                    <a:cubicBezTo>
                      <a:pt x="426" y="1350"/>
                      <a:pt x="425" y="1360"/>
                      <a:pt x="415" y="1366"/>
                    </a:cubicBezTo>
                    <a:cubicBezTo>
                      <a:pt x="407" y="1361"/>
                      <a:pt x="399" y="1365"/>
                      <a:pt x="394" y="1356"/>
                    </a:cubicBezTo>
                    <a:cubicBezTo>
                      <a:pt x="389" y="1343"/>
                      <a:pt x="396" y="1332"/>
                      <a:pt x="397" y="1318"/>
                    </a:cubicBezTo>
                    <a:cubicBezTo>
                      <a:pt x="397" y="1296"/>
                      <a:pt x="382" y="1262"/>
                      <a:pt x="383" y="1238"/>
                    </a:cubicBezTo>
                    <a:cubicBezTo>
                      <a:pt x="380" y="1239"/>
                      <a:pt x="376" y="1239"/>
                      <a:pt x="372" y="1240"/>
                    </a:cubicBezTo>
                    <a:cubicBezTo>
                      <a:pt x="375" y="1263"/>
                      <a:pt x="373" y="1287"/>
                      <a:pt x="375" y="1310"/>
                    </a:cubicBezTo>
                    <a:cubicBezTo>
                      <a:pt x="376" y="1314"/>
                      <a:pt x="379" y="1319"/>
                      <a:pt x="380" y="1323"/>
                    </a:cubicBezTo>
                    <a:cubicBezTo>
                      <a:pt x="381" y="1332"/>
                      <a:pt x="380" y="1340"/>
                      <a:pt x="382" y="1348"/>
                    </a:cubicBezTo>
                    <a:cubicBezTo>
                      <a:pt x="388" y="1371"/>
                      <a:pt x="400" y="1386"/>
                      <a:pt x="411" y="1405"/>
                    </a:cubicBezTo>
                    <a:cubicBezTo>
                      <a:pt x="419" y="1420"/>
                      <a:pt x="424" y="1436"/>
                      <a:pt x="435" y="1449"/>
                    </a:cubicBezTo>
                    <a:cubicBezTo>
                      <a:pt x="438" y="1435"/>
                      <a:pt x="439" y="1421"/>
                      <a:pt x="441" y="1405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597" name="Group 286"/>
            <p:cNvGrpSpPr/>
            <p:nvPr/>
          </p:nvGrpSpPr>
          <p:grpSpPr bwMode="auto">
            <a:xfrm>
              <a:off x="6599974" y="109653"/>
              <a:ext cx="1082675" cy="1347535"/>
              <a:chOff x="0" y="0"/>
              <a:chExt cx="739775" cy="920750"/>
            </a:xfrm>
          </p:grpSpPr>
          <p:sp>
            <p:nvSpPr>
              <p:cNvPr id="23613" name="Freeform 119"/>
              <p:cNvSpPr>
                <a:spLocks noEditPoints="1" noChangeArrowheads="1"/>
              </p:cNvSpPr>
              <p:nvPr/>
            </p:nvSpPr>
            <p:spPr bwMode="auto">
              <a:xfrm>
                <a:off x="438150" y="531812"/>
                <a:ext cx="257175" cy="153988"/>
              </a:xfrm>
              <a:custGeom>
                <a:avLst/>
                <a:gdLst>
                  <a:gd name="T0" fmla="*/ 161312812 w 329"/>
                  <a:gd name="T1" fmla="*/ 99798994 h 198"/>
                  <a:gd name="T2" fmla="*/ 135038761 w 329"/>
                  <a:gd name="T3" fmla="*/ 94960817 h 198"/>
                  <a:gd name="T4" fmla="*/ 111208262 w 329"/>
                  <a:gd name="T5" fmla="*/ 96775231 h 198"/>
                  <a:gd name="T6" fmla="*/ 85544684 w 329"/>
                  <a:gd name="T7" fmla="*/ 98589644 h 198"/>
                  <a:gd name="T8" fmla="*/ 43994118 w 329"/>
                  <a:gd name="T9" fmla="*/ 111896405 h 198"/>
                  <a:gd name="T10" fmla="*/ 17108782 w 329"/>
                  <a:gd name="T11" fmla="*/ 110081992 h 198"/>
                  <a:gd name="T12" fmla="*/ 15887005 w 329"/>
                  <a:gd name="T13" fmla="*/ 91331212 h 198"/>
                  <a:gd name="T14" fmla="*/ 2444335 w 329"/>
                  <a:gd name="T15" fmla="*/ 72581235 h 198"/>
                  <a:gd name="T16" fmla="*/ 14053950 w 329"/>
                  <a:gd name="T17" fmla="*/ 45968527 h 198"/>
                  <a:gd name="T18" fmla="*/ 86155963 w 329"/>
                  <a:gd name="T19" fmla="*/ 3024542 h 198"/>
                  <a:gd name="T20" fmla="*/ 124650927 w 329"/>
                  <a:gd name="T21" fmla="*/ 2419478 h 198"/>
                  <a:gd name="T22" fmla="*/ 169256312 w 329"/>
                  <a:gd name="T23" fmla="*/ 12096612 h 198"/>
                  <a:gd name="T24" fmla="*/ 199197255 w 329"/>
                  <a:gd name="T25" fmla="*/ 34476204 h 198"/>
                  <a:gd name="T26" fmla="*/ 197975479 w 329"/>
                  <a:gd name="T27" fmla="*/ 53831257 h 198"/>
                  <a:gd name="T28" fmla="*/ 186365869 w 329"/>
                  <a:gd name="T29" fmla="*/ 69556694 h 198"/>
                  <a:gd name="T30" fmla="*/ 185754590 w 329"/>
                  <a:gd name="T31" fmla="*/ 88307449 h 198"/>
                  <a:gd name="T32" fmla="*/ 161312812 w 329"/>
                  <a:gd name="T33" fmla="*/ 99798994 h 198"/>
                  <a:gd name="T34" fmla="*/ 50104562 w 329"/>
                  <a:gd name="T35" fmla="*/ 103428623 h 198"/>
                  <a:gd name="T36" fmla="*/ 98987349 w 329"/>
                  <a:gd name="T37" fmla="*/ 91331212 h 198"/>
                  <a:gd name="T38" fmla="*/ 112430038 w 329"/>
                  <a:gd name="T39" fmla="*/ 91936276 h 198"/>
                  <a:gd name="T40" fmla="*/ 121596096 w 329"/>
                  <a:gd name="T41" fmla="*/ 90121862 h 198"/>
                  <a:gd name="T42" fmla="*/ 148481426 w 329"/>
                  <a:gd name="T43" fmla="*/ 91331212 h 198"/>
                  <a:gd name="T44" fmla="*/ 179032867 w 329"/>
                  <a:gd name="T45" fmla="*/ 89516799 h 198"/>
                  <a:gd name="T46" fmla="*/ 180255425 w 329"/>
                  <a:gd name="T47" fmla="*/ 70766821 h 198"/>
                  <a:gd name="T48" fmla="*/ 194919866 w 329"/>
                  <a:gd name="T49" fmla="*/ 44758399 h 198"/>
                  <a:gd name="T50" fmla="*/ 191253756 w 329"/>
                  <a:gd name="T51" fmla="*/ 34476204 h 198"/>
                  <a:gd name="T52" fmla="*/ 153980592 w 329"/>
                  <a:gd name="T53" fmla="*/ 12096612 h 198"/>
                  <a:gd name="T54" fmla="*/ 135038761 w 329"/>
                  <a:gd name="T55" fmla="*/ 9677135 h 198"/>
                  <a:gd name="T56" fmla="*/ 114874372 w 329"/>
                  <a:gd name="T57" fmla="*/ 6048306 h 198"/>
                  <a:gd name="T58" fmla="*/ 36661897 w 329"/>
                  <a:gd name="T59" fmla="*/ 31451663 h 198"/>
                  <a:gd name="T60" fmla="*/ 17108782 w 329"/>
                  <a:gd name="T61" fmla="*/ 47782940 h 198"/>
                  <a:gd name="T62" fmla="*/ 8554782 w 329"/>
                  <a:gd name="T63" fmla="*/ 70161757 h 198"/>
                  <a:gd name="T64" fmla="*/ 14053950 w 329"/>
                  <a:gd name="T65" fmla="*/ 76210062 h 198"/>
                  <a:gd name="T66" fmla="*/ 22607947 w 329"/>
                  <a:gd name="T67" fmla="*/ 88911735 h 198"/>
                  <a:gd name="T68" fmla="*/ 22607947 w 329"/>
                  <a:gd name="T69" fmla="*/ 108266800 h 198"/>
                  <a:gd name="T70" fmla="*/ 50104562 w 329"/>
                  <a:gd name="T71" fmla="*/ 103428623 h 19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329"/>
                  <a:gd name="T109" fmla="*/ 0 h 198"/>
                  <a:gd name="T110" fmla="*/ 329 w 329"/>
                  <a:gd name="T111" fmla="*/ 198 h 198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329" h="198">
                    <a:moveTo>
                      <a:pt x="264" y="165"/>
                    </a:moveTo>
                    <a:cubicBezTo>
                      <a:pt x="252" y="159"/>
                      <a:pt x="237" y="159"/>
                      <a:pt x="221" y="157"/>
                    </a:cubicBezTo>
                    <a:cubicBezTo>
                      <a:pt x="205" y="156"/>
                      <a:pt x="196" y="159"/>
                      <a:pt x="182" y="160"/>
                    </a:cubicBezTo>
                    <a:cubicBezTo>
                      <a:pt x="168" y="162"/>
                      <a:pt x="154" y="161"/>
                      <a:pt x="140" y="163"/>
                    </a:cubicBezTo>
                    <a:cubicBezTo>
                      <a:pt x="113" y="168"/>
                      <a:pt x="95" y="177"/>
                      <a:pt x="72" y="185"/>
                    </a:cubicBezTo>
                    <a:cubicBezTo>
                      <a:pt x="54" y="192"/>
                      <a:pt x="40" y="198"/>
                      <a:pt x="28" y="182"/>
                    </a:cubicBezTo>
                    <a:cubicBezTo>
                      <a:pt x="24" y="169"/>
                      <a:pt x="28" y="162"/>
                      <a:pt x="26" y="151"/>
                    </a:cubicBezTo>
                    <a:cubicBezTo>
                      <a:pt x="23" y="137"/>
                      <a:pt x="7" y="131"/>
                      <a:pt x="4" y="120"/>
                    </a:cubicBezTo>
                    <a:cubicBezTo>
                      <a:pt x="0" y="99"/>
                      <a:pt x="15" y="87"/>
                      <a:pt x="23" y="76"/>
                    </a:cubicBezTo>
                    <a:cubicBezTo>
                      <a:pt x="48" y="43"/>
                      <a:pt x="94" y="16"/>
                      <a:pt x="141" y="5"/>
                    </a:cubicBezTo>
                    <a:cubicBezTo>
                      <a:pt x="160" y="0"/>
                      <a:pt x="185" y="1"/>
                      <a:pt x="204" y="4"/>
                    </a:cubicBezTo>
                    <a:cubicBezTo>
                      <a:pt x="229" y="7"/>
                      <a:pt x="256" y="10"/>
                      <a:pt x="277" y="20"/>
                    </a:cubicBezTo>
                    <a:cubicBezTo>
                      <a:pt x="297" y="29"/>
                      <a:pt x="310" y="45"/>
                      <a:pt x="326" y="57"/>
                    </a:cubicBezTo>
                    <a:cubicBezTo>
                      <a:pt x="327" y="63"/>
                      <a:pt x="329" y="79"/>
                      <a:pt x="324" y="89"/>
                    </a:cubicBezTo>
                    <a:cubicBezTo>
                      <a:pt x="319" y="97"/>
                      <a:pt x="308" y="103"/>
                      <a:pt x="305" y="115"/>
                    </a:cubicBezTo>
                    <a:cubicBezTo>
                      <a:pt x="302" y="125"/>
                      <a:pt x="307" y="138"/>
                      <a:pt x="304" y="146"/>
                    </a:cubicBezTo>
                    <a:cubicBezTo>
                      <a:pt x="299" y="162"/>
                      <a:pt x="277" y="166"/>
                      <a:pt x="264" y="165"/>
                    </a:cubicBezTo>
                    <a:close/>
                    <a:moveTo>
                      <a:pt x="82" y="171"/>
                    </a:moveTo>
                    <a:cubicBezTo>
                      <a:pt x="108" y="161"/>
                      <a:pt x="139" y="153"/>
                      <a:pt x="162" y="151"/>
                    </a:cubicBezTo>
                    <a:cubicBezTo>
                      <a:pt x="169" y="151"/>
                      <a:pt x="177" y="153"/>
                      <a:pt x="184" y="152"/>
                    </a:cubicBezTo>
                    <a:cubicBezTo>
                      <a:pt x="189" y="152"/>
                      <a:pt x="194" y="150"/>
                      <a:pt x="199" y="149"/>
                    </a:cubicBezTo>
                    <a:cubicBezTo>
                      <a:pt x="213" y="148"/>
                      <a:pt x="228" y="150"/>
                      <a:pt x="243" y="151"/>
                    </a:cubicBezTo>
                    <a:cubicBezTo>
                      <a:pt x="262" y="154"/>
                      <a:pt x="282" y="164"/>
                      <a:pt x="293" y="148"/>
                    </a:cubicBezTo>
                    <a:cubicBezTo>
                      <a:pt x="299" y="139"/>
                      <a:pt x="293" y="129"/>
                      <a:pt x="295" y="117"/>
                    </a:cubicBezTo>
                    <a:cubicBezTo>
                      <a:pt x="297" y="101"/>
                      <a:pt x="317" y="93"/>
                      <a:pt x="319" y="74"/>
                    </a:cubicBezTo>
                    <a:cubicBezTo>
                      <a:pt x="319" y="69"/>
                      <a:pt x="315" y="64"/>
                      <a:pt x="313" y="57"/>
                    </a:cubicBezTo>
                    <a:cubicBezTo>
                      <a:pt x="296" y="44"/>
                      <a:pt x="278" y="26"/>
                      <a:pt x="252" y="20"/>
                    </a:cubicBezTo>
                    <a:cubicBezTo>
                      <a:pt x="243" y="18"/>
                      <a:pt x="232" y="18"/>
                      <a:pt x="221" y="16"/>
                    </a:cubicBezTo>
                    <a:cubicBezTo>
                      <a:pt x="210" y="14"/>
                      <a:pt x="198" y="10"/>
                      <a:pt x="188" y="10"/>
                    </a:cubicBezTo>
                    <a:cubicBezTo>
                      <a:pt x="139" y="8"/>
                      <a:pt x="93" y="28"/>
                      <a:pt x="60" y="52"/>
                    </a:cubicBezTo>
                    <a:cubicBezTo>
                      <a:pt x="48" y="60"/>
                      <a:pt x="35" y="69"/>
                      <a:pt x="28" y="79"/>
                    </a:cubicBezTo>
                    <a:cubicBezTo>
                      <a:pt x="23" y="86"/>
                      <a:pt x="12" y="106"/>
                      <a:pt x="14" y="116"/>
                    </a:cubicBezTo>
                    <a:cubicBezTo>
                      <a:pt x="15" y="121"/>
                      <a:pt x="20" y="121"/>
                      <a:pt x="23" y="126"/>
                    </a:cubicBezTo>
                    <a:cubicBezTo>
                      <a:pt x="29" y="132"/>
                      <a:pt x="32" y="141"/>
                      <a:pt x="37" y="147"/>
                    </a:cubicBezTo>
                    <a:cubicBezTo>
                      <a:pt x="34" y="158"/>
                      <a:pt x="35" y="169"/>
                      <a:pt x="37" y="179"/>
                    </a:cubicBezTo>
                    <a:cubicBezTo>
                      <a:pt x="53" y="188"/>
                      <a:pt x="69" y="177"/>
                      <a:pt x="82" y="17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4" name="Freeform 120"/>
              <p:cNvSpPr>
                <a:spLocks noEditPoints="1" noChangeArrowheads="1"/>
              </p:cNvSpPr>
              <p:nvPr/>
            </p:nvSpPr>
            <p:spPr bwMode="auto">
              <a:xfrm>
                <a:off x="457200" y="552450"/>
                <a:ext cx="214313" cy="111125"/>
              </a:xfrm>
              <a:custGeom>
                <a:avLst/>
                <a:gdLst>
                  <a:gd name="T0" fmla="*/ 153656946 w 275"/>
                  <a:gd name="T1" fmla="*/ 64598299 h 141"/>
                  <a:gd name="T2" fmla="*/ 134829363 w 275"/>
                  <a:gd name="T3" fmla="*/ 68945570 h 141"/>
                  <a:gd name="T4" fmla="*/ 59519004 w 275"/>
                  <a:gd name="T5" fmla="*/ 67703493 h 141"/>
                  <a:gd name="T6" fmla="*/ 43121327 w 275"/>
                  <a:gd name="T7" fmla="*/ 72051552 h 141"/>
                  <a:gd name="T8" fmla="*/ 28544932 w 275"/>
                  <a:gd name="T9" fmla="*/ 78883766 h 141"/>
                  <a:gd name="T10" fmla="*/ 15183491 w 275"/>
                  <a:gd name="T11" fmla="*/ 79504805 h 141"/>
                  <a:gd name="T12" fmla="*/ 10324430 w 275"/>
                  <a:gd name="T13" fmla="*/ 60871278 h 141"/>
                  <a:gd name="T14" fmla="*/ 3037009 w 275"/>
                  <a:gd name="T15" fmla="*/ 55281142 h 141"/>
                  <a:gd name="T16" fmla="*/ 9110250 w 275"/>
                  <a:gd name="T17" fmla="*/ 36646815 h 141"/>
                  <a:gd name="T18" fmla="*/ 143331740 w 275"/>
                  <a:gd name="T19" fmla="*/ 12422354 h 141"/>
                  <a:gd name="T20" fmla="*/ 167018382 w 275"/>
                  <a:gd name="T21" fmla="*/ 30435639 h 141"/>
                  <a:gd name="T22" fmla="*/ 153656946 w 275"/>
                  <a:gd name="T23" fmla="*/ 64598299 h 141"/>
                  <a:gd name="T24" fmla="*/ 160945144 w 275"/>
                  <a:gd name="T25" fmla="*/ 31677717 h 141"/>
                  <a:gd name="T26" fmla="*/ 160945144 w 275"/>
                  <a:gd name="T27" fmla="*/ 30435639 h 141"/>
                  <a:gd name="T28" fmla="*/ 157301045 w 275"/>
                  <a:gd name="T29" fmla="*/ 22360553 h 141"/>
                  <a:gd name="T30" fmla="*/ 138473461 w 275"/>
                  <a:gd name="T31" fmla="*/ 14907300 h 141"/>
                  <a:gd name="T32" fmla="*/ 97174171 w 275"/>
                  <a:gd name="T33" fmla="*/ 12422354 h 141"/>
                  <a:gd name="T34" fmla="*/ 35833130 w 275"/>
                  <a:gd name="T35" fmla="*/ 23603419 h 141"/>
                  <a:gd name="T36" fmla="*/ 7895290 w 275"/>
                  <a:gd name="T37" fmla="*/ 51554109 h 141"/>
                  <a:gd name="T38" fmla="*/ 21256729 w 275"/>
                  <a:gd name="T39" fmla="*/ 79504805 h 141"/>
                  <a:gd name="T40" fmla="*/ 39477229 w 275"/>
                  <a:gd name="T41" fmla="*/ 68324531 h 141"/>
                  <a:gd name="T42" fmla="*/ 76524538 w 275"/>
                  <a:gd name="T43" fmla="*/ 60871278 h 141"/>
                  <a:gd name="T44" fmla="*/ 89278884 w 275"/>
                  <a:gd name="T45" fmla="*/ 59007374 h 141"/>
                  <a:gd name="T46" fmla="*/ 146975839 w 275"/>
                  <a:gd name="T47" fmla="*/ 62734395 h 141"/>
                  <a:gd name="T48" fmla="*/ 160945144 w 275"/>
                  <a:gd name="T49" fmla="*/ 31677717 h 141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w 275"/>
                  <a:gd name="T76" fmla="*/ 0 h 141"/>
                  <a:gd name="T77" fmla="*/ 275 w 275"/>
                  <a:gd name="T78" fmla="*/ 141 h 141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T75" t="T76" r="T77" b="T78"/>
                <a:pathLst>
                  <a:path w="275" h="141">
                    <a:moveTo>
                      <a:pt x="253" y="104"/>
                    </a:moveTo>
                    <a:cubicBezTo>
                      <a:pt x="246" y="111"/>
                      <a:pt x="235" y="112"/>
                      <a:pt x="222" y="111"/>
                    </a:cubicBezTo>
                    <a:cubicBezTo>
                      <a:pt x="182" y="107"/>
                      <a:pt x="139" y="99"/>
                      <a:pt x="98" y="109"/>
                    </a:cubicBezTo>
                    <a:cubicBezTo>
                      <a:pt x="89" y="111"/>
                      <a:pt x="80" y="114"/>
                      <a:pt x="71" y="116"/>
                    </a:cubicBezTo>
                    <a:cubicBezTo>
                      <a:pt x="62" y="119"/>
                      <a:pt x="55" y="124"/>
                      <a:pt x="47" y="127"/>
                    </a:cubicBezTo>
                    <a:cubicBezTo>
                      <a:pt x="48" y="138"/>
                      <a:pt x="32" y="141"/>
                      <a:pt x="25" y="128"/>
                    </a:cubicBezTo>
                    <a:cubicBezTo>
                      <a:pt x="21" y="120"/>
                      <a:pt x="24" y="105"/>
                      <a:pt x="17" y="98"/>
                    </a:cubicBezTo>
                    <a:cubicBezTo>
                      <a:pt x="14" y="94"/>
                      <a:pt x="7" y="92"/>
                      <a:pt x="5" y="89"/>
                    </a:cubicBezTo>
                    <a:cubicBezTo>
                      <a:pt x="0" y="78"/>
                      <a:pt x="13" y="66"/>
                      <a:pt x="15" y="59"/>
                    </a:cubicBezTo>
                    <a:cubicBezTo>
                      <a:pt x="60" y="12"/>
                      <a:pt x="162" y="0"/>
                      <a:pt x="236" y="20"/>
                    </a:cubicBezTo>
                    <a:cubicBezTo>
                      <a:pt x="254" y="25"/>
                      <a:pt x="271" y="27"/>
                      <a:pt x="275" y="49"/>
                    </a:cubicBezTo>
                    <a:cubicBezTo>
                      <a:pt x="262" y="64"/>
                      <a:pt x="251" y="78"/>
                      <a:pt x="253" y="104"/>
                    </a:cubicBezTo>
                    <a:close/>
                    <a:moveTo>
                      <a:pt x="265" y="51"/>
                    </a:moveTo>
                    <a:cubicBezTo>
                      <a:pt x="265" y="50"/>
                      <a:pt x="265" y="49"/>
                      <a:pt x="265" y="49"/>
                    </a:cubicBezTo>
                    <a:cubicBezTo>
                      <a:pt x="262" y="46"/>
                      <a:pt x="262" y="39"/>
                      <a:pt x="259" y="36"/>
                    </a:cubicBezTo>
                    <a:cubicBezTo>
                      <a:pt x="254" y="31"/>
                      <a:pt x="236" y="25"/>
                      <a:pt x="228" y="24"/>
                    </a:cubicBezTo>
                    <a:cubicBezTo>
                      <a:pt x="208" y="19"/>
                      <a:pt x="185" y="19"/>
                      <a:pt x="160" y="20"/>
                    </a:cubicBezTo>
                    <a:cubicBezTo>
                      <a:pt x="125" y="21"/>
                      <a:pt x="86" y="24"/>
                      <a:pt x="59" y="38"/>
                    </a:cubicBezTo>
                    <a:cubicBezTo>
                      <a:pt x="39" y="48"/>
                      <a:pt x="19" y="63"/>
                      <a:pt x="13" y="83"/>
                    </a:cubicBezTo>
                    <a:cubicBezTo>
                      <a:pt x="27" y="91"/>
                      <a:pt x="30" y="111"/>
                      <a:pt x="35" y="128"/>
                    </a:cubicBezTo>
                    <a:cubicBezTo>
                      <a:pt x="45" y="122"/>
                      <a:pt x="54" y="114"/>
                      <a:pt x="65" y="110"/>
                    </a:cubicBezTo>
                    <a:cubicBezTo>
                      <a:pt x="85" y="102"/>
                      <a:pt x="105" y="100"/>
                      <a:pt x="126" y="98"/>
                    </a:cubicBezTo>
                    <a:cubicBezTo>
                      <a:pt x="133" y="97"/>
                      <a:pt x="141" y="95"/>
                      <a:pt x="147" y="95"/>
                    </a:cubicBezTo>
                    <a:cubicBezTo>
                      <a:pt x="180" y="93"/>
                      <a:pt x="212" y="103"/>
                      <a:pt x="242" y="101"/>
                    </a:cubicBezTo>
                    <a:cubicBezTo>
                      <a:pt x="247" y="82"/>
                      <a:pt x="251" y="61"/>
                      <a:pt x="265" y="5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5" name="Freeform 121"/>
              <p:cNvSpPr>
                <a:spLocks noEditPoints="1" noChangeArrowheads="1"/>
              </p:cNvSpPr>
              <p:nvPr/>
            </p:nvSpPr>
            <p:spPr bwMode="auto">
              <a:xfrm>
                <a:off x="433387" y="306387"/>
                <a:ext cx="184150" cy="84138"/>
              </a:xfrm>
              <a:custGeom>
                <a:avLst/>
                <a:gdLst>
                  <a:gd name="T0" fmla="*/ 19483227 w 236"/>
                  <a:gd name="T1" fmla="*/ 13602836 h 107"/>
                  <a:gd name="T2" fmla="*/ 107769127 w 236"/>
                  <a:gd name="T3" fmla="*/ 6182963 h 107"/>
                  <a:gd name="T4" fmla="*/ 119945652 w 236"/>
                  <a:gd name="T5" fmla="*/ 1236907 h 107"/>
                  <a:gd name="T6" fmla="*/ 138821022 w 236"/>
                  <a:gd name="T7" fmla="*/ 20404645 h 107"/>
                  <a:gd name="T8" fmla="*/ 87067058 w 236"/>
                  <a:gd name="T9" fmla="*/ 63068908 h 107"/>
                  <a:gd name="T10" fmla="*/ 40793908 w 236"/>
                  <a:gd name="T11" fmla="*/ 64923875 h 107"/>
                  <a:gd name="T12" fmla="*/ 608631 w 236"/>
                  <a:gd name="T13" fmla="*/ 52557951 h 107"/>
                  <a:gd name="T14" fmla="*/ 19483227 w 236"/>
                  <a:gd name="T15" fmla="*/ 13602836 h 107"/>
                  <a:gd name="T16" fmla="*/ 91938449 w 236"/>
                  <a:gd name="T17" fmla="*/ 16076650 h 107"/>
                  <a:gd name="T18" fmla="*/ 54797900 w 236"/>
                  <a:gd name="T19" fmla="*/ 22877672 h 107"/>
                  <a:gd name="T20" fmla="*/ 36531929 w 236"/>
                  <a:gd name="T21" fmla="*/ 21022705 h 107"/>
                  <a:gd name="T22" fmla="*/ 21309901 w 236"/>
                  <a:gd name="T23" fmla="*/ 20404645 h 107"/>
                  <a:gd name="T24" fmla="*/ 9132592 w 236"/>
                  <a:gd name="T25" fmla="*/ 36481295 h 107"/>
                  <a:gd name="T26" fmla="*/ 8523961 w 236"/>
                  <a:gd name="T27" fmla="*/ 51939105 h 107"/>
                  <a:gd name="T28" fmla="*/ 18874596 w 236"/>
                  <a:gd name="T29" fmla="*/ 56267886 h 107"/>
                  <a:gd name="T30" fmla="*/ 102897736 w 236"/>
                  <a:gd name="T31" fmla="*/ 52557951 h 107"/>
                  <a:gd name="T32" fmla="*/ 116901716 w 236"/>
                  <a:gd name="T33" fmla="*/ 46374191 h 107"/>
                  <a:gd name="T34" fmla="*/ 132122958 w 236"/>
                  <a:gd name="T35" fmla="*/ 24114579 h 107"/>
                  <a:gd name="T36" fmla="*/ 118728390 w 236"/>
                  <a:gd name="T37" fmla="*/ 9274839 h 107"/>
                  <a:gd name="T38" fmla="*/ 91938449 w 236"/>
                  <a:gd name="T39" fmla="*/ 16076650 h 107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236"/>
                  <a:gd name="T61" fmla="*/ 0 h 107"/>
                  <a:gd name="T62" fmla="*/ 236 w 236"/>
                  <a:gd name="T63" fmla="*/ 107 h 107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236" h="107">
                    <a:moveTo>
                      <a:pt x="32" y="22"/>
                    </a:moveTo>
                    <a:cubicBezTo>
                      <a:pt x="78" y="35"/>
                      <a:pt x="131" y="24"/>
                      <a:pt x="177" y="10"/>
                    </a:cubicBezTo>
                    <a:cubicBezTo>
                      <a:pt x="181" y="4"/>
                      <a:pt x="191" y="0"/>
                      <a:pt x="197" y="2"/>
                    </a:cubicBezTo>
                    <a:cubicBezTo>
                      <a:pt x="210" y="10"/>
                      <a:pt x="213" y="28"/>
                      <a:pt x="228" y="33"/>
                    </a:cubicBezTo>
                    <a:cubicBezTo>
                      <a:pt x="236" y="69"/>
                      <a:pt x="180" y="95"/>
                      <a:pt x="143" y="102"/>
                    </a:cubicBezTo>
                    <a:cubicBezTo>
                      <a:pt x="120" y="107"/>
                      <a:pt x="90" y="106"/>
                      <a:pt x="67" y="105"/>
                    </a:cubicBezTo>
                    <a:cubicBezTo>
                      <a:pt x="39" y="104"/>
                      <a:pt x="15" y="100"/>
                      <a:pt x="1" y="85"/>
                    </a:cubicBezTo>
                    <a:cubicBezTo>
                      <a:pt x="0" y="60"/>
                      <a:pt x="15" y="35"/>
                      <a:pt x="32" y="22"/>
                    </a:cubicBezTo>
                    <a:close/>
                    <a:moveTo>
                      <a:pt x="151" y="26"/>
                    </a:moveTo>
                    <a:cubicBezTo>
                      <a:pt x="131" y="30"/>
                      <a:pt x="110" y="37"/>
                      <a:pt x="90" y="37"/>
                    </a:cubicBezTo>
                    <a:cubicBezTo>
                      <a:pt x="79" y="37"/>
                      <a:pt x="70" y="35"/>
                      <a:pt x="60" y="34"/>
                    </a:cubicBezTo>
                    <a:cubicBezTo>
                      <a:pt x="53" y="33"/>
                      <a:pt x="41" y="32"/>
                      <a:pt x="35" y="33"/>
                    </a:cubicBezTo>
                    <a:cubicBezTo>
                      <a:pt x="25" y="35"/>
                      <a:pt x="20" y="48"/>
                      <a:pt x="15" y="59"/>
                    </a:cubicBezTo>
                    <a:cubicBezTo>
                      <a:pt x="10" y="70"/>
                      <a:pt x="7" y="75"/>
                      <a:pt x="14" y="84"/>
                    </a:cubicBezTo>
                    <a:cubicBezTo>
                      <a:pt x="21" y="87"/>
                      <a:pt x="24" y="88"/>
                      <a:pt x="31" y="91"/>
                    </a:cubicBezTo>
                    <a:cubicBezTo>
                      <a:pt x="63" y="97"/>
                      <a:pt x="128" y="100"/>
                      <a:pt x="169" y="85"/>
                    </a:cubicBezTo>
                    <a:cubicBezTo>
                      <a:pt x="176" y="82"/>
                      <a:pt x="186" y="79"/>
                      <a:pt x="192" y="75"/>
                    </a:cubicBezTo>
                    <a:cubicBezTo>
                      <a:pt x="202" y="69"/>
                      <a:pt x="225" y="51"/>
                      <a:pt x="217" y="39"/>
                    </a:cubicBezTo>
                    <a:cubicBezTo>
                      <a:pt x="212" y="32"/>
                      <a:pt x="203" y="20"/>
                      <a:pt x="195" y="15"/>
                    </a:cubicBezTo>
                    <a:cubicBezTo>
                      <a:pt x="183" y="22"/>
                      <a:pt x="168" y="23"/>
                      <a:pt x="151" y="2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6" name="Freeform 122"/>
              <p:cNvSpPr>
                <a:spLocks noEditPoints="1" noChangeArrowheads="1"/>
              </p:cNvSpPr>
              <p:nvPr/>
            </p:nvSpPr>
            <p:spPr bwMode="auto">
              <a:xfrm>
                <a:off x="450850" y="323850"/>
                <a:ext cx="147638" cy="49213"/>
              </a:xfrm>
              <a:custGeom>
                <a:avLst/>
                <a:gdLst>
                  <a:gd name="T0" fmla="*/ 8542694 w 189"/>
                  <a:gd name="T1" fmla="*/ 11464355 h 65"/>
                  <a:gd name="T2" fmla="*/ 53087195 w 189"/>
                  <a:gd name="T3" fmla="*/ 13757683 h 65"/>
                  <a:gd name="T4" fmla="*/ 62240748 w 189"/>
                  <a:gd name="T5" fmla="*/ 12611399 h 65"/>
                  <a:gd name="T6" fmla="*/ 84207557 w 189"/>
                  <a:gd name="T7" fmla="*/ 8598646 h 65"/>
                  <a:gd name="T8" fmla="*/ 103123987 w 189"/>
                  <a:gd name="T9" fmla="*/ 0 h 65"/>
                  <a:gd name="T10" fmla="*/ 106785252 w 189"/>
                  <a:gd name="T11" fmla="*/ 19489859 h 65"/>
                  <a:gd name="T12" fmla="*/ 100682859 w 189"/>
                  <a:gd name="T13" fmla="*/ 22929468 h 65"/>
                  <a:gd name="T14" fmla="*/ 81767234 w 189"/>
                  <a:gd name="T15" fmla="*/ 34393826 h 65"/>
                  <a:gd name="T16" fmla="*/ 61629886 w 189"/>
                  <a:gd name="T17" fmla="*/ 37260292 h 65"/>
                  <a:gd name="T18" fmla="*/ 32340535 w 189"/>
                  <a:gd name="T19" fmla="*/ 36114009 h 65"/>
                  <a:gd name="T20" fmla="*/ 6102370 w 189"/>
                  <a:gd name="T21" fmla="*/ 33247542 h 65"/>
                  <a:gd name="T22" fmla="*/ 8542694 w 189"/>
                  <a:gd name="T23" fmla="*/ 11464355 h 65"/>
                  <a:gd name="T24" fmla="*/ 50646860 w 189"/>
                  <a:gd name="T25" fmla="*/ 30381832 h 65"/>
                  <a:gd name="T26" fmla="*/ 102513906 w 189"/>
                  <a:gd name="T27" fmla="*/ 16050250 h 65"/>
                  <a:gd name="T28" fmla="*/ 104344148 w 189"/>
                  <a:gd name="T29" fmla="*/ 11464355 h 65"/>
                  <a:gd name="T30" fmla="*/ 100072778 w 189"/>
                  <a:gd name="T31" fmla="*/ 6878463 h 65"/>
                  <a:gd name="T32" fmla="*/ 96411513 w 189"/>
                  <a:gd name="T33" fmla="*/ 10318071 h 65"/>
                  <a:gd name="T34" fmla="*/ 73223762 w 189"/>
                  <a:gd name="T35" fmla="*/ 16624150 h 65"/>
                  <a:gd name="T36" fmla="*/ 42104169 w 189"/>
                  <a:gd name="T37" fmla="*/ 20063001 h 65"/>
                  <a:gd name="T38" fmla="*/ 9762856 w 189"/>
                  <a:gd name="T39" fmla="*/ 19489859 h 65"/>
                  <a:gd name="T40" fmla="*/ 9152775 w 189"/>
                  <a:gd name="T41" fmla="*/ 20636143 h 65"/>
                  <a:gd name="T42" fmla="*/ 10983798 w 189"/>
                  <a:gd name="T43" fmla="*/ 26942224 h 65"/>
                  <a:gd name="T44" fmla="*/ 50646860 w 189"/>
                  <a:gd name="T45" fmla="*/ 30381832 h 6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189"/>
                  <a:gd name="T70" fmla="*/ 0 h 65"/>
                  <a:gd name="T71" fmla="*/ 189 w 189"/>
                  <a:gd name="T72" fmla="*/ 65 h 65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189" h="65">
                    <a:moveTo>
                      <a:pt x="14" y="20"/>
                    </a:moveTo>
                    <a:cubicBezTo>
                      <a:pt x="41" y="20"/>
                      <a:pt x="63" y="27"/>
                      <a:pt x="87" y="24"/>
                    </a:cubicBezTo>
                    <a:cubicBezTo>
                      <a:pt x="92" y="24"/>
                      <a:pt x="96" y="22"/>
                      <a:pt x="102" y="22"/>
                    </a:cubicBezTo>
                    <a:cubicBezTo>
                      <a:pt x="114" y="21"/>
                      <a:pt x="123" y="17"/>
                      <a:pt x="138" y="15"/>
                    </a:cubicBezTo>
                    <a:cubicBezTo>
                      <a:pt x="147" y="9"/>
                      <a:pt x="160" y="7"/>
                      <a:pt x="169" y="0"/>
                    </a:cubicBezTo>
                    <a:cubicBezTo>
                      <a:pt x="176" y="15"/>
                      <a:pt x="189" y="22"/>
                      <a:pt x="175" y="34"/>
                    </a:cubicBezTo>
                    <a:cubicBezTo>
                      <a:pt x="173" y="36"/>
                      <a:pt x="168" y="38"/>
                      <a:pt x="165" y="40"/>
                    </a:cubicBezTo>
                    <a:cubicBezTo>
                      <a:pt x="156" y="47"/>
                      <a:pt x="143" y="54"/>
                      <a:pt x="134" y="60"/>
                    </a:cubicBezTo>
                    <a:cubicBezTo>
                      <a:pt x="124" y="62"/>
                      <a:pt x="114" y="65"/>
                      <a:pt x="101" y="65"/>
                    </a:cubicBezTo>
                    <a:cubicBezTo>
                      <a:pt x="84" y="65"/>
                      <a:pt x="63" y="61"/>
                      <a:pt x="53" y="63"/>
                    </a:cubicBezTo>
                    <a:cubicBezTo>
                      <a:pt x="42" y="59"/>
                      <a:pt x="26" y="61"/>
                      <a:pt x="10" y="58"/>
                    </a:cubicBezTo>
                    <a:cubicBezTo>
                      <a:pt x="0" y="48"/>
                      <a:pt x="9" y="29"/>
                      <a:pt x="14" y="20"/>
                    </a:cubicBezTo>
                    <a:close/>
                    <a:moveTo>
                      <a:pt x="83" y="53"/>
                    </a:moveTo>
                    <a:cubicBezTo>
                      <a:pt x="110" y="63"/>
                      <a:pt x="148" y="45"/>
                      <a:pt x="168" y="28"/>
                    </a:cubicBezTo>
                    <a:cubicBezTo>
                      <a:pt x="168" y="25"/>
                      <a:pt x="170" y="23"/>
                      <a:pt x="171" y="20"/>
                    </a:cubicBezTo>
                    <a:cubicBezTo>
                      <a:pt x="167" y="19"/>
                      <a:pt x="167" y="15"/>
                      <a:pt x="164" y="12"/>
                    </a:cubicBezTo>
                    <a:cubicBezTo>
                      <a:pt x="164" y="16"/>
                      <a:pt x="160" y="17"/>
                      <a:pt x="158" y="18"/>
                    </a:cubicBezTo>
                    <a:cubicBezTo>
                      <a:pt x="148" y="23"/>
                      <a:pt x="133" y="27"/>
                      <a:pt x="120" y="29"/>
                    </a:cubicBezTo>
                    <a:cubicBezTo>
                      <a:pt x="103" y="32"/>
                      <a:pt x="83" y="32"/>
                      <a:pt x="69" y="35"/>
                    </a:cubicBezTo>
                    <a:cubicBezTo>
                      <a:pt x="50" y="34"/>
                      <a:pt x="35" y="25"/>
                      <a:pt x="16" y="34"/>
                    </a:cubicBezTo>
                    <a:cubicBezTo>
                      <a:pt x="16" y="35"/>
                      <a:pt x="16" y="36"/>
                      <a:pt x="15" y="36"/>
                    </a:cubicBezTo>
                    <a:cubicBezTo>
                      <a:pt x="16" y="42"/>
                      <a:pt x="16" y="45"/>
                      <a:pt x="18" y="47"/>
                    </a:cubicBezTo>
                    <a:cubicBezTo>
                      <a:pt x="36" y="52"/>
                      <a:pt x="60" y="53"/>
                      <a:pt x="83" y="5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7" name="Freeform 123"/>
              <p:cNvSpPr>
                <a:spLocks noEditPoints="1" noChangeArrowheads="1"/>
              </p:cNvSpPr>
              <p:nvPr/>
            </p:nvSpPr>
            <p:spPr bwMode="auto">
              <a:xfrm>
                <a:off x="457200" y="233362"/>
                <a:ext cx="106363" cy="74613"/>
              </a:xfrm>
              <a:custGeom>
                <a:avLst/>
                <a:gdLst>
                  <a:gd name="T0" fmla="*/ 40969446 w 135"/>
                  <a:gd name="T1" fmla="*/ 0 h 96"/>
                  <a:gd name="T2" fmla="*/ 65178454 w 135"/>
                  <a:gd name="T3" fmla="*/ 4228847 h 96"/>
                  <a:gd name="T4" fmla="*/ 68281888 w 135"/>
                  <a:gd name="T5" fmla="*/ 9060816 h 96"/>
                  <a:gd name="T6" fmla="*/ 75731234 w 135"/>
                  <a:gd name="T7" fmla="*/ 14497463 h 96"/>
                  <a:gd name="T8" fmla="*/ 73247856 w 135"/>
                  <a:gd name="T9" fmla="*/ 42284585 h 96"/>
                  <a:gd name="T10" fmla="*/ 42831191 w 135"/>
                  <a:gd name="T11" fmla="*/ 55574256 h 96"/>
                  <a:gd name="T12" fmla="*/ 25450691 w 135"/>
                  <a:gd name="T13" fmla="*/ 56782831 h 96"/>
                  <a:gd name="T14" fmla="*/ 19863878 w 135"/>
                  <a:gd name="T15" fmla="*/ 53157884 h 96"/>
                  <a:gd name="T16" fmla="*/ 3724281 w 135"/>
                  <a:gd name="T17" fmla="*/ 39264314 h 96"/>
                  <a:gd name="T18" fmla="*/ 40969446 w 135"/>
                  <a:gd name="T19" fmla="*/ 0 h 96"/>
                  <a:gd name="T20" fmla="*/ 26692386 w 135"/>
                  <a:gd name="T21" fmla="*/ 13893564 h 96"/>
                  <a:gd name="T22" fmla="*/ 10552784 w 135"/>
                  <a:gd name="T23" fmla="*/ 28995703 h 96"/>
                  <a:gd name="T24" fmla="*/ 24829846 w 135"/>
                  <a:gd name="T25" fmla="*/ 50741499 h 96"/>
                  <a:gd name="T26" fmla="*/ 71386111 w 135"/>
                  <a:gd name="T27" fmla="*/ 37452617 h 96"/>
                  <a:gd name="T28" fmla="*/ 57729108 w 135"/>
                  <a:gd name="T29" fmla="*/ 7853019 h 96"/>
                  <a:gd name="T30" fmla="*/ 26692386 w 135"/>
                  <a:gd name="T31" fmla="*/ 13893564 h 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35"/>
                  <a:gd name="T49" fmla="*/ 0 h 96"/>
                  <a:gd name="T50" fmla="*/ 135 w 135"/>
                  <a:gd name="T51" fmla="*/ 96 h 9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35" h="96">
                    <a:moveTo>
                      <a:pt x="66" y="0"/>
                    </a:moveTo>
                    <a:cubicBezTo>
                      <a:pt x="76" y="6"/>
                      <a:pt x="98" y="0"/>
                      <a:pt x="105" y="7"/>
                    </a:cubicBezTo>
                    <a:cubicBezTo>
                      <a:pt x="107" y="9"/>
                      <a:pt x="108" y="13"/>
                      <a:pt x="110" y="15"/>
                    </a:cubicBezTo>
                    <a:cubicBezTo>
                      <a:pt x="113" y="19"/>
                      <a:pt x="119" y="21"/>
                      <a:pt x="122" y="24"/>
                    </a:cubicBezTo>
                    <a:cubicBezTo>
                      <a:pt x="135" y="39"/>
                      <a:pt x="131" y="55"/>
                      <a:pt x="118" y="70"/>
                    </a:cubicBezTo>
                    <a:cubicBezTo>
                      <a:pt x="108" y="82"/>
                      <a:pt x="90" y="89"/>
                      <a:pt x="69" y="92"/>
                    </a:cubicBezTo>
                    <a:cubicBezTo>
                      <a:pt x="60" y="94"/>
                      <a:pt x="47" y="96"/>
                      <a:pt x="41" y="94"/>
                    </a:cubicBezTo>
                    <a:cubicBezTo>
                      <a:pt x="38" y="93"/>
                      <a:pt x="36" y="90"/>
                      <a:pt x="32" y="88"/>
                    </a:cubicBezTo>
                    <a:cubicBezTo>
                      <a:pt x="21" y="83"/>
                      <a:pt x="8" y="77"/>
                      <a:pt x="6" y="65"/>
                    </a:cubicBezTo>
                    <a:cubicBezTo>
                      <a:pt x="0" y="31"/>
                      <a:pt x="44" y="10"/>
                      <a:pt x="66" y="0"/>
                    </a:cubicBezTo>
                    <a:close/>
                    <a:moveTo>
                      <a:pt x="43" y="23"/>
                    </a:moveTo>
                    <a:cubicBezTo>
                      <a:pt x="34" y="29"/>
                      <a:pt x="20" y="40"/>
                      <a:pt x="17" y="48"/>
                    </a:cubicBezTo>
                    <a:cubicBezTo>
                      <a:pt x="12" y="66"/>
                      <a:pt x="28" y="81"/>
                      <a:pt x="40" y="84"/>
                    </a:cubicBezTo>
                    <a:cubicBezTo>
                      <a:pt x="61" y="89"/>
                      <a:pt x="104" y="76"/>
                      <a:pt x="115" y="62"/>
                    </a:cubicBezTo>
                    <a:cubicBezTo>
                      <a:pt x="132" y="40"/>
                      <a:pt x="111" y="25"/>
                      <a:pt x="93" y="13"/>
                    </a:cubicBezTo>
                    <a:cubicBezTo>
                      <a:pt x="74" y="11"/>
                      <a:pt x="54" y="16"/>
                      <a:pt x="43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8" name="Freeform 124"/>
              <p:cNvSpPr>
                <a:spLocks noEditPoints="1" noChangeArrowheads="1"/>
              </p:cNvSpPr>
              <p:nvPr/>
            </p:nvSpPr>
            <p:spPr bwMode="auto">
              <a:xfrm>
                <a:off x="479425" y="244475"/>
                <a:ext cx="77788" cy="50800"/>
              </a:xfrm>
              <a:custGeom>
                <a:avLst/>
                <a:gdLst>
                  <a:gd name="T0" fmla="*/ 44171914 w 100"/>
                  <a:gd name="T1" fmla="*/ 6299992 h 64"/>
                  <a:gd name="T2" fmla="*/ 21783751 w 100"/>
                  <a:gd name="T3" fmla="*/ 37802338 h 64"/>
                  <a:gd name="T4" fmla="*/ 14522243 w 100"/>
                  <a:gd name="T5" fmla="*/ 6930231 h 64"/>
                  <a:gd name="T6" fmla="*/ 39331169 w 100"/>
                  <a:gd name="T7" fmla="*/ 6299992 h 64"/>
                  <a:gd name="T8" fmla="*/ 44171914 w 100"/>
                  <a:gd name="T9" fmla="*/ 6299992 h 64"/>
                  <a:gd name="T10" fmla="*/ 43566724 w 100"/>
                  <a:gd name="T11" fmla="*/ 14490699 h 64"/>
                  <a:gd name="T12" fmla="*/ 21783751 w 100"/>
                  <a:gd name="T13" fmla="*/ 12600778 h 64"/>
                  <a:gd name="T14" fmla="*/ 10891875 w 100"/>
                  <a:gd name="T15" fmla="*/ 18900772 h 64"/>
                  <a:gd name="T16" fmla="*/ 43566724 w 100"/>
                  <a:gd name="T17" fmla="*/ 14490699 h 6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00"/>
                  <a:gd name="T28" fmla="*/ 0 h 64"/>
                  <a:gd name="T29" fmla="*/ 100 w 100"/>
                  <a:gd name="T30" fmla="*/ 64 h 64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00" h="64">
                    <a:moveTo>
                      <a:pt x="73" y="10"/>
                    </a:moveTo>
                    <a:cubicBezTo>
                      <a:pt x="100" y="43"/>
                      <a:pt x="63" y="61"/>
                      <a:pt x="36" y="60"/>
                    </a:cubicBezTo>
                    <a:cubicBezTo>
                      <a:pt x="5" y="60"/>
                      <a:pt x="0" y="25"/>
                      <a:pt x="24" y="11"/>
                    </a:cubicBezTo>
                    <a:cubicBezTo>
                      <a:pt x="37" y="8"/>
                      <a:pt x="52" y="0"/>
                      <a:pt x="65" y="10"/>
                    </a:cubicBezTo>
                    <a:cubicBezTo>
                      <a:pt x="69" y="11"/>
                      <a:pt x="70" y="9"/>
                      <a:pt x="73" y="10"/>
                    </a:cubicBezTo>
                    <a:close/>
                    <a:moveTo>
                      <a:pt x="72" y="23"/>
                    </a:moveTo>
                    <a:cubicBezTo>
                      <a:pt x="64" y="14"/>
                      <a:pt x="47" y="11"/>
                      <a:pt x="36" y="20"/>
                    </a:cubicBezTo>
                    <a:cubicBezTo>
                      <a:pt x="28" y="17"/>
                      <a:pt x="23" y="26"/>
                      <a:pt x="18" y="30"/>
                    </a:cubicBezTo>
                    <a:cubicBezTo>
                      <a:pt x="11" y="64"/>
                      <a:pt x="90" y="50"/>
                      <a:pt x="72" y="2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9" name="Freeform 12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739775" cy="920750"/>
              </a:xfrm>
              <a:custGeom>
                <a:avLst/>
                <a:gdLst>
                  <a:gd name="T0" fmla="*/ 270374524 w 948"/>
                  <a:gd name="T1" fmla="*/ 1215452 h 1181"/>
                  <a:gd name="T2" fmla="*/ 484725153 w 948"/>
                  <a:gd name="T3" fmla="*/ 164722234 h 1181"/>
                  <a:gd name="T4" fmla="*/ 331878840 w 948"/>
                  <a:gd name="T5" fmla="*/ 684418881 h 1181"/>
                  <a:gd name="T6" fmla="*/ 62113016 w 948"/>
                  <a:gd name="T7" fmla="*/ 700222874 h 1181"/>
                  <a:gd name="T8" fmla="*/ 445752755 w 948"/>
                  <a:gd name="T9" fmla="*/ 658889714 h 1181"/>
                  <a:gd name="T10" fmla="*/ 300822345 w 948"/>
                  <a:gd name="T11" fmla="*/ 416365356 h 1181"/>
                  <a:gd name="T12" fmla="*/ 532832366 w 948"/>
                  <a:gd name="T13" fmla="*/ 277779577 h 1181"/>
                  <a:gd name="T14" fmla="*/ 224094119 w 948"/>
                  <a:gd name="T15" fmla="*/ 326405448 h 1181"/>
                  <a:gd name="T16" fmla="*/ 267329586 w 948"/>
                  <a:gd name="T17" fmla="*/ 409679201 h 1181"/>
                  <a:gd name="T18" fmla="*/ 308738247 w 948"/>
                  <a:gd name="T19" fmla="*/ 338562305 h 1181"/>
                  <a:gd name="T20" fmla="*/ 334922998 w 948"/>
                  <a:gd name="T21" fmla="*/ 347072028 h 1181"/>
                  <a:gd name="T22" fmla="*/ 274636813 w 948"/>
                  <a:gd name="T23" fmla="*/ 646733636 h 1181"/>
                  <a:gd name="T24" fmla="*/ 498122257 w 948"/>
                  <a:gd name="T25" fmla="*/ 317896505 h 1181"/>
                  <a:gd name="T26" fmla="*/ 152237589 w 948"/>
                  <a:gd name="T27" fmla="*/ 218819636 h 1181"/>
                  <a:gd name="T28" fmla="*/ 188165829 w 948"/>
                  <a:gd name="T29" fmla="*/ 496598433 h 1181"/>
                  <a:gd name="T30" fmla="*/ 406779479 w 948"/>
                  <a:gd name="T31" fmla="*/ 147095453 h 1181"/>
                  <a:gd name="T32" fmla="*/ 350756364 w 948"/>
                  <a:gd name="T33" fmla="*/ 92390739 h 1181"/>
                  <a:gd name="T34" fmla="*/ 104739832 w 948"/>
                  <a:gd name="T35" fmla="*/ 357405318 h 1181"/>
                  <a:gd name="T36" fmla="*/ 199736126 w 948"/>
                  <a:gd name="T37" fmla="*/ 105763073 h 1181"/>
                  <a:gd name="T38" fmla="*/ 114482542 w 948"/>
                  <a:gd name="T39" fmla="*/ 112449227 h 1181"/>
                  <a:gd name="T40" fmla="*/ 173551375 w 948"/>
                  <a:gd name="T41" fmla="*/ 83272901 h 1181"/>
                  <a:gd name="T42" fmla="*/ 274636813 w 948"/>
                  <a:gd name="T43" fmla="*/ 32215334 h 1181"/>
                  <a:gd name="T44" fmla="*/ 199127450 w 948"/>
                  <a:gd name="T45" fmla="*/ 384149937 h 1181"/>
                  <a:gd name="T46" fmla="*/ 275854945 w 948"/>
                  <a:gd name="T47" fmla="*/ 38293373 h 1181"/>
                  <a:gd name="T48" fmla="*/ 135796328 w 948"/>
                  <a:gd name="T49" fmla="*/ 97253326 h 1181"/>
                  <a:gd name="T50" fmla="*/ 254541939 w 948"/>
                  <a:gd name="T51" fmla="*/ 183565246 h 1181"/>
                  <a:gd name="T52" fmla="*/ 236881766 w 948"/>
                  <a:gd name="T53" fmla="*/ 649164540 h 1181"/>
                  <a:gd name="T54" fmla="*/ 232010802 w 948"/>
                  <a:gd name="T55" fmla="*/ 697791190 h 1181"/>
                  <a:gd name="T56" fmla="*/ 218005023 w 948"/>
                  <a:gd name="T57" fmla="*/ 637007682 h 1181"/>
                  <a:gd name="T58" fmla="*/ 208261533 w 948"/>
                  <a:gd name="T59" fmla="*/ 616341882 h 1181"/>
                  <a:gd name="T60" fmla="*/ 210088340 w 948"/>
                  <a:gd name="T61" fmla="*/ 113664679 h 1181"/>
                  <a:gd name="T62" fmla="*/ 184512216 w 948"/>
                  <a:gd name="T63" fmla="*/ 474109065 h 1181"/>
                  <a:gd name="T64" fmla="*/ 186339023 w 948"/>
                  <a:gd name="T65" fmla="*/ 711163500 h 1181"/>
                  <a:gd name="T66" fmla="*/ 205825271 w 948"/>
                  <a:gd name="T67" fmla="*/ 551911238 h 1181"/>
                  <a:gd name="T68" fmla="*/ 185730347 w 948"/>
                  <a:gd name="T69" fmla="*/ 127645104 h 1181"/>
                  <a:gd name="T70" fmla="*/ 146757169 w 948"/>
                  <a:gd name="T71" fmla="*/ 167153917 h 1181"/>
                  <a:gd name="T72" fmla="*/ 98649932 w 948"/>
                  <a:gd name="T73" fmla="*/ 283857616 h 1181"/>
                  <a:gd name="T74" fmla="*/ 95604994 w 948"/>
                  <a:gd name="T75" fmla="*/ 386580840 h 1181"/>
                  <a:gd name="T76" fmla="*/ 155891983 w 948"/>
                  <a:gd name="T77" fmla="*/ 487481374 h 1181"/>
                  <a:gd name="T78" fmla="*/ 156500658 w 948"/>
                  <a:gd name="T79" fmla="*/ 564676212 h 1181"/>
                  <a:gd name="T80" fmla="*/ 155891983 w 948"/>
                  <a:gd name="T81" fmla="*/ 603576909 h 1181"/>
                  <a:gd name="T82" fmla="*/ 134578197 w 948"/>
                  <a:gd name="T83" fmla="*/ 652203559 h 1181"/>
                  <a:gd name="T84" fmla="*/ 154064396 w 948"/>
                  <a:gd name="T85" fmla="*/ 561029076 h 1181"/>
                  <a:gd name="T86" fmla="*/ 129097776 w 948"/>
                  <a:gd name="T87" fmla="*/ 514834109 h 1181"/>
                  <a:gd name="T88" fmla="*/ 144321686 w 948"/>
                  <a:gd name="T89" fmla="*/ 573793270 h 1181"/>
                  <a:gd name="T90" fmla="*/ 134578197 w 948"/>
                  <a:gd name="T91" fmla="*/ 629106076 h 1181"/>
                  <a:gd name="T92" fmla="*/ 113265191 w 948"/>
                  <a:gd name="T93" fmla="*/ 533069006 h 1181"/>
                  <a:gd name="T94" fmla="*/ 119354286 w 948"/>
                  <a:gd name="T95" fmla="*/ 606008592 h 1181"/>
                  <a:gd name="T96" fmla="*/ 124834707 w 948"/>
                  <a:gd name="T97" fmla="*/ 514834109 h 1181"/>
                  <a:gd name="T98" fmla="*/ 119963742 w 948"/>
                  <a:gd name="T99" fmla="*/ 573185934 h 1181"/>
                  <a:gd name="T100" fmla="*/ 93778187 w 948"/>
                  <a:gd name="T101" fmla="*/ 257721112 h 1181"/>
                  <a:gd name="T102" fmla="*/ 58459402 w 948"/>
                  <a:gd name="T103" fmla="*/ 632753211 h 1181"/>
                  <a:gd name="T104" fmla="*/ 38973191 w 948"/>
                  <a:gd name="T105" fmla="*/ 629106076 h 1181"/>
                  <a:gd name="T106" fmla="*/ 93778187 w 948"/>
                  <a:gd name="T107" fmla="*/ 258328449 h 1181"/>
                  <a:gd name="T108" fmla="*/ 90124573 w 948"/>
                  <a:gd name="T109" fmla="*/ 330052583 h 1181"/>
                  <a:gd name="T110" fmla="*/ 65157954 w 948"/>
                  <a:gd name="T111" fmla="*/ 523951168 h 1181"/>
                  <a:gd name="T112" fmla="*/ 55414464 w 948"/>
                  <a:gd name="T113" fmla="*/ 520912148 h 1181"/>
                  <a:gd name="T114" fmla="*/ 54196333 w 948"/>
                  <a:gd name="T115" fmla="*/ 587773695 h 1181"/>
                  <a:gd name="T116" fmla="*/ 38363735 w 948"/>
                  <a:gd name="T117" fmla="*/ 553734806 h 1181"/>
                  <a:gd name="T118" fmla="*/ 35928253 w 948"/>
                  <a:gd name="T119" fmla="*/ 551303902 h 1181"/>
                  <a:gd name="T120" fmla="*/ 38363735 w 948"/>
                  <a:gd name="T121" fmla="*/ 614518314 h 1181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948"/>
                  <a:gd name="T184" fmla="*/ 0 h 1181"/>
                  <a:gd name="T185" fmla="*/ 948 w 948"/>
                  <a:gd name="T186" fmla="*/ 1181 h 1181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948" h="1181">
                    <a:moveTo>
                      <a:pt x="79" y="748"/>
                    </a:moveTo>
                    <a:cubicBezTo>
                      <a:pt x="86" y="720"/>
                      <a:pt x="88" y="691"/>
                      <a:pt x="92" y="664"/>
                    </a:cubicBezTo>
                    <a:cubicBezTo>
                      <a:pt x="90" y="595"/>
                      <a:pt x="83" y="485"/>
                      <a:pt x="89" y="396"/>
                    </a:cubicBezTo>
                    <a:cubicBezTo>
                      <a:pt x="90" y="376"/>
                      <a:pt x="92" y="359"/>
                      <a:pt x="96" y="339"/>
                    </a:cubicBezTo>
                    <a:cubicBezTo>
                      <a:pt x="102" y="312"/>
                      <a:pt x="114" y="286"/>
                      <a:pt x="127" y="260"/>
                    </a:cubicBezTo>
                    <a:cubicBezTo>
                      <a:pt x="145" y="226"/>
                      <a:pt x="163" y="197"/>
                      <a:pt x="190" y="174"/>
                    </a:cubicBezTo>
                    <a:cubicBezTo>
                      <a:pt x="197" y="168"/>
                      <a:pt x="203" y="159"/>
                      <a:pt x="213" y="160"/>
                    </a:cubicBezTo>
                    <a:cubicBezTo>
                      <a:pt x="207" y="131"/>
                      <a:pt x="216" y="107"/>
                      <a:pt x="230" y="85"/>
                    </a:cubicBezTo>
                    <a:cubicBezTo>
                      <a:pt x="250" y="54"/>
                      <a:pt x="279" y="33"/>
                      <a:pt x="320" y="20"/>
                    </a:cubicBezTo>
                    <a:cubicBezTo>
                      <a:pt x="333" y="15"/>
                      <a:pt x="348" y="12"/>
                      <a:pt x="363" y="9"/>
                    </a:cubicBezTo>
                    <a:cubicBezTo>
                      <a:pt x="378" y="5"/>
                      <a:pt x="394" y="1"/>
                      <a:pt x="407" y="0"/>
                    </a:cubicBezTo>
                    <a:cubicBezTo>
                      <a:pt x="411" y="0"/>
                      <a:pt x="415" y="2"/>
                      <a:pt x="420" y="2"/>
                    </a:cubicBezTo>
                    <a:cubicBezTo>
                      <a:pt x="428" y="2"/>
                      <a:pt x="436" y="0"/>
                      <a:pt x="444" y="2"/>
                    </a:cubicBezTo>
                    <a:cubicBezTo>
                      <a:pt x="462" y="5"/>
                      <a:pt x="486" y="16"/>
                      <a:pt x="502" y="26"/>
                    </a:cubicBezTo>
                    <a:cubicBezTo>
                      <a:pt x="513" y="33"/>
                      <a:pt x="522" y="37"/>
                      <a:pt x="526" y="50"/>
                    </a:cubicBezTo>
                    <a:cubicBezTo>
                      <a:pt x="544" y="59"/>
                      <a:pt x="557" y="74"/>
                      <a:pt x="570" y="90"/>
                    </a:cubicBezTo>
                    <a:cubicBezTo>
                      <a:pt x="578" y="99"/>
                      <a:pt x="587" y="110"/>
                      <a:pt x="589" y="122"/>
                    </a:cubicBezTo>
                    <a:cubicBezTo>
                      <a:pt x="606" y="126"/>
                      <a:pt x="620" y="125"/>
                      <a:pt x="631" y="130"/>
                    </a:cubicBezTo>
                    <a:cubicBezTo>
                      <a:pt x="635" y="131"/>
                      <a:pt x="638" y="136"/>
                      <a:pt x="642" y="138"/>
                    </a:cubicBezTo>
                    <a:cubicBezTo>
                      <a:pt x="646" y="140"/>
                      <a:pt x="652" y="140"/>
                      <a:pt x="657" y="143"/>
                    </a:cubicBezTo>
                    <a:cubicBezTo>
                      <a:pt x="665" y="147"/>
                      <a:pt x="668" y="152"/>
                      <a:pt x="680" y="152"/>
                    </a:cubicBezTo>
                    <a:cubicBezTo>
                      <a:pt x="681" y="154"/>
                      <a:pt x="685" y="156"/>
                      <a:pt x="682" y="160"/>
                    </a:cubicBezTo>
                    <a:cubicBezTo>
                      <a:pt x="696" y="166"/>
                      <a:pt x="710" y="169"/>
                      <a:pt x="722" y="176"/>
                    </a:cubicBezTo>
                    <a:cubicBezTo>
                      <a:pt x="732" y="181"/>
                      <a:pt x="751" y="203"/>
                      <a:pt x="758" y="214"/>
                    </a:cubicBezTo>
                    <a:cubicBezTo>
                      <a:pt x="765" y="227"/>
                      <a:pt x="770" y="242"/>
                      <a:pt x="776" y="255"/>
                    </a:cubicBezTo>
                    <a:cubicBezTo>
                      <a:pt x="782" y="261"/>
                      <a:pt x="788" y="267"/>
                      <a:pt x="796" y="271"/>
                    </a:cubicBezTo>
                    <a:cubicBezTo>
                      <a:pt x="852" y="340"/>
                      <a:pt x="881" y="430"/>
                      <a:pt x="900" y="533"/>
                    </a:cubicBezTo>
                    <a:cubicBezTo>
                      <a:pt x="905" y="540"/>
                      <a:pt x="909" y="549"/>
                      <a:pt x="906" y="558"/>
                    </a:cubicBezTo>
                    <a:cubicBezTo>
                      <a:pt x="927" y="584"/>
                      <a:pt x="934" y="626"/>
                      <a:pt x="940" y="666"/>
                    </a:cubicBezTo>
                    <a:cubicBezTo>
                      <a:pt x="944" y="697"/>
                      <a:pt x="942" y="735"/>
                      <a:pt x="945" y="775"/>
                    </a:cubicBezTo>
                    <a:cubicBezTo>
                      <a:pt x="946" y="788"/>
                      <a:pt x="948" y="801"/>
                      <a:pt x="948" y="815"/>
                    </a:cubicBezTo>
                    <a:cubicBezTo>
                      <a:pt x="948" y="828"/>
                      <a:pt x="944" y="842"/>
                      <a:pt x="943" y="855"/>
                    </a:cubicBezTo>
                    <a:cubicBezTo>
                      <a:pt x="938" y="908"/>
                      <a:pt x="932" y="962"/>
                      <a:pt x="919" y="1007"/>
                    </a:cubicBezTo>
                    <a:cubicBezTo>
                      <a:pt x="909" y="1038"/>
                      <a:pt x="891" y="1063"/>
                      <a:pt x="867" y="1079"/>
                    </a:cubicBezTo>
                    <a:cubicBezTo>
                      <a:pt x="865" y="1082"/>
                      <a:pt x="864" y="1085"/>
                      <a:pt x="862" y="1087"/>
                    </a:cubicBezTo>
                    <a:cubicBezTo>
                      <a:pt x="855" y="1087"/>
                      <a:pt x="846" y="1086"/>
                      <a:pt x="837" y="1089"/>
                    </a:cubicBezTo>
                    <a:cubicBezTo>
                      <a:pt x="786" y="1085"/>
                      <a:pt x="742" y="1091"/>
                      <a:pt x="696" y="1092"/>
                    </a:cubicBezTo>
                    <a:cubicBezTo>
                      <a:pt x="686" y="1092"/>
                      <a:pt x="675" y="1093"/>
                      <a:pt x="666" y="1094"/>
                    </a:cubicBezTo>
                    <a:cubicBezTo>
                      <a:pt x="625" y="1100"/>
                      <a:pt x="583" y="1111"/>
                      <a:pt x="545" y="1126"/>
                    </a:cubicBezTo>
                    <a:cubicBezTo>
                      <a:pt x="500" y="1144"/>
                      <a:pt x="454" y="1168"/>
                      <a:pt x="402" y="1158"/>
                    </a:cubicBezTo>
                    <a:cubicBezTo>
                      <a:pt x="397" y="1157"/>
                      <a:pt x="398" y="1162"/>
                      <a:pt x="394" y="1162"/>
                    </a:cubicBezTo>
                    <a:cubicBezTo>
                      <a:pt x="386" y="1146"/>
                      <a:pt x="366" y="1160"/>
                      <a:pt x="358" y="1166"/>
                    </a:cubicBezTo>
                    <a:cubicBezTo>
                      <a:pt x="347" y="1168"/>
                      <a:pt x="338" y="1172"/>
                      <a:pt x="328" y="1174"/>
                    </a:cubicBezTo>
                    <a:cubicBezTo>
                      <a:pt x="318" y="1176"/>
                      <a:pt x="308" y="1181"/>
                      <a:pt x="299" y="1180"/>
                    </a:cubicBezTo>
                    <a:cubicBezTo>
                      <a:pt x="293" y="1179"/>
                      <a:pt x="273" y="1168"/>
                      <a:pt x="267" y="1163"/>
                    </a:cubicBezTo>
                    <a:cubicBezTo>
                      <a:pt x="262" y="1159"/>
                      <a:pt x="260" y="1151"/>
                      <a:pt x="254" y="1148"/>
                    </a:cubicBezTo>
                    <a:cubicBezTo>
                      <a:pt x="247" y="1163"/>
                      <a:pt x="227" y="1166"/>
                      <a:pt x="213" y="1174"/>
                    </a:cubicBezTo>
                    <a:cubicBezTo>
                      <a:pt x="202" y="1168"/>
                      <a:pt x="173" y="1170"/>
                      <a:pt x="164" y="1170"/>
                    </a:cubicBezTo>
                    <a:cubicBezTo>
                      <a:pt x="160" y="1170"/>
                      <a:pt x="159" y="1167"/>
                      <a:pt x="155" y="1166"/>
                    </a:cubicBezTo>
                    <a:cubicBezTo>
                      <a:pt x="151" y="1165"/>
                      <a:pt x="147" y="1167"/>
                      <a:pt x="144" y="1166"/>
                    </a:cubicBezTo>
                    <a:cubicBezTo>
                      <a:pt x="139" y="1165"/>
                      <a:pt x="135" y="1160"/>
                      <a:pt x="130" y="1158"/>
                    </a:cubicBezTo>
                    <a:cubicBezTo>
                      <a:pt x="121" y="1155"/>
                      <a:pt x="111" y="1155"/>
                      <a:pt x="102" y="1152"/>
                    </a:cubicBezTo>
                    <a:cubicBezTo>
                      <a:pt x="97" y="1150"/>
                      <a:pt x="92" y="1146"/>
                      <a:pt x="87" y="1144"/>
                    </a:cubicBezTo>
                    <a:cubicBezTo>
                      <a:pt x="81" y="1141"/>
                      <a:pt x="74" y="1141"/>
                      <a:pt x="70" y="1139"/>
                    </a:cubicBezTo>
                    <a:cubicBezTo>
                      <a:pt x="65" y="1136"/>
                      <a:pt x="60" y="1129"/>
                      <a:pt x="53" y="1124"/>
                    </a:cubicBezTo>
                    <a:cubicBezTo>
                      <a:pt x="38" y="1112"/>
                      <a:pt x="19" y="1104"/>
                      <a:pt x="10" y="1086"/>
                    </a:cubicBezTo>
                    <a:cubicBezTo>
                      <a:pt x="12" y="1061"/>
                      <a:pt x="6" y="1034"/>
                      <a:pt x="5" y="1007"/>
                    </a:cubicBezTo>
                    <a:cubicBezTo>
                      <a:pt x="5" y="992"/>
                      <a:pt x="11" y="976"/>
                      <a:pt x="0" y="965"/>
                    </a:cubicBezTo>
                    <a:cubicBezTo>
                      <a:pt x="10" y="913"/>
                      <a:pt x="37" y="864"/>
                      <a:pt x="51" y="814"/>
                    </a:cubicBezTo>
                    <a:cubicBezTo>
                      <a:pt x="53" y="806"/>
                      <a:pt x="57" y="798"/>
                      <a:pt x="58" y="792"/>
                    </a:cubicBezTo>
                    <a:cubicBezTo>
                      <a:pt x="61" y="778"/>
                      <a:pt x="58" y="766"/>
                      <a:pt x="64" y="757"/>
                    </a:cubicBezTo>
                    <a:cubicBezTo>
                      <a:pt x="67" y="752"/>
                      <a:pt x="73" y="746"/>
                      <a:pt x="79" y="748"/>
                    </a:cubicBezTo>
                    <a:close/>
                    <a:moveTo>
                      <a:pt x="524" y="1128"/>
                    </a:moveTo>
                    <a:cubicBezTo>
                      <a:pt x="555" y="1114"/>
                      <a:pt x="587" y="1105"/>
                      <a:pt x="622" y="1096"/>
                    </a:cubicBezTo>
                    <a:cubicBezTo>
                      <a:pt x="658" y="1087"/>
                      <a:pt x="695" y="1086"/>
                      <a:pt x="732" y="1084"/>
                    </a:cubicBezTo>
                    <a:cubicBezTo>
                      <a:pt x="749" y="1083"/>
                      <a:pt x="766" y="1082"/>
                      <a:pt x="784" y="1080"/>
                    </a:cubicBezTo>
                    <a:cubicBezTo>
                      <a:pt x="803" y="1078"/>
                      <a:pt x="823" y="1082"/>
                      <a:pt x="843" y="1080"/>
                    </a:cubicBezTo>
                    <a:cubicBezTo>
                      <a:pt x="867" y="1078"/>
                      <a:pt x="886" y="1057"/>
                      <a:pt x="898" y="1038"/>
                    </a:cubicBezTo>
                    <a:cubicBezTo>
                      <a:pt x="906" y="1025"/>
                      <a:pt x="911" y="1006"/>
                      <a:pt x="916" y="987"/>
                    </a:cubicBezTo>
                    <a:cubicBezTo>
                      <a:pt x="924" y="949"/>
                      <a:pt x="932" y="913"/>
                      <a:pt x="936" y="870"/>
                    </a:cubicBezTo>
                    <a:cubicBezTo>
                      <a:pt x="938" y="848"/>
                      <a:pt x="940" y="821"/>
                      <a:pt x="940" y="805"/>
                    </a:cubicBezTo>
                    <a:cubicBezTo>
                      <a:pt x="937" y="754"/>
                      <a:pt x="940" y="720"/>
                      <a:pt x="935" y="681"/>
                    </a:cubicBezTo>
                    <a:cubicBezTo>
                      <a:pt x="926" y="623"/>
                      <a:pt x="923" y="564"/>
                      <a:pt x="875" y="550"/>
                    </a:cubicBezTo>
                    <a:cubicBezTo>
                      <a:pt x="817" y="556"/>
                      <a:pt x="763" y="537"/>
                      <a:pt x="713" y="544"/>
                    </a:cubicBezTo>
                    <a:cubicBezTo>
                      <a:pt x="682" y="548"/>
                      <a:pt x="649" y="554"/>
                      <a:pt x="617" y="560"/>
                    </a:cubicBezTo>
                    <a:cubicBezTo>
                      <a:pt x="602" y="563"/>
                      <a:pt x="587" y="568"/>
                      <a:pt x="572" y="577"/>
                    </a:cubicBezTo>
                    <a:cubicBezTo>
                      <a:pt x="558" y="585"/>
                      <a:pt x="543" y="591"/>
                      <a:pt x="532" y="600"/>
                    </a:cubicBezTo>
                    <a:cubicBezTo>
                      <a:pt x="509" y="620"/>
                      <a:pt x="501" y="649"/>
                      <a:pt x="494" y="685"/>
                    </a:cubicBezTo>
                    <a:cubicBezTo>
                      <a:pt x="491" y="702"/>
                      <a:pt x="488" y="719"/>
                      <a:pt x="486" y="736"/>
                    </a:cubicBezTo>
                    <a:cubicBezTo>
                      <a:pt x="484" y="769"/>
                      <a:pt x="486" y="807"/>
                      <a:pt x="484" y="840"/>
                    </a:cubicBezTo>
                    <a:cubicBezTo>
                      <a:pt x="483" y="873"/>
                      <a:pt x="481" y="906"/>
                      <a:pt x="478" y="936"/>
                    </a:cubicBezTo>
                    <a:cubicBezTo>
                      <a:pt x="472" y="1010"/>
                      <a:pt x="468" y="1094"/>
                      <a:pt x="431" y="1140"/>
                    </a:cubicBezTo>
                    <a:cubicBezTo>
                      <a:pt x="428" y="1144"/>
                      <a:pt x="423" y="1149"/>
                      <a:pt x="424" y="1154"/>
                    </a:cubicBezTo>
                    <a:cubicBezTo>
                      <a:pt x="461" y="1150"/>
                      <a:pt x="494" y="1142"/>
                      <a:pt x="524" y="1128"/>
                    </a:cubicBezTo>
                    <a:close/>
                    <a:moveTo>
                      <a:pt x="827" y="537"/>
                    </a:moveTo>
                    <a:cubicBezTo>
                      <a:pt x="815" y="537"/>
                      <a:pt x="806" y="537"/>
                      <a:pt x="798" y="538"/>
                    </a:cubicBezTo>
                    <a:cubicBezTo>
                      <a:pt x="793" y="537"/>
                      <a:pt x="788" y="539"/>
                      <a:pt x="796" y="539"/>
                    </a:cubicBezTo>
                    <a:cubicBezTo>
                      <a:pt x="826" y="541"/>
                      <a:pt x="858" y="542"/>
                      <a:pt x="887" y="542"/>
                    </a:cubicBezTo>
                    <a:cubicBezTo>
                      <a:pt x="889" y="544"/>
                      <a:pt x="895" y="551"/>
                      <a:pt x="897" y="547"/>
                    </a:cubicBezTo>
                    <a:cubicBezTo>
                      <a:pt x="889" y="523"/>
                      <a:pt x="856" y="537"/>
                      <a:pt x="827" y="537"/>
                    </a:cubicBezTo>
                    <a:close/>
                    <a:moveTo>
                      <a:pt x="875" y="457"/>
                    </a:moveTo>
                    <a:cubicBezTo>
                      <a:pt x="869" y="435"/>
                      <a:pt x="863" y="414"/>
                      <a:pt x="856" y="395"/>
                    </a:cubicBezTo>
                    <a:cubicBezTo>
                      <a:pt x="852" y="386"/>
                      <a:pt x="846" y="377"/>
                      <a:pt x="842" y="367"/>
                    </a:cubicBezTo>
                    <a:cubicBezTo>
                      <a:pt x="824" y="325"/>
                      <a:pt x="800" y="278"/>
                      <a:pt x="762" y="259"/>
                    </a:cubicBezTo>
                    <a:cubicBezTo>
                      <a:pt x="741" y="249"/>
                      <a:pt x="715" y="252"/>
                      <a:pt x="689" y="251"/>
                    </a:cubicBezTo>
                    <a:cubicBezTo>
                      <a:pt x="674" y="251"/>
                      <a:pt x="658" y="250"/>
                      <a:pt x="645" y="250"/>
                    </a:cubicBezTo>
                    <a:cubicBezTo>
                      <a:pt x="626" y="251"/>
                      <a:pt x="607" y="248"/>
                      <a:pt x="585" y="250"/>
                    </a:cubicBezTo>
                    <a:cubicBezTo>
                      <a:pt x="559" y="253"/>
                      <a:pt x="533" y="263"/>
                      <a:pt x="510" y="272"/>
                    </a:cubicBezTo>
                    <a:cubicBezTo>
                      <a:pt x="487" y="282"/>
                      <a:pt x="468" y="296"/>
                      <a:pt x="448" y="310"/>
                    </a:cubicBezTo>
                    <a:cubicBezTo>
                      <a:pt x="443" y="319"/>
                      <a:pt x="437" y="326"/>
                      <a:pt x="428" y="331"/>
                    </a:cubicBezTo>
                    <a:cubicBezTo>
                      <a:pt x="420" y="348"/>
                      <a:pt x="405" y="361"/>
                      <a:pt x="399" y="378"/>
                    </a:cubicBezTo>
                    <a:cubicBezTo>
                      <a:pt x="394" y="391"/>
                      <a:pt x="392" y="406"/>
                      <a:pt x="389" y="420"/>
                    </a:cubicBezTo>
                    <a:cubicBezTo>
                      <a:pt x="385" y="434"/>
                      <a:pt x="380" y="448"/>
                      <a:pt x="378" y="461"/>
                    </a:cubicBezTo>
                    <a:cubicBezTo>
                      <a:pt x="373" y="485"/>
                      <a:pt x="371" y="512"/>
                      <a:pt x="368" y="537"/>
                    </a:cubicBezTo>
                    <a:cubicBezTo>
                      <a:pt x="360" y="589"/>
                      <a:pt x="353" y="637"/>
                      <a:pt x="356" y="687"/>
                    </a:cubicBezTo>
                    <a:cubicBezTo>
                      <a:pt x="357" y="710"/>
                      <a:pt x="361" y="733"/>
                      <a:pt x="363" y="757"/>
                    </a:cubicBezTo>
                    <a:cubicBezTo>
                      <a:pt x="369" y="843"/>
                      <a:pt x="366" y="919"/>
                      <a:pt x="367" y="1004"/>
                    </a:cubicBezTo>
                    <a:cubicBezTo>
                      <a:pt x="367" y="1060"/>
                      <a:pt x="353" y="1113"/>
                      <a:pt x="336" y="1163"/>
                    </a:cubicBezTo>
                    <a:cubicBezTo>
                      <a:pt x="351" y="1160"/>
                      <a:pt x="360" y="1151"/>
                      <a:pt x="374" y="1146"/>
                    </a:cubicBezTo>
                    <a:cubicBezTo>
                      <a:pt x="378" y="1123"/>
                      <a:pt x="385" y="1104"/>
                      <a:pt x="389" y="1080"/>
                    </a:cubicBezTo>
                    <a:cubicBezTo>
                      <a:pt x="376" y="1072"/>
                      <a:pt x="380" y="1053"/>
                      <a:pt x="380" y="1039"/>
                    </a:cubicBezTo>
                    <a:cubicBezTo>
                      <a:pt x="385" y="1022"/>
                      <a:pt x="401" y="1010"/>
                      <a:pt x="407" y="993"/>
                    </a:cubicBezTo>
                    <a:cubicBezTo>
                      <a:pt x="409" y="985"/>
                      <a:pt x="410" y="973"/>
                      <a:pt x="412" y="962"/>
                    </a:cubicBezTo>
                    <a:cubicBezTo>
                      <a:pt x="413" y="952"/>
                      <a:pt x="416" y="942"/>
                      <a:pt x="418" y="932"/>
                    </a:cubicBezTo>
                    <a:cubicBezTo>
                      <a:pt x="427" y="892"/>
                      <a:pt x="430" y="850"/>
                      <a:pt x="432" y="807"/>
                    </a:cubicBezTo>
                    <a:cubicBezTo>
                      <a:pt x="434" y="785"/>
                      <a:pt x="438" y="765"/>
                      <a:pt x="439" y="745"/>
                    </a:cubicBezTo>
                    <a:cubicBezTo>
                      <a:pt x="441" y="722"/>
                      <a:pt x="437" y="699"/>
                      <a:pt x="439" y="674"/>
                    </a:cubicBezTo>
                    <a:cubicBezTo>
                      <a:pt x="444" y="623"/>
                      <a:pt x="462" y="572"/>
                      <a:pt x="497" y="551"/>
                    </a:cubicBezTo>
                    <a:cubicBezTo>
                      <a:pt x="518" y="543"/>
                      <a:pt x="539" y="536"/>
                      <a:pt x="562" y="532"/>
                    </a:cubicBezTo>
                    <a:cubicBezTo>
                      <a:pt x="632" y="520"/>
                      <a:pt x="706" y="518"/>
                      <a:pt x="774" y="518"/>
                    </a:cubicBezTo>
                    <a:cubicBezTo>
                      <a:pt x="783" y="518"/>
                      <a:pt x="793" y="516"/>
                      <a:pt x="803" y="515"/>
                    </a:cubicBezTo>
                    <a:cubicBezTo>
                      <a:pt x="812" y="514"/>
                      <a:pt x="821" y="513"/>
                      <a:pt x="828" y="511"/>
                    </a:cubicBezTo>
                    <a:cubicBezTo>
                      <a:pt x="838" y="508"/>
                      <a:pt x="844" y="501"/>
                      <a:pt x="854" y="502"/>
                    </a:cubicBezTo>
                    <a:cubicBezTo>
                      <a:pt x="860" y="502"/>
                      <a:pt x="867" y="507"/>
                      <a:pt x="874" y="509"/>
                    </a:cubicBezTo>
                    <a:cubicBezTo>
                      <a:pt x="878" y="516"/>
                      <a:pt x="879" y="526"/>
                      <a:pt x="891" y="526"/>
                    </a:cubicBezTo>
                    <a:cubicBezTo>
                      <a:pt x="889" y="501"/>
                      <a:pt x="881" y="480"/>
                      <a:pt x="875" y="457"/>
                    </a:cubicBezTo>
                    <a:close/>
                    <a:moveTo>
                      <a:pt x="818" y="523"/>
                    </a:moveTo>
                    <a:cubicBezTo>
                      <a:pt x="773" y="531"/>
                      <a:pt x="713" y="526"/>
                      <a:pt x="664" y="530"/>
                    </a:cubicBezTo>
                    <a:cubicBezTo>
                      <a:pt x="645" y="532"/>
                      <a:pt x="626" y="532"/>
                      <a:pt x="608" y="534"/>
                    </a:cubicBezTo>
                    <a:cubicBezTo>
                      <a:pt x="570" y="538"/>
                      <a:pt x="535" y="545"/>
                      <a:pt x="507" y="557"/>
                    </a:cubicBezTo>
                    <a:cubicBezTo>
                      <a:pt x="490" y="564"/>
                      <a:pt x="477" y="577"/>
                      <a:pt x="470" y="591"/>
                    </a:cubicBezTo>
                    <a:cubicBezTo>
                      <a:pt x="449" y="630"/>
                      <a:pt x="447" y="680"/>
                      <a:pt x="445" y="733"/>
                    </a:cubicBezTo>
                    <a:cubicBezTo>
                      <a:pt x="445" y="755"/>
                      <a:pt x="442" y="779"/>
                      <a:pt x="440" y="803"/>
                    </a:cubicBezTo>
                    <a:cubicBezTo>
                      <a:pt x="436" y="854"/>
                      <a:pt x="433" y="910"/>
                      <a:pt x="420" y="953"/>
                    </a:cubicBezTo>
                    <a:cubicBezTo>
                      <a:pt x="427" y="954"/>
                      <a:pt x="432" y="957"/>
                      <a:pt x="440" y="958"/>
                    </a:cubicBezTo>
                    <a:cubicBezTo>
                      <a:pt x="443" y="914"/>
                      <a:pt x="449" y="867"/>
                      <a:pt x="451" y="820"/>
                    </a:cubicBezTo>
                    <a:cubicBezTo>
                      <a:pt x="454" y="773"/>
                      <a:pt x="464" y="727"/>
                      <a:pt x="467" y="682"/>
                    </a:cubicBezTo>
                    <a:cubicBezTo>
                      <a:pt x="469" y="666"/>
                      <a:pt x="469" y="651"/>
                      <a:pt x="473" y="636"/>
                    </a:cubicBezTo>
                    <a:cubicBezTo>
                      <a:pt x="477" y="621"/>
                      <a:pt x="484" y="610"/>
                      <a:pt x="490" y="597"/>
                    </a:cubicBezTo>
                    <a:cubicBezTo>
                      <a:pt x="512" y="572"/>
                      <a:pt x="552" y="562"/>
                      <a:pt x="584" y="552"/>
                    </a:cubicBezTo>
                    <a:cubicBezTo>
                      <a:pt x="590" y="550"/>
                      <a:pt x="596" y="545"/>
                      <a:pt x="602" y="547"/>
                    </a:cubicBezTo>
                    <a:cubicBezTo>
                      <a:pt x="602" y="554"/>
                      <a:pt x="593" y="553"/>
                      <a:pt x="590" y="558"/>
                    </a:cubicBezTo>
                    <a:cubicBezTo>
                      <a:pt x="577" y="562"/>
                      <a:pt x="563" y="566"/>
                      <a:pt x="550" y="571"/>
                    </a:cubicBezTo>
                    <a:cubicBezTo>
                      <a:pt x="537" y="576"/>
                      <a:pt x="523" y="580"/>
                      <a:pt x="512" y="587"/>
                    </a:cubicBezTo>
                    <a:cubicBezTo>
                      <a:pt x="496" y="599"/>
                      <a:pt x="481" y="627"/>
                      <a:pt x="476" y="650"/>
                    </a:cubicBezTo>
                    <a:cubicBezTo>
                      <a:pt x="472" y="674"/>
                      <a:pt x="472" y="701"/>
                      <a:pt x="470" y="725"/>
                    </a:cubicBezTo>
                    <a:cubicBezTo>
                      <a:pt x="468" y="750"/>
                      <a:pt x="464" y="775"/>
                      <a:pt x="460" y="803"/>
                    </a:cubicBezTo>
                    <a:cubicBezTo>
                      <a:pt x="455" y="841"/>
                      <a:pt x="455" y="880"/>
                      <a:pt x="451" y="920"/>
                    </a:cubicBezTo>
                    <a:cubicBezTo>
                      <a:pt x="450" y="933"/>
                      <a:pt x="451" y="947"/>
                      <a:pt x="446" y="959"/>
                    </a:cubicBezTo>
                    <a:cubicBezTo>
                      <a:pt x="456" y="961"/>
                      <a:pt x="460" y="977"/>
                      <a:pt x="457" y="990"/>
                    </a:cubicBezTo>
                    <a:cubicBezTo>
                      <a:pt x="457" y="996"/>
                      <a:pt x="450" y="1000"/>
                      <a:pt x="448" y="1006"/>
                    </a:cubicBezTo>
                    <a:cubicBezTo>
                      <a:pt x="441" y="1032"/>
                      <a:pt x="454" y="1068"/>
                      <a:pt x="439" y="1085"/>
                    </a:cubicBezTo>
                    <a:cubicBezTo>
                      <a:pt x="431" y="1086"/>
                      <a:pt x="428" y="1085"/>
                      <a:pt x="422" y="1086"/>
                    </a:cubicBezTo>
                    <a:cubicBezTo>
                      <a:pt x="417" y="1109"/>
                      <a:pt x="410" y="1130"/>
                      <a:pt x="402" y="1150"/>
                    </a:cubicBezTo>
                    <a:cubicBezTo>
                      <a:pt x="412" y="1157"/>
                      <a:pt x="417" y="1146"/>
                      <a:pt x="421" y="1140"/>
                    </a:cubicBezTo>
                    <a:cubicBezTo>
                      <a:pt x="437" y="1118"/>
                      <a:pt x="444" y="1094"/>
                      <a:pt x="451" y="1064"/>
                    </a:cubicBezTo>
                    <a:cubicBezTo>
                      <a:pt x="456" y="1045"/>
                      <a:pt x="462" y="1025"/>
                      <a:pt x="465" y="1006"/>
                    </a:cubicBezTo>
                    <a:cubicBezTo>
                      <a:pt x="469" y="986"/>
                      <a:pt x="469" y="965"/>
                      <a:pt x="470" y="943"/>
                    </a:cubicBezTo>
                    <a:cubicBezTo>
                      <a:pt x="471" y="922"/>
                      <a:pt x="474" y="901"/>
                      <a:pt x="475" y="880"/>
                    </a:cubicBezTo>
                    <a:cubicBezTo>
                      <a:pt x="477" y="838"/>
                      <a:pt x="478" y="795"/>
                      <a:pt x="479" y="753"/>
                    </a:cubicBezTo>
                    <a:cubicBezTo>
                      <a:pt x="481" y="710"/>
                      <a:pt x="491" y="671"/>
                      <a:pt x="497" y="631"/>
                    </a:cubicBezTo>
                    <a:cubicBezTo>
                      <a:pt x="509" y="605"/>
                      <a:pt x="529" y="591"/>
                      <a:pt x="553" y="578"/>
                    </a:cubicBezTo>
                    <a:cubicBezTo>
                      <a:pt x="564" y="572"/>
                      <a:pt x="574" y="565"/>
                      <a:pt x="583" y="561"/>
                    </a:cubicBezTo>
                    <a:cubicBezTo>
                      <a:pt x="609" y="550"/>
                      <a:pt x="641" y="545"/>
                      <a:pt x="672" y="542"/>
                    </a:cubicBezTo>
                    <a:cubicBezTo>
                      <a:pt x="703" y="539"/>
                      <a:pt x="734" y="532"/>
                      <a:pt x="764" y="536"/>
                    </a:cubicBezTo>
                    <a:cubicBezTo>
                      <a:pt x="780" y="529"/>
                      <a:pt x="809" y="535"/>
                      <a:pt x="825" y="525"/>
                    </a:cubicBezTo>
                    <a:cubicBezTo>
                      <a:pt x="835" y="527"/>
                      <a:pt x="849" y="529"/>
                      <a:pt x="862" y="524"/>
                    </a:cubicBezTo>
                    <a:cubicBezTo>
                      <a:pt x="863" y="523"/>
                      <a:pt x="859" y="517"/>
                      <a:pt x="864" y="516"/>
                    </a:cubicBezTo>
                    <a:cubicBezTo>
                      <a:pt x="853" y="502"/>
                      <a:pt x="835" y="520"/>
                      <a:pt x="818" y="523"/>
                    </a:cubicBezTo>
                    <a:close/>
                    <a:moveTo>
                      <a:pt x="770" y="536"/>
                    </a:moveTo>
                    <a:cubicBezTo>
                      <a:pt x="773" y="536"/>
                      <a:pt x="777" y="539"/>
                      <a:pt x="779" y="536"/>
                    </a:cubicBezTo>
                    <a:cubicBezTo>
                      <a:pt x="775" y="536"/>
                      <a:pt x="774" y="534"/>
                      <a:pt x="770" y="536"/>
                    </a:cubicBezTo>
                    <a:close/>
                    <a:moveTo>
                      <a:pt x="723" y="187"/>
                    </a:moveTo>
                    <a:cubicBezTo>
                      <a:pt x="699" y="174"/>
                      <a:pt x="670" y="165"/>
                      <a:pt x="631" y="162"/>
                    </a:cubicBezTo>
                    <a:cubicBezTo>
                      <a:pt x="619" y="160"/>
                      <a:pt x="606" y="158"/>
                      <a:pt x="595" y="158"/>
                    </a:cubicBezTo>
                    <a:cubicBezTo>
                      <a:pt x="584" y="158"/>
                      <a:pt x="572" y="160"/>
                      <a:pt x="560" y="161"/>
                    </a:cubicBezTo>
                    <a:cubicBezTo>
                      <a:pt x="525" y="162"/>
                      <a:pt x="491" y="163"/>
                      <a:pt x="460" y="169"/>
                    </a:cubicBezTo>
                    <a:cubicBezTo>
                      <a:pt x="417" y="177"/>
                      <a:pt x="377" y="189"/>
                      <a:pt x="341" y="207"/>
                    </a:cubicBezTo>
                    <a:cubicBezTo>
                      <a:pt x="330" y="217"/>
                      <a:pt x="321" y="228"/>
                      <a:pt x="312" y="239"/>
                    </a:cubicBezTo>
                    <a:cubicBezTo>
                      <a:pt x="303" y="251"/>
                      <a:pt x="295" y="263"/>
                      <a:pt x="288" y="275"/>
                    </a:cubicBezTo>
                    <a:cubicBezTo>
                      <a:pt x="284" y="282"/>
                      <a:pt x="278" y="287"/>
                      <a:pt x="275" y="293"/>
                    </a:cubicBezTo>
                    <a:cubicBezTo>
                      <a:pt x="263" y="315"/>
                      <a:pt x="259" y="338"/>
                      <a:pt x="250" y="360"/>
                    </a:cubicBezTo>
                    <a:cubicBezTo>
                      <a:pt x="248" y="391"/>
                      <a:pt x="237" y="420"/>
                      <a:pt x="241" y="455"/>
                    </a:cubicBezTo>
                    <a:cubicBezTo>
                      <a:pt x="243" y="471"/>
                      <a:pt x="249" y="487"/>
                      <a:pt x="253" y="503"/>
                    </a:cubicBezTo>
                    <a:cubicBezTo>
                      <a:pt x="257" y="519"/>
                      <a:pt x="261" y="536"/>
                      <a:pt x="262" y="552"/>
                    </a:cubicBezTo>
                    <a:cubicBezTo>
                      <a:pt x="265" y="617"/>
                      <a:pt x="272" y="679"/>
                      <a:pt x="273" y="744"/>
                    </a:cubicBezTo>
                    <a:cubicBezTo>
                      <a:pt x="273" y="781"/>
                      <a:pt x="274" y="819"/>
                      <a:pt x="273" y="856"/>
                    </a:cubicBezTo>
                    <a:cubicBezTo>
                      <a:pt x="271" y="897"/>
                      <a:pt x="267" y="933"/>
                      <a:pt x="268" y="971"/>
                    </a:cubicBezTo>
                    <a:cubicBezTo>
                      <a:pt x="264" y="988"/>
                      <a:pt x="261" y="1017"/>
                      <a:pt x="266" y="1031"/>
                    </a:cubicBezTo>
                    <a:cubicBezTo>
                      <a:pt x="262" y="1035"/>
                      <a:pt x="263" y="1038"/>
                      <a:pt x="263" y="1042"/>
                    </a:cubicBezTo>
                    <a:cubicBezTo>
                      <a:pt x="262" y="1055"/>
                      <a:pt x="263" y="1070"/>
                      <a:pt x="261" y="1085"/>
                    </a:cubicBezTo>
                    <a:cubicBezTo>
                      <a:pt x="259" y="1099"/>
                      <a:pt x="254" y="1114"/>
                      <a:pt x="255" y="1124"/>
                    </a:cubicBezTo>
                    <a:cubicBezTo>
                      <a:pt x="255" y="1145"/>
                      <a:pt x="271" y="1156"/>
                      <a:pt x="288" y="1165"/>
                    </a:cubicBezTo>
                    <a:cubicBezTo>
                      <a:pt x="312" y="1086"/>
                      <a:pt x="307" y="993"/>
                      <a:pt x="311" y="914"/>
                    </a:cubicBezTo>
                    <a:cubicBezTo>
                      <a:pt x="312" y="881"/>
                      <a:pt x="313" y="841"/>
                      <a:pt x="309" y="817"/>
                    </a:cubicBezTo>
                    <a:cubicBezTo>
                      <a:pt x="307" y="808"/>
                      <a:pt x="306" y="796"/>
                      <a:pt x="304" y="792"/>
                    </a:cubicBezTo>
                    <a:cubicBezTo>
                      <a:pt x="301" y="787"/>
                      <a:pt x="292" y="785"/>
                      <a:pt x="290" y="779"/>
                    </a:cubicBezTo>
                    <a:cubicBezTo>
                      <a:pt x="288" y="775"/>
                      <a:pt x="287" y="767"/>
                      <a:pt x="287" y="763"/>
                    </a:cubicBezTo>
                    <a:cubicBezTo>
                      <a:pt x="286" y="744"/>
                      <a:pt x="289" y="722"/>
                      <a:pt x="294" y="707"/>
                    </a:cubicBezTo>
                    <a:cubicBezTo>
                      <a:pt x="289" y="698"/>
                      <a:pt x="285" y="668"/>
                      <a:pt x="290" y="660"/>
                    </a:cubicBezTo>
                    <a:cubicBezTo>
                      <a:pt x="293" y="654"/>
                      <a:pt x="298" y="658"/>
                      <a:pt x="301" y="654"/>
                    </a:cubicBezTo>
                    <a:cubicBezTo>
                      <a:pt x="296" y="585"/>
                      <a:pt x="318" y="514"/>
                      <a:pt x="331" y="443"/>
                    </a:cubicBezTo>
                    <a:cubicBezTo>
                      <a:pt x="339" y="400"/>
                      <a:pt x="365" y="365"/>
                      <a:pt x="376" y="327"/>
                    </a:cubicBezTo>
                    <a:cubicBezTo>
                      <a:pt x="386" y="317"/>
                      <a:pt x="389" y="302"/>
                      <a:pt x="400" y="293"/>
                    </a:cubicBezTo>
                    <a:cubicBezTo>
                      <a:pt x="431" y="266"/>
                      <a:pt x="471" y="252"/>
                      <a:pt x="521" y="243"/>
                    </a:cubicBezTo>
                    <a:cubicBezTo>
                      <a:pt x="533" y="242"/>
                      <a:pt x="544" y="236"/>
                      <a:pt x="554" y="235"/>
                    </a:cubicBezTo>
                    <a:cubicBezTo>
                      <a:pt x="578" y="233"/>
                      <a:pt x="604" y="234"/>
                      <a:pt x="626" y="237"/>
                    </a:cubicBezTo>
                    <a:cubicBezTo>
                      <a:pt x="637" y="244"/>
                      <a:pt x="652" y="243"/>
                      <a:pt x="668" y="242"/>
                    </a:cubicBezTo>
                    <a:cubicBezTo>
                      <a:pt x="701" y="242"/>
                      <a:pt x="741" y="239"/>
                      <a:pt x="766" y="250"/>
                    </a:cubicBezTo>
                    <a:cubicBezTo>
                      <a:pt x="767" y="250"/>
                      <a:pt x="767" y="250"/>
                      <a:pt x="767" y="249"/>
                    </a:cubicBezTo>
                    <a:cubicBezTo>
                      <a:pt x="755" y="224"/>
                      <a:pt x="742" y="204"/>
                      <a:pt x="723" y="187"/>
                    </a:cubicBezTo>
                    <a:close/>
                    <a:moveTo>
                      <a:pt x="611" y="146"/>
                    </a:moveTo>
                    <a:cubicBezTo>
                      <a:pt x="597" y="144"/>
                      <a:pt x="582" y="143"/>
                      <a:pt x="568" y="143"/>
                    </a:cubicBezTo>
                    <a:cubicBezTo>
                      <a:pt x="548" y="142"/>
                      <a:pt x="525" y="142"/>
                      <a:pt x="509" y="145"/>
                    </a:cubicBezTo>
                    <a:cubicBezTo>
                      <a:pt x="483" y="149"/>
                      <a:pt x="456" y="154"/>
                      <a:pt x="429" y="159"/>
                    </a:cubicBezTo>
                    <a:cubicBezTo>
                      <a:pt x="402" y="163"/>
                      <a:pt x="375" y="165"/>
                      <a:pt x="355" y="177"/>
                    </a:cubicBezTo>
                    <a:cubicBezTo>
                      <a:pt x="362" y="179"/>
                      <a:pt x="367" y="173"/>
                      <a:pt x="376" y="172"/>
                    </a:cubicBezTo>
                    <a:cubicBezTo>
                      <a:pt x="383" y="170"/>
                      <a:pt x="391" y="174"/>
                      <a:pt x="401" y="174"/>
                    </a:cubicBezTo>
                    <a:cubicBezTo>
                      <a:pt x="406" y="173"/>
                      <a:pt x="411" y="170"/>
                      <a:pt x="417" y="169"/>
                    </a:cubicBezTo>
                    <a:cubicBezTo>
                      <a:pt x="437" y="164"/>
                      <a:pt x="454" y="160"/>
                      <a:pt x="472" y="158"/>
                    </a:cubicBezTo>
                    <a:cubicBezTo>
                      <a:pt x="507" y="154"/>
                      <a:pt x="543" y="154"/>
                      <a:pt x="576" y="152"/>
                    </a:cubicBezTo>
                    <a:cubicBezTo>
                      <a:pt x="582" y="151"/>
                      <a:pt x="587" y="149"/>
                      <a:pt x="592" y="149"/>
                    </a:cubicBezTo>
                    <a:cubicBezTo>
                      <a:pt x="613" y="148"/>
                      <a:pt x="632" y="157"/>
                      <a:pt x="652" y="154"/>
                    </a:cubicBezTo>
                    <a:cubicBezTo>
                      <a:pt x="639" y="151"/>
                      <a:pt x="625" y="148"/>
                      <a:pt x="611" y="146"/>
                    </a:cubicBezTo>
                    <a:close/>
                    <a:moveTo>
                      <a:pt x="619" y="139"/>
                    </a:moveTo>
                    <a:cubicBezTo>
                      <a:pt x="624" y="139"/>
                      <a:pt x="630" y="143"/>
                      <a:pt x="633" y="141"/>
                    </a:cubicBezTo>
                    <a:cubicBezTo>
                      <a:pt x="628" y="138"/>
                      <a:pt x="624" y="137"/>
                      <a:pt x="619" y="139"/>
                    </a:cubicBezTo>
                    <a:close/>
                    <a:moveTo>
                      <a:pt x="252" y="543"/>
                    </a:moveTo>
                    <a:cubicBezTo>
                      <a:pt x="250" y="511"/>
                      <a:pt x="234" y="482"/>
                      <a:pt x="232" y="448"/>
                    </a:cubicBezTo>
                    <a:cubicBezTo>
                      <a:pt x="230" y="426"/>
                      <a:pt x="234" y="404"/>
                      <a:pt x="237" y="383"/>
                    </a:cubicBezTo>
                    <a:cubicBezTo>
                      <a:pt x="244" y="337"/>
                      <a:pt x="265" y="291"/>
                      <a:pt x="280" y="256"/>
                    </a:cubicBezTo>
                    <a:cubicBezTo>
                      <a:pt x="260" y="274"/>
                      <a:pt x="247" y="296"/>
                      <a:pt x="232" y="317"/>
                    </a:cubicBezTo>
                    <a:cubicBezTo>
                      <a:pt x="217" y="339"/>
                      <a:pt x="207" y="363"/>
                      <a:pt x="197" y="388"/>
                    </a:cubicBezTo>
                    <a:cubicBezTo>
                      <a:pt x="174" y="447"/>
                      <a:pt x="169" y="521"/>
                      <a:pt x="172" y="588"/>
                    </a:cubicBezTo>
                    <a:cubicBezTo>
                      <a:pt x="172" y="596"/>
                      <a:pt x="171" y="604"/>
                      <a:pt x="171" y="612"/>
                    </a:cubicBezTo>
                    <a:cubicBezTo>
                      <a:pt x="171" y="620"/>
                      <a:pt x="173" y="627"/>
                      <a:pt x="172" y="637"/>
                    </a:cubicBezTo>
                    <a:cubicBezTo>
                      <a:pt x="171" y="641"/>
                      <a:pt x="168" y="648"/>
                      <a:pt x="168" y="653"/>
                    </a:cubicBezTo>
                    <a:cubicBezTo>
                      <a:pt x="168" y="661"/>
                      <a:pt x="168" y="671"/>
                      <a:pt x="168" y="679"/>
                    </a:cubicBezTo>
                    <a:cubicBezTo>
                      <a:pt x="169" y="704"/>
                      <a:pt x="185" y="728"/>
                      <a:pt x="178" y="746"/>
                    </a:cubicBezTo>
                    <a:cubicBezTo>
                      <a:pt x="172" y="761"/>
                      <a:pt x="145" y="766"/>
                      <a:pt x="127" y="761"/>
                    </a:cubicBezTo>
                    <a:cubicBezTo>
                      <a:pt x="94" y="750"/>
                      <a:pt x="111" y="697"/>
                      <a:pt x="129" y="679"/>
                    </a:cubicBezTo>
                    <a:cubicBezTo>
                      <a:pt x="123" y="667"/>
                      <a:pt x="131" y="656"/>
                      <a:pt x="132" y="644"/>
                    </a:cubicBezTo>
                    <a:cubicBezTo>
                      <a:pt x="133" y="631"/>
                      <a:pt x="127" y="616"/>
                      <a:pt x="127" y="603"/>
                    </a:cubicBezTo>
                    <a:cubicBezTo>
                      <a:pt x="127" y="591"/>
                      <a:pt x="127" y="579"/>
                      <a:pt x="127" y="567"/>
                    </a:cubicBezTo>
                    <a:cubicBezTo>
                      <a:pt x="126" y="509"/>
                      <a:pt x="141" y="451"/>
                      <a:pt x="152" y="397"/>
                    </a:cubicBezTo>
                    <a:cubicBezTo>
                      <a:pt x="163" y="342"/>
                      <a:pt x="192" y="297"/>
                      <a:pt x="219" y="259"/>
                    </a:cubicBezTo>
                    <a:cubicBezTo>
                      <a:pt x="254" y="230"/>
                      <a:pt x="281" y="193"/>
                      <a:pt x="328" y="174"/>
                    </a:cubicBezTo>
                    <a:cubicBezTo>
                      <a:pt x="367" y="157"/>
                      <a:pt x="418" y="151"/>
                      <a:pt x="468" y="146"/>
                    </a:cubicBezTo>
                    <a:cubicBezTo>
                      <a:pt x="484" y="144"/>
                      <a:pt x="499" y="138"/>
                      <a:pt x="513" y="136"/>
                    </a:cubicBezTo>
                    <a:cubicBezTo>
                      <a:pt x="529" y="133"/>
                      <a:pt x="547" y="133"/>
                      <a:pt x="562" y="134"/>
                    </a:cubicBezTo>
                    <a:cubicBezTo>
                      <a:pt x="581" y="134"/>
                      <a:pt x="600" y="137"/>
                      <a:pt x="618" y="137"/>
                    </a:cubicBezTo>
                    <a:cubicBezTo>
                      <a:pt x="600" y="134"/>
                      <a:pt x="584" y="128"/>
                      <a:pt x="566" y="125"/>
                    </a:cubicBezTo>
                    <a:cubicBezTo>
                      <a:pt x="556" y="123"/>
                      <a:pt x="544" y="123"/>
                      <a:pt x="533" y="121"/>
                    </a:cubicBezTo>
                    <a:cubicBezTo>
                      <a:pt x="529" y="120"/>
                      <a:pt x="524" y="117"/>
                      <a:pt x="519" y="117"/>
                    </a:cubicBezTo>
                    <a:cubicBezTo>
                      <a:pt x="505" y="115"/>
                      <a:pt x="490" y="117"/>
                      <a:pt x="475" y="117"/>
                    </a:cubicBezTo>
                    <a:cubicBezTo>
                      <a:pt x="415" y="115"/>
                      <a:pt x="355" y="126"/>
                      <a:pt x="302" y="147"/>
                    </a:cubicBezTo>
                    <a:cubicBezTo>
                      <a:pt x="297" y="160"/>
                      <a:pt x="310" y="171"/>
                      <a:pt x="304" y="179"/>
                    </a:cubicBezTo>
                    <a:cubicBezTo>
                      <a:pt x="302" y="181"/>
                      <a:pt x="290" y="183"/>
                      <a:pt x="286" y="184"/>
                    </a:cubicBezTo>
                    <a:cubicBezTo>
                      <a:pt x="263" y="184"/>
                      <a:pt x="225" y="180"/>
                      <a:pt x="214" y="166"/>
                    </a:cubicBezTo>
                    <a:cubicBezTo>
                      <a:pt x="207" y="174"/>
                      <a:pt x="195" y="177"/>
                      <a:pt x="188" y="185"/>
                    </a:cubicBezTo>
                    <a:cubicBezTo>
                      <a:pt x="160" y="217"/>
                      <a:pt x="138" y="251"/>
                      <a:pt x="121" y="288"/>
                    </a:cubicBezTo>
                    <a:cubicBezTo>
                      <a:pt x="103" y="327"/>
                      <a:pt x="98" y="371"/>
                      <a:pt x="96" y="420"/>
                    </a:cubicBezTo>
                    <a:cubicBezTo>
                      <a:pt x="93" y="488"/>
                      <a:pt x="98" y="565"/>
                      <a:pt x="99" y="637"/>
                    </a:cubicBezTo>
                    <a:cubicBezTo>
                      <a:pt x="100" y="663"/>
                      <a:pt x="100" y="690"/>
                      <a:pt x="95" y="713"/>
                    </a:cubicBezTo>
                    <a:cubicBezTo>
                      <a:pt x="94" y="718"/>
                      <a:pt x="91" y="722"/>
                      <a:pt x="90" y="728"/>
                    </a:cubicBezTo>
                    <a:cubicBezTo>
                      <a:pt x="89" y="738"/>
                      <a:pt x="92" y="753"/>
                      <a:pt x="86" y="765"/>
                    </a:cubicBezTo>
                    <a:cubicBezTo>
                      <a:pt x="137" y="788"/>
                      <a:pt x="211" y="785"/>
                      <a:pt x="265" y="764"/>
                    </a:cubicBezTo>
                    <a:cubicBezTo>
                      <a:pt x="266" y="681"/>
                      <a:pt x="255" y="615"/>
                      <a:pt x="252" y="543"/>
                    </a:cubicBezTo>
                    <a:close/>
                    <a:moveTo>
                      <a:pt x="578" y="116"/>
                    </a:moveTo>
                    <a:cubicBezTo>
                      <a:pt x="559" y="78"/>
                      <a:pt x="514" y="39"/>
                      <a:pt x="468" y="31"/>
                    </a:cubicBezTo>
                    <a:cubicBezTo>
                      <a:pt x="450" y="27"/>
                      <a:pt x="430" y="28"/>
                      <a:pt x="417" y="31"/>
                    </a:cubicBezTo>
                    <a:cubicBezTo>
                      <a:pt x="378" y="38"/>
                      <a:pt x="336" y="45"/>
                      <a:pt x="310" y="70"/>
                    </a:cubicBezTo>
                    <a:cubicBezTo>
                      <a:pt x="300" y="88"/>
                      <a:pt x="286" y="114"/>
                      <a:pt x="285" y="137"/>
                    </a:cubicBezTo>
                    <a:cubicBezTo>
                      <a:pt x="284" y="151"/>
                      <a:pt x="286" y="167"/>
                      <a:pt x="293" y="172"/>
                    </a:cubicBezTo>
                    <a:cubicBezTo>
                      <a:pt x="297" y="170"/>
                      <a:pt x="295" y="163"/>
                      <a:pt x="295" y="161"/>
                    </a:cubicBezTo>
                    <a:cubicBezTo>
                      <a:pt x="293" y="139"/>
                      <a:pt x="295" y="122"/>
                      <a:pt x="305" y="105"/>
                    </a:cubicBezTo>
                    <a:cubicBezTo>
                      <a:pt x="319" y="79"/>
                      <a:pt x="336" y="72"/>
                      <a:pt x="362" y="62"/>
                    </a:cubicBezTo>
                    <a:cubicBezTo>
                      <a:pt x="387" y="60"/>
                      <a:pt x="408" y="44"/>
                      <a:pt x="430" y="42"/>
                    </a:cubicBezTo>
                    <a:cubicBezTo>
                      <a:pt x="453" y="39"/>
                      <a:pt x="472" y="47"/>
                      <a:pt x="490" y="54"/>
                    </a:cubicBezTo>
                    <a:cubicBezTo>
                      <a:pt x="498" y="57"/>
                      <a:pt x="508" y="59"/>
                      <a:pt x="514" y="63"/>
                    </a:cubicBezTo>
                    <a:cubicBezTo>
                      <a:pt x="528" y="71"/>
                      <a:pt x="541" y="87"/>
                      <a:pt x="550" y="98"/>
                    </a:cubicBezTo>
                    <a:cubicBezTo>
                      <a:pt x="555" y="103"/>
                      <a:pt x="563" y="106"/>
                      <a:pt x="562" y="116"/>
                    </a:cubicBezTo>
                    <a:cubicBezTo>
                      <a:pt x="568" y="115"/>
                      <a:pt x="575" y="122"/>
                      <a:pt x="578" y="117"/>
                    </a:cubicBezTo>
                    <a:cubicBezTo>
                      <a:pt x="578" y="116"/>
                      <a:pt x="578" y="116"/>
                      <a:pt x="578" y="116"/>
                    </a:cubicBezTo>
                    <a:close/>
                    <a:moveTo>
                      <a:pt x="530" y="88"/>
                    </a:moveTo>
                    <a:cubicBezTo>
                      <a:pt x="505" y="75"/>
                      <a:pt x="486" y="56"/>
                      <a:pt x="451" y="53"/>
                    </a:cubicBezTo>
                    <a:cubicBezTo>
                      <a:pt x="472" y="65"/>
                      <a:pt x="497" y="78"/>
                      <a:pt x="503" y="109"/>
                    </a:cubicBezTo>
                    <a:cubicBezTo>
                      <a:pt x="522" y="110"/>
                      <a:pt x="534" y="110"/>
                      <a:pt x="551" y="114"/>
                    </a:cubicBezTo>
                    <a:cubicBezTo>
                      <a:pt x="552" y="113"/>
                      <a:pt x="552" y="113"/>
                      <a:pt x="552" y="112"/>
                    </a:cubicBezTo>
                    <a:cubicBezTo>
                      <a:pt x="546" y="103"/>
                      <a:pt x="538" y="95"/>
                      <a:pt x="530" y="88"/>
                    </a:cubicBezTo>
                    <a:close/>
                    <a:moveTo>
                      <a:pt x="468" y="277"/>
                    </a:moveTo>
                    <a:cubicBezTo>
                      <a:pt x="457" y="286"/>
                      <a:pt x="447" y="292"/>
                      <a:pt x="436" y="299"/>
                    </a:cubicBezTo>
                    <a:cubicBezTo>
                      <a:pt x="424" y="309"/>
                      <a:pt x="421" y="314"/>
                      <a:pt x="412" y="326"/>
                    </a:cubicBezTo>
                    <a:cubicBezTo>
                      <a:pt x="401" y="341"/>
                      <a:pt x="394" y="352"/>
                      <a:pt x="387" y="369"/>
                    </a:cubicBezTo>
                    <a:cubicBezTo>
                      <a:pt x="383" y="377"/>
                      <a:pt x="378" y="385"/>
                      <a:pt x="375" y="393"/>
                    </a:cubicBezTo>
                    <a:cubicBezTo>
                      <a:pt x="371" y="402"/>
                      <a:pt x="370" y="413"/>
                      <a:pt x="367" y="423"/>
                    </a:cubicBezTo>
                    <a:cubicBezTo>
                      <a:pt x="363" y="433"/>
                      <a:pt x="360" y="443"/>
                      <a:pt x="358" y="453"/>
                    </a:cubicBezTo>
                    <a:cubicBezTo>
                      <a:pt x="350" y="485"/>
                      <a:pt x="341" y="514"/>
                      <a:pt x="337" y="546"/>
                    </a:cubicBezTo>
                    <a:cubicBezTo>
                      <a:pt x="332" y="577"/>
                      <a:pt x="327" y="605"/>
                      <a:pt x="327" y="632"/>
                    </a:cubicBezTo>
                    <a:cubicBezTo>
                      <a:pt x="326" y="647"/>
                      <a:pt x="324" y="664"/>
                      <a:pt x="327" y="674"/>
                    </a:cubicBezTo>
                    <a:cubicBezTo>
                      <a:pt x="328" y="680"/>
                      <a:pt x="332" y="685"/>
                      <a:pt x="333" y="691"/>
                    </a:cubicBezTo>
                    <a:cubicBezTo>
                      <a:pt x="333" y="697"/>
                      <a:pt x="331" y="703"/>
                      <a:pt x="332" y="710"/>
                    </a:cubicBezTo>
                    <a:cubicBezTo>
                      <a:pt x="333" y="717"/>
                      <a:pt x="339" y="726"/>
                      <a:pt x="343" y="734"/>
                    </a:cubicBezTo>
                    <a:cubicBezTo>
                      <a:pt x="344" y="738"/>
                      <a:pt x="347" y="742"/>
                      <a:pt x="349" y="746"/>
                    </a:cubicBezTo>
                    <a:cubicBezTo>
                      <a:pt x="350" y="750"/>
                      <a:pt x="349" y="756"/>
                      <a:pt x="354" y="758"/>
                    </a:cubicBezTo>
                    <a:cubicBezTo>
                      <a:pt x="334" y="659"/>
                      <a:pt x="357" y="564"/>
                      <a:pt x="368" y="473"/>
                    </a:cubicBezTo>
                    <a:cubicBezTo>
                      <a:pt x="370" y="454"/>
                      <a:pt x="377" y="435"/>
                      <a:pt x="381" y="417"/>
                    </a:cubicBezTo>
                    <a:cubicBezTo>
                      <a:pt x="385" y="398"/>
                      <a:pt x="389" y="379"/>
                      <a:pt x="396" y="361"/>
                    </a:cubicBezTo>
                    <a:cubicBezTo>
                      <a:pt x="431" y="310"/>
                      <a:pt x="480" y="269"/>
                      <a:pt x="543" y="251"/>
                    </a:cubicBezTo>
                    <a:cubicBezTo>
                      <a:pt x="516" y="250"/>
                      <a:pt x="488" y="263"/>
                      <a:pt x="468" y="277"/>
                    </a:cubicBezTo>
                    <a:close/>
                    <a:moveTo>
                      <a:pt x="463" y="71"/>
                    </a:moveTo>
                    <a:cubicBezTo>
                      <a:pt x="460" y="68"/>
                      <a:pt x="457" y="65"/>
                      <a:pt x="453" y="63"/>
                    </a:cubicBezTo>
                    <a:cubicBezTo>
                      <a:pt x="440" y="54"/>
                      <a:pt x="430" y="59"/>
                      <a:pt x="417" y="61"/>
                    </a:cubicBezTo>
                    <a:cubicBezTo>
                      <a:pt x="402" y="63"/>
                      <a:pt x="382" y="64"/>
                      <a:pt x="366" y="70"/>
                    </a:cubicBezTo>
                    <a:cubicBezTo>
                      <a:pt x="362" y="71"/>
                      <a:pt x="359" y="74"/>
                      <a:pt x="355" y="76"/>
                    </a:cubicBezTo>
                    <a:cubicBezTo>
                      <a:pt x="346" y="78"/>
                      <a:pt x="337" y="82"/>
                      <a:pt x="330" y="86"/>
                    </a:cubicBezTo>
                    <a:cubicBezTo>
                      <a:pt x="318" y="99"/>
                      <a:pt x="304" y="118"/>
                      <a:pt x="304" y="138"/>
                    </a:cubicBezTo>
                    <a:cubicBezTo>
                      <a:pt x="356" y="113"/>
                      <a:pt x="421" y="110"/>
                      <a:pt x="493" y="108"/>
                    </a:cubicBezTo>
                    <a:cubicBezTo>
                      <a:pt x="490" y="89"/>
                      <a:pt x="478" y="80"/>
                      <a:pt x="463" y="71"/>
                    </a:cubicBezTo>
                    <a:close/>
                    <a:moveTo>
                      <a:pt x="456" y="17"/>
                    </a:moveTo>
                    <a:cubicBezTo>
                      <a:pt x="454" y="16"/>
                      <a:pt x="452" y="14"/>
                      <a:pt x="449" y="13"/>
                    </a:cubicBezTo>
                    <a:cubicBezTo>
                      <a:pt x="438" y="10"/>
                      <a:pt x="428" y="12"/>
                      <a:pt x="417" y="11"/>
                    </a:cubicBezTo>
                    <a:cubicBezTo>
                      <a:pt x="392" y="8"/>
                      <a:pt x="376" y="16"/>
                      <a:pt x="351" y="21"/>
                    </a:cubicBezTo>
                    <a:cubicBezTo>
                      <a:pt x="311" y="29"/>
                      <a:pt x="279" y="44"/>
                      <a:pt x="254" y="66"/>
                    </a:cubicBezTo>
                    <a:cubicBezTo>
                      <a:pt x="239" y="91"/>
                      <a:pt x="207" y="120"/>
                      <a:pt x="223" y="160"/>
                    </a:cubicBezTo>
                    <a:cubicBezTo>
                      <a:pt x="238" y="174"/>
                      <a:pt x="262" y="174"/>
                      <a:pt x="282" y="174"/>
                    </a:cubicBezTo>
                    <a:cubicBezTo>
                      <a:pt x="269" y="132"/>
                      <a:pt x="288" y="81"/>
                      <a:pt x="311" y="57"/>
                    </a:cubicBezTo>
                    <a:cubicBezTo>
                      <a:pt x="350" y="29"/>
                      <a:pt x="430" y="12"/>
                      <a:pt x="476" y="23"/>
                    </a:cubicBezTo>
                    <a:cubicBezTo>
                      <a:pt x="471" y="18"/>
                      <a:pt x="463" y="19"/>
                      <a:pt x="456" y="17"/>
                    </a:cubicBezTo>
                    <a:close/>
                    <a:moveTo>
                      <a:pt x="418" y="289"/>
                    </a:moveTo>
                    <a:cubicBezTo>
                      <a:pt x="409" y="298"/>
                      <a:pt x="402" y="314"/>
                      <a:pt x="395" y="327"/>
                    </a:cubicBezTo>
                    <a:cubicBezTo>
                      <a:pt x="378" y="355"/>
                      <a:pt x="365" y="376"/>
                      <a:pt x="353" y="408"/>
                    </a:cubicBezTo>
                    <a:cubicBezTo>
                      <a:pt x="347" y="423"/>
                      <a:pt x="345" y="439"/>
                      <a:pt x="340" y="455"/>
                    </a:cubicBezTo>
                    <a:cubicBezTo>
                      <a:pt x="319" y="512"/>
                      <a:pt x="308" y="589"/>
                      <a:pt x="309" y="656"/>
                    </a:cubicBezTo>
                    <a:cubicBezTo>
                      <a:pt x="311" y="657"/>
                      <a:pt x="317" y="659"/>
                      <a:pt x="321" y="659"/>
                    </a:cubicBezTo>
                    <a:cubicBezTo>
                      <a:pt x="315" y="631"/>
                      <a:pt x="321" y="606"/>
                      <a:pt x="324" y="581"/>
                    </a:cubicBezTo>
                    <a:cubicBezTo>
                      <a:pt x="334" y="490"/>
                      <a:pt x="358" y="410"/>
                      <a:pt x="393" y="334"/>
                    </a:cubicBezTo>
                    <a:cubicBezTo>
                      <a:pt x="402" y="324"/>
                      <a:pt x="411" y="314"/>
                      <a:pt x="418" y="302"/>
                    </a:cubicBezTo>
                    <a:cubicBezTo>
                      <a:pt x="434" y="288"/>
                      <a:pt x="458" y="277"/>
                      <a:pt x="471" y="263"/>
                    </a:cubicBezTo>
                    <a:cubicBezTo>
                      <a:pt x="455" y="273"/>
                      <a:pt x="432" y="276"/>
                      <a:pt x="418" y="289"/>
                    </a:cubicBezTo>
                    <a:close/>
                    <a:moveTo>
                      <a:pt x="431" y="998"/>
                    </a:moveTo>
                    <a:cubicBezTo>
                      <a:pt x="434" y="999"/>
                      <a:pt x="444" y="997"/>
                      <a:pt x="446" y="994"/>
                    </a:cubicBezTo>
                    <a:cubicBezTo>
                      <a:pt x="450" y="990"/>
                      <a:pt x="451" y="972"/>
                      <a:pt x="444" y="967"/>
                    </a:cubicBezTo>
                    <a:cubicBezTo>
                      <a:pt x="439" y="964"/>
                      <a:pt x="432" y="966"/>
                      <a:pt x="425" y="964"/>
                    </a:cubicBezTo>
                    <a:cubicBezTo>
                      <a:pt x="424" y="970"/>
                      <a:pt x="416" y="977"/>
                      <a:pt x="417" y="988"/>
                    </a:cubicBezTo>
                    <a:cubicBezTo>
                      <a:pt x="425" y="990"/>
                      <a:pt x="426" y="997"/>
                      <a:pt x="431" y="998"/>
                    </a:cubicBezTo>
                    <a:close/>
                    <a:moveTo>
                      <a:pt x="432" y="1057"/>
                    </a:moveTo>
                    <a:cubicBezTo>
                      <a:pt x="425" y="1073"/>
                      <a:pt x="397" y="1066"/>
                      <a:pt x="398" y="1047"/>
                    </a:cubicBezTo>
                    <a:cubicBezTo>
                      <a:pt x="398" y="1045"/>
                      <a:pt x="400" y="1044"/>
                      <a:pt x="401" y="1042"/>
                    </a:cubicBezTo>
                    <a:cubicBezTo>
                      <a:pt x="404" y="1031"/>
                      <a:pt x="405" y="1024"/>
                      <a:pt x="408" y="1012"/>
                    </a:cubicBezTo>
                    <a:cubicBezTo>
                      <a:pt x="395" y="1024"/>
                      <a:pt x="382" y="1047"/>
                      <a:pt x="389" y="1068"/>
                    </a:cubicBezTo>
                    <a:cubicBezTo>
                      <a:pt x="392" y="1066"/>
                      <a:pt x="392" y="1067"/>
                      <a:pt x="396" y="1066"/>
                    </a:cubicBezTo>
                    <a:cubicBezTo>
                      <a:pt x="400" y="1073"/>
                      <a:pt x="413" y="1078"/>
                      <a:pt x="421" y="1073"/>
                    </a:cubicBezTo>
                    <a:cubicBezTo>
                      <a:pt x="423" y="1079"/>
                      <a:pt x="428" y="1076"/>
                      <a:pt x="433" y="1075"/>
                    </a:cubicBezTo>
                    <a:cubicBezTo>
                      <a:pt x="439" y="1060"/>
                      <a:pt x="438" y="1041"/>
                      <a:pt x="438" y="1023"/>
                    </a:cubicBezTo>
                    <a:cubicBezTo>
                      <a:pt x="433" y="1038"/>
                      <a:pt x="438" y="1045"/>
                      <a:pt x="432" y="1057"/>
                    </a:cubicBezTo>
                    <a:close/>
                    <a:moveTo>
                      <a:pt x="417" y="1001"/>
                    </a:moveTo>
                    <a:cubicBezTo>
                      <a:pt x="421" y="1015"/>
                      <a:pt x="403" y="1040"/>
                      <a:pt x="407" y="1051"/>
                    </a:cubicBezTo>
                    <a:cubicBezTo>
                      <a:pt x="408" y="1056"/>
                      <a:pt x="416" y="1059"/>
                      <a:pt x="421" y="1056"/>
                    </a:cubicBezTo>
                    <a:cubicBezTo>
                      <a:pt x="425" y="1054"/>
                      <a:pt x="428" y="1043"/>
                      <a:pt x="429" y="1037"/>
                    </a:cubicBezTo>
                    <a:cubicBezTo>
                      <a:pt x="432" y="1027"/>
                      <a:pt x="431" y="1017"/>
                      <a:pt x="433" y="1007"/>
                    </a:cubicBezTo>
                    <a:cubicBezTo>
                      <a:pt x="428" y="1006"/>
                      <a:pt x="423" y="1000"/>
                      <a:pt x="417" y="1001"/>
                    </a:cubicBezTo>
                    <a:close/>
                    <a:moveTo>
                      <a:pt x="397" y="1081"/>
                    </a:moveTo>
                    <a:cubicBezTo>
                      <a:pt x="390" y="1102"/>
                      <a:pt x="387" y="1127"/>
                      <a:pt x="381" y="1148"/>
                    </a:cubicBezTo>
                    <a:cubicBezTo>
                      <a:pt x="385" y="1146"/>
                      <a:pt x="389" y="1148"/>
                      <a:pt x="394" y="1148"/>
                    </a:cubicBezTo>
                    <a:cubicBezTo>
                      <a:pt x="402" y="1129"/>
                      <a:pt x="410" y="1108"/>
                      <a:pt x="415" y="1085"/>
                    </a:cubicBezTo>
                    <a:cubicBezTo>
                      <a:pt x="408" y="1083"/>
                      <a:pt x="403" y="1081"/>
                      <a:pt x="397" y="1081"/>
                    </a:cubicBezTo>
                    <a:close/>
                    <a:moveTo>
                      <a:pt x="352" y="187"/>
                    </a:moveTo>
                    <a:cubicBezTo>
                      <a:pt x="350" y="188"/>
                      <a:pt x="349" y="192"/>
                      <a:pt x="348" y="194"/>
                    </a:cubicBezTo>
                    <a:cubicBezTo>
                      <a:pt x="352" y="192"/>
                      <a:pt x="357" y="190"/>
                      <a:pt x="361" y="187"/>
                    </a:cubicBezTo>
                    <a:cubicBezTo>
                      <a:pt x="358" y="187"/>
                      <a:pt x="355" y="187"/>
                      <a:pt x="352" y="187"/>
                    </a:cubicBezTo>
                    <a:close/>
                    <a:moveTo>
                      <a:pt x="314" y="1169"/>
                    </a:moveTo>
                    <a:cubicBezTo>
                      <a:pt x="318" y="1167"/>
                      <a:pt x="325" y="1167"/>
                      <a:pt x="328" y="1164"/>
                    </a:cubicBezTo>
                    <a:cubicBezTo>
                      <a:pt x="325" y="1160"/>
                      <a:pt x="328" y="1154"/>
                      <a:pt x="328" y="1150"/>
                    </a:cubicBezTo>
                    <a:cubicBezTo>
                      <a:pt x="330" y="1149"/>
                      <a:pt x="332" y="1153"/>
                      <a:pt x="332" y="1149"/>
                    </a:cubicBezTo>
                    <a:cubicBezTo>
                      <a:pt x="336" y="1141"/>
                      <a:pt x="337" y="1131"/>
                      <a:pt x="340" y="1122"/>
                    </a:cubicBezTo>
                    <a:cubicBezTo>
                      <a:pt x="346" y="1099"/>
                      <a:pt x="355" y="1071"/>
                      <a:pt x="358" y="1048"/>
                    </a:cubicBezTo>
                    <a:cubicBezTo>
                      <a:pt x="359" y="1034"/>
                      <a:pt x="357" y="1019"/>
                      <a:pt x="358" y="1002"/>
                    </a:cubicBezTo>
                    <a:cubicBezTo>
                      <a:pt x="359" y="922"/>
                      <a:pt x="356" y="843"/>
                      <a:pt x="354" y="762"/>
                    </a:cubicBezTo>
                    <a:cubicBezTo>
                      <a:pt x="353" y="776"/>
                      <a:pt x="337" y="781"/>
                      <a:pt x="335" y="792"/>
                    </a:cubicBezTo>
                    <a:cubicBezTo>
                      <a:pt x="332" y="801"/>
                      <a:pt x="335" y="824"/>
                      <a:pt x="337" y="829"/>
                    </a:cubicBezTo>
                    <a:cubicBezTo>
                      <a:pt x="338" y="834"/>
                      <a:pt x="343" y="837"/>
                      <a:pt x="343" y="842"/>
                    </a:cubicBezTo>
                    <a:cubicBezTo>
                      <a:pt x="342" y="849"/>
                      <a:pt x="331" y="855"/>
                      <a:pt x="332" y="861"/>
                    </a:cubicBezTo>
                    <a:cubicBezTo>
                      <a:pt x="332" y="867"/>
                      <a:pt x="340" y="869"/>
                      <a:pt x="342" y="876"/>
                    </a:cubicBezTo>
                    <a:cubicBezTo>
                      <a:pt x="344" y="884"/>
                      <a:pt x="341" y="887"/>
                      <a:pt x="339" y="894"/>
                    </a:cubicBezTo>
                    <a:cubicBezTo>
                      <a:pt x="349" y="905"/>
                      <a:pt x="347" y="921"/>
                      <a:pt x="339" y="932"/>
                    </a:cubicBezTo>
                    <a:cubicBezTo>
                      <a:pt x="347" y="941"/>
                      <a:pt x="345" y="958"/>
                      <a:pt x="338" y="960"/>
                    </a:cubicBezTo>
                    <a:cubicBezTo>
                      <a:pt x="338" y="969"/>
                      <a:pt x="345" y="973"/>
                      <a:pt x="344" y="981"/>
                    </a:cubicBezTo>
                    <a:cubicBezTo>
                      <a:pt x="343" y="988"/>
                      <a:pt x="334" y="993"/>
                      <a:pt x="334" y="999"/>
                    </a:cubicBezTo>
                    <a:cubicBezTo>
                      <a:pt x="333" y="1006"/>
                      <a:pt x="341" y="1009"/>
                      <a:pt x="342" y="1014"/>
                    </a:cubicBezTo>
                    <a:cubicBezTo>
                      <a:pt x="343" y="1023"/>
                      <a:pt x="336" y="1025"/>
                      <a:pt x="335" y="1035"/>
                    </a:cubicBezTo>
                    <a:cubicBezTo>
                      <a:pt x="334" y="1041"/>
                      <a:pt x="340" y="1052"/>
                      <a:pt x="338" y="1061"/>
                    </a:cubicBezTo>
                    <a:cubicBezTo>
                      <a:pt x="336" y="1067"/>
                      <a:pt x="331" y="1072"/>
                      <a:pt x="331" y="1077"/>
                    </a:cubicBezTo>
                    <a:cubicBezTo>
                      <a:pt x="330" y="1085"/>
                      <a:pt x="336" y="1091"/>
                      <a:pt x="338" y="1097"/>
                    </a:cubicBezTo>
                    <a:cubicBezTo>
                      <a:pt x="336" y="1108"/>
                      <a:pt x="323" y="1109"/>
                      <a:pt x="322" y="1118"/>
                    </a:cubicBezTo>
                    <a:cubicBezTo>
                      <a:pt x="320" y="1127"/>
                      <a:pt x="330" y="1134"/>
                      <a:pt x="327" y="1145"/>
                    </a:cubicBezTo>
                    <a:cubicBezTo>
                      <a:pt x="322" y="1148"/>
                      <a:pt x="316" y="1150"/>
                      <a:pt x="313" y="1154"/>
                    </a:cubicBezTo>
                    <a:cubicBezTo>
                      <a:pt x="312" y="1160"/>
                      <a:pt x="313" y="1166"/>
                      <a:pt x="314" y="1169"/>
                    </a:cubicBezTo>
                    <a:close/>
                    <a:moveTo>
                      <a:pt x="346" y="179"/>
                    </a:moveTo>
                    <a:cubicBezTo>
                      <a:pt x="330" y="180"/>
                      <a:pt x="314" y="190"/>
                      <a:pt x="302" y="199"/>
                    </a:cubicBezTo>
                    <a:cubicBezTo>
                      <a:pt x="308" y="197"/>
                      <a:pt x="308" y="202"/>
                      <a:pt x="312" y="204"/>
                    </a:cubicBezTo>
                    <a:cubicBezTo>
                      <a:pt x="322" y="201"/>
                      <a:pt x="318" y="188"/>
                      <a:pt x="328" y="186"/>
                    </a:cubicBezTo>
                    <a:cubicBezTo>
                      <a:pt x="333" y="184"/>
                      <a:pt x="338" y="187"/>
                      <a:pt x="345" y="187"/>
                    </a:cubicBezTo>
                    <a:cubicBezTo>
                      <a:pt x="345" y="184"/>
                      <a:pt x="348" y="181"/>
                      <a:pt x="346" y="179"/>
                    </a:cubicBezTo>
                    <a:close/>
                    <a:moveTo>
                      <a:pt x="329" y="195"/>
                    </a:moveTo>
                    <a:cubicBezTo>
                      <a:pt x="326" y="198"/>
                      <a:pt x="325" y="203"/>
                      <a:pt x="323" y="207"/>
                    </a:cubicBezTo>
                    <a:cubicBezTo>
                      <a:pt x="330" y="204"/>
                      <a:pt x="336" y="200"/>
                      <a:pt x="343" y="196"/>
                    </a:cubicBezTo>
                    <a:cubicBezTo>
                      <a:pt x="336" y="197"/>
                      <a:pt x="335" y="195"/>
                      <a:pt x="329" y="195"/>
                    </a:cubicBezTo>
                    <a:close/>
                    <a:moveTo>
                      <a:pt x="332" y="781"/>
                    </a:moveTo>
                    <a:cubicBezTo>
                      <a:pt x="335" y="775"/>
                      <a:pt x="339" y="772"/>
                      <a:pt x="343" y="767"/>
                    </a:cubicBezTo>
                    <a:cubicBezTo>
                      <a:pt x="342" y="752"/>
                      <a:pt x="338" y="741"/>
                      <a:pt x="334" y="731"/>
                    </a:cubicBezTo>
                    <a:cubicBezTo>
                      <a:pt x="331" y="724"/>
                      <a:pt x="328" y="715"/>
                      <a:pt x="323" y="713"/>
                    </a:cubicBezTo>
                    <a:cubicBezTo>
                      <a:pt x="334" y="730"/>
                      <a:pt x="344" y="765"/>
                      <a:pt x="319" y="772"/>
                    </a:cubicBezTo>
                    <a:cubicBezTo>
                      <a:pt x="316" y="772"/>
                      <a:pt x="308" y="771"/>
                      <a:pt x="303" y="768"/>
                    </a:cubicBezTo>
                    <a:cubicBezTo>
                      <a:pt x="298" y="752"/>
                      <a:pt x="300" y="734"/>
                      <a:pt x="298" y="720"/>
                    </a:cubicBezTo>
                    <a:cubicBezTo>
                      <a:pt x="300" y="736"/>
                      <a:pt x="288" y="765"/>
                      <a:pt x="303" y="780"/>
                    </a:cubicBezTo>
                    <a:cubicBezTo>
                      <a:pt x="312" y="777"/>
                      <a:pt x="322" y="783"/>
                      <a:pt x="332" y="781"/>
                    </a:cubicBezTo>
                    <a:close/>
                    <a:moveTo>
                      <a:pt x="338" y="908"/>
                    </a:moveTo>
                    <a:cubicBezTo>
                      <a:pt x="337" y="904"/>
                      <a:pt x="331" y="902"/>
                      <a:pt x="331" y="896"/>
                    </a:cubicBezTo>
                    <a:cubicBezTo>
                      <a:pt x="330" y="890"/>
                      <a:pt x="333" y="886"/>
                      <a:pt x="335" y="880"/>
                    </a:cubicBezTo>
                    <a:cubicBezTo>
                      <a:pt x="332" y="873"/>
                      <a:pt x="326" y="872"/>
                      <a:pt x="325" y="866"/>
                    </a:cubicBezTo>
                    <a:cubicBezTo>
                      <a:pt x="322" y="855"/>
                      <a:pt x="334" y="848"/>
                      <a:pt x="334" y="840"/>
                    </a:cubicBezTo>
                    <a:cubicBezTo>
                      <a:pt x="333" y="836"/>
                      <a:pt x="328" y="833"/>
                      <a:pt x="327" y="828"/>
                    </a:cubicBezTo>
                    <a:cubicBezTo>
                      <a:pt x="324" y="817"/>
                      <a:pt x="332" y="804"/>
                      <a:pt x="326" y="791"/>
                    </a:cubicBezTo>
                    <a:cubicBezTo>
                      <a:pt x="321" y="790"/>
                      <a:pt x="317" y="789"/>
                      <a:pt x="313" y="790"/>
                    </a:cubicBezTo>
                    <a:cubicBezTo>
                      <a:pt x="324" y="849"/>
                      <a:pt x="318" y="899"/>
                      <a:pt x="318" y="961"/>
                    </a:cubicBezTo>
                    <a:cubicBezTo>
                      <a:pt x="318" y="990"/>
                      <a:pt x="315" y="1020"/>
                      <a:pt x="314" y="1052"/>
                    </a:cubicBezTo>
                    <a:cubicBezTo>
                      <a:pt x="312" y="1082"/>
                      <a:pt x="307" y="1110"/>
                      <a:pt x="303" y="1134"/>
                    </a:cubicBezTo>
                    <a:cubicBezTo>
                      <a:pt x="300" y="1150"/>
                      <a:pt x="290" y="1168"/>
                      <a:pt x="306" y="1170"/>
                    </a:cubicBezTo>
                    <a:cubicBezTo>
                      <a:pt x="307" y="1162"/>
                      <a:pt x="303" y="1160"/>
                      <a:pt x="306" y="1153"/>
                    </a:cubicBezTo>
                    <a:cubicBezTo>
                      <a:pt x="308" y="1146"/>
                      <a:pt x="319" y="1143"/>
                      <a:pt x="320" y="1137"/>
                    </a:cubicBezTo>
                    <a:cubicBezTo>
                      <a:pt x="321" y="1131"/>
                      <a:pt x="313" y="1121"/>
                      <a:pt x="315" y="1115"/>
                    </a:cubicBezTo>
                    <a:cubicBezTo>
                      <a:pt x="316" y="1108"/>
                      <a:pt x="328" y="1104"/>
                      <a:pt x="329" y="1097"/>
                    </a:cubicBezTo>
                    <a:cubicBezTo>
                      <a:pt x="329" y="1090"/>
                      <a:pt x="322" y="1082"/>
                      <a:pt x="323" y="1074"/>
                    </a:cubicBezTo>
                    <a:cubicBezTo>
                      <a:pt x="323" y="1067"/>
                      <a:pt x="330" y="1063"/>
                      <a:pt x="331" y="1055"/>
                    </a:cubicBezTo>
                    <a:cubicBezTo>
                      <a:pt x="331" y="1046"/>
                      <a:pt x="326" y="1043"/>
                      <a:pt x="326" y="1033"/>
                    </a:cubicBezTo>
                    <a:cubicBezTo>
                      <a:pt x="328" y="1029"/>
                      <a:pt x="333" y="1025"/>
                      <a:pt x="334" y="1019"/>
                    </a:cubicBezTo>
                    <a:cubicBezTo>
                      <a:pt x="334" y="1013"/>
                      <a:pt x="325" y="1005"/>
                      <a:pt x="326" y="998"/>
                    </a:cubicBezTo>
                    <a:cubicBezTo>
                      <a:pt x="326" y="991"/>
                      <a:pt x="335" y="985"/>
                      <a:pt x="336" y="979"/>
                    </a:cubicBezTo>
                    <a:cubicBezTo>
                      <a:pt x="336" y="973"/>
                      <a:pt x="329" y="967"/>
                      <a:pt x="329" y="961"/>
                    </a:cubicBezTo>
                    <a:cubicBezTo>
                      <a:pt x="331" y="956"/>
                      <a:pt x="334" y="952"/>
                      <a:pt x="337" y="947"/>
                    </a:cubicBezTo>
                    <a:cubicBezTo>
                      <a:pt x="324" y="934"/>
                      <a:pt x="340" y="919"/>
                      <a:pt x="338" y="908"/>
                    </a:cubicBezTo>
                    <a:close/>
                    <a:moveTo>
                      <a:pt x="312" y="710"/>
                    </a:moveTo>
                    <a:cubicBezTo>
                      <a:pt x="309" y="710"/>
                      <a:pt x="306" y="710"/>
                      <a:pt x="305" y="712"/>
                    </a:cubicBezTo>
                    <a:cubicBezTo>
                      <a:pt x="310" y="728"/>
                      <a:pt x="303" y="751"/>
                      <a:pt x="312" y="763"/>
                    </a:cubicBezTo>
                    <a:cubicBezTo>
                      <a:pt x="339" y="763"/>
                      <a:pt x="321" y="719"/>
                      <a:pt x="312" y="710"/>
                    </a:cubicBezTo>
                    <a:close/>
                    <a:moveTo>
                      <a:pt x="298" y="669"/>
                    </a:moveTo>
                    <a:cubicBezTo>
                      <a:pt x="296" y="683"/>
                      <a:pt x="296" y="693"/>
                      <a:pt x="302" y="703"/>
                    </a:cubicBezTo>
                    <a:cubicBezTo>
                      <a:pt x="308" y="700"/>
                      <a:pt x="315" y="703"/>
                      <a:pt x="319" y="700"/>
                    </a:cubicBezTo>
                    <a:cubicBezTo>
                      <a:pt x="320" y="698"/>
                      <a:pt x="319" y="693"/>
                      <a:pt x="322" y="698"/>
                    </a:cubicBezTo>
                    <a:cubicBezTo>
                      <a:pt x="327" y="680"/>
                      <a:pt x="315" y="659"/>
                      <a:pt x="298" y="669"/>
                    </a:cubicBezTo>
                    <a:close/>
                    <a:moveTo>
                      <a:pt x="305" y="210"/>
                    </a:moveTo>
                    <a:cubicBezTo>
                      <a:pt x="306" y="214"/>
                      <a:pt x="302" y="219"/>
                      <a:pt x="305" y="221"/>
                    </a:cubicBezTo>
                    <a:cubicBezTo>
                      <a:pt x="308" y="218"/>
                      <a:pt x="312" y="215"/>
                      <a:pt x="316" y="212"/>
                    </a:cubicBezTo>
                    <a:cubicBezTo>
                      <a:pt x="311" y="212"/>
                      <a:pt x="307" y="212"/>
                      <a:pt x="305" y="210"/>
                    </a:cubicBezTo>
                    <a:close/>
                    <a:moveTo>
                      <a:pt x="274" y="222"/>
                    </a:moveTo>
                    <a:cubicBezTo>
                      <a:pt x="287" y="225"/>
                      <a:pt x="291" y="218"/>
                      <a:pt x="293" y="213"/>
                    </a:cubicBezTo>
                    <a:cubicBezTo>
                      <a:pt x="295" y="213"/>
                      <a:pt x="295" y="215"/>
                      <a:pt x="297" y="214"/>
                    </a:cubicBezTo>
                    <a:cubicBezTo>
                      <a:pt x="298" y="210"/>
                      <a:pt x="300" y="203"/>
                      <a:pt x="299" y="200"/>
                    </a:cubicBezTo>
                    <a:cubicBezTo>
                      <a:pt x="291" y="207"/>
                      <a:pt x="280" y="212"/>
                      <a:pt x="274" y="222"/>
                    </a:cubicBezTo>
                    <a:close/>
                    <a:moveTo>
                      <a:pt x="162" y="618"/>
                    </a:moveTo>
                    <a:cubicBezTo>
                      <a:pt x="165" y="583"/>
                      <a:pt x="161" y="547"/>
                      <a:pt x="164" y="510"/>
                    </a:cubicBezTo>
                    <a:cubicBezTo>
                      <a:pt x="166" y="481"/>
                      <a:pt x="170" y="451"/>
                      <a:pt x="176" y="423"/>
                    </a:cubicBezTo>
                    <a:cubicBezTo>
                      <a:pt x="182" y="395"/>
                      <a:pt x="196" y="367"/>
                      <a:pt x="207" y="340"/>
                    </a:cubicBezTo>
                    <a:cubicBezTo>
                      <a:pt x="220" y="309"/>
                      <a:pt x="246" y="286"/>
                      <a:pt x="263" y="259"/>
                    </a:cubicBezTo>
                    <a:cubicBezTo>
                      <a:pt x="274" y="250"/>
                      <a:pt x="287" y="238"/>
                      <a:pt x="294" y="227"/>
                    </a:cubicBezTo>
                    <a:cubicBezTo>
                      <a:pt x="271" y="229"/>
                      <a:pt x="269" y="251"/>
                      <a:pt x="253" y="259"/>
                    </a:cubicBezTo>
                    <a:cubicBezTo>
                      <a:pt x="251" y="267"/>
                      <a:pt x="247" y="273"/>
                      <a:pt x="241" y="275"/>
                    </a:cubicBezTo>
                    <a:cubicBezTo>
                      <a:pt x="237" y="276"/>
                      <a:pt x="233" y="275"/>
                      <a:pt x="228" y="277"/>
                    </a:cubicBezTo>
                    <a:cubicBezTo>
                      <a:pt x="233" y="291"/>
                      <a:pt x="230" y="296"/>
                      <a:pt x="218" y="298"/>
                    </a:cubicBezTo>
                    <a:cubicBezTo>
                      <a:pt x="214" y="312"/>
                      <a:pt x="207" y="323"/>
                      <a:pt x="194" y="327"/>
                    </a:cubicBezTo>
                    <a:cubicBezTo>
                      <a:pt x="198" y="342"/>
                      <a:pt x="192" y="348"/>
                      <a:pt x="184" y="354"/>
                    </a:cubicBezTo>
                    <a:cubicBezTo>
                      <a:pt x="187" y="357"/>
                      <a:pt x="188" y="364"/>
                      <a:pt x="189" y="367"/>
                    </a:cubicBezTo>
                    <a:cubicBezTo>
                      <a:pt x="188" y="372"/>
                      <a:pt x="180" y="371"/>
                      <a:pt x="179" y="376"/>
                    </a:cubicBezTo>
                    <a:cubicBezTo>
                      <a:pt x="178" y="382"/>
                      <a:pt x="183" y="383"/>
                      <a:pt x="183" y="388"/>
                    </a:cubicBezTo>
                    <a:cubicBezTo>
                      <a:pt x="181" y="396"/>
                      <a:pt x="173" y="398"/>
                      <a:pt x="169" y="404"/>
                    </a:cubicBezTo>
                    <a:cubicBezTo>
                      <a:pt x="170" y="409"/>
                      <a:pt x="175" y="411"/>
                      <a:pt x="173" y="419"/>
                    </a:cubicBezTo>
                    <a:cubicBezTo>
                      <a:pt x="170" y="421"/>
                      <a:pt x="166" y="423"/>
                      <a:pt x="164" y="425"/>
                    </a:cubicBezTo>
                    <a:cubicBezTo>
                      <a:pt x="162" y="432"/>
                      <a:pt x="169" y="433"/>
                      <a:pt x="167" y="439"/>
                    </a:cubicBezTo>
                    <a:cubicBezTo>
                      <a:pt x="165" y="445"/>
                      <a:pt x="154" y="444"/>
                      <a:pt x="154" y="452"/>
                    </a:cubicBezTo>
                    <a:cubicBezTo>
                      <a:pt x="154" y="459"/>
                      <a:pt x="161" y="457"/>
                      <a:pt x="162" y="467"/>
                    </a:cubicBezTo>
                    <a:cubicBezTo>
                      <a:pt x="158" y="474"/>
                      <a:pt x="150" y="476"/>
                      <a:pt x="152" y="486"/>
                    </a:cubicBezTo>
                    <a:cubicBezTo>
                      <a:pt x="155" y="492"/>
                      <a:pt x="166" y="491"/>
                      <a:pt x="162" y="501"/>
                    </a:cubicBezTo>
                    <a:cubicBezTo>
                      <a:pt x="158" y="504"/>
                      <a:pt x="153" y="505"/>
                      <a:pt x="151" y="509"/>
                    </a:cubicBezTo>
                    <a:cubicBezTo>
                      <a:pt x="154" y="512"/>
                      <a:pt x="154" y="518"/>
                      <a:pt x="156" y="522"/>
                    </a:cubicBezTo>
                    <a:cubicBezTo>
                      <a:pt x="155" y="527"/>
                      <a:pt x="151" y="528"/>
                      <a:pt x="150" y="532"/>
                    </a:cubicBezTo>
                    <a:cubicBezTo>
                      <a:pt x="152" y="537"/>
                      <a:pt x="159" y="540"/>
                      <a:pt x="158" y="544"/>
                    </a:cubicBezTo>
                    <a:cubicBezTo>
                      <a:pt x="158" y="550"/>
                      <a:pt x="151" y="549"/>
                      <a:pt x="149" y="552"/>
                    </a:cubicBezTo>
                    <a:cubicBezTo>
                      <a:pt x="146" y="565"/>
                      <a:pt x="159" y="568"/>
                      <a:pt x="157" y="579"/>
                    </a:cubicBezTo>
                    <a:cubicBezTo>
                      <a:pt x="153" y="581"/>
                      <a:pt x="149" y="583"/>
                      <a:pt x="146" y="586"/>
                    </a:cubicBezTo>
                    <a:cubicBezTo>
                      <a:pt x="146" y="594"/>
                      <a:pt x="157" y="594"/>
                      <a:pt x="158" y="601"/>
                    </a:cubicBezTo>
                    <a:cubicBezTo>
                      <a:pt x="158" y="606"/>
                      <a:pt x="152" y="609"/>
                      <a:pt x="149" y="615"/>
                    </a:cubicBezTo>
                    <a:cubicBezTo>
                      <a:pt x="150" y="621"/>
                      <a:pt x="157" y="622"/>
                      <a:pt x="158" y="629"/>
                    </a:cubicBezTo>
                    <a:cubicBezTo>
                      <a:pt x="159" y="633"/>
                      <a:pt x="152" y="634"/>
                      <a:pt x="157" y="636"/>
                    </a:cubicBezTo>
                    <a:cubicBezTo>
                      <a:pt x="161" y="634"/>
                      <a:pt x="161" y="625"/>
                      <a:pt x="162" y="618"/>
                    </a:cubicBezTo>
                    <a:close/>
                    <a:moveTo>
                      <a:pt x="256" y="239"/>
                    </a:moveTo>
                    <a:cubicBezTo>
                      <a:pt x="262" y="239"/>
                      <a:pt x="265" y="235"/>
                      <a:pt x="268" y="227"/>
                    </a:cubicBezTo>
                    <a:cubicBezTo>
                      <a:pt x="263" y="230"/>
                      <a:pt x="256" y="235"/>
                      <a:pt x="256" y="239"/>
                    </a:cubicBezTo>
                    <a:close/>
                    <a:moveTo>
                      <a:pt x="265" y="776"/>
                    </a:moveTo>
                    <a:cubicBezTo>
                      <a:pt x="244" y="780"/>
                      <a:pt x="227" y="785"/>
                      <a:pt x="207" y="788"/>
                    </a:cubicBezTo>
                    <a:cubicBezTo>
                      <a:pt x="209" y="794"/>
                      <a:pt x="216" y="796"/>
                      <a:pt x="218" y="803"/>
                    </a:cubicBezTo>
                    <a:cubicBezTo>
                      <a:pt x="236" y="800"/>
                      <a:pt x="248" y="793"/>
                      <a:pt x="265" y="789"/>
                    </a:cubicBezTo>
                    <a:cubicBezTo>
                      <a:pt x="266" y="783"/>
                      <a:pt x="266" y="779"/>
                      <a:pt x="265" y="776"/>
                    </a:cubicBezTo>
                    <a:close/>
                    <a:moveTo>
                      <a:pt x="256" y="802"/>
                    </a:moveTo>
                    <a:cubicBezTo>
                      <a:pt x="260" y="804"/>
                      <a:pt x="260" y="810"/>
                      <a:pt x="265" y="813"/>
                    </a:cubicBezTo>
                    <a:cubicBezTo>
                      <a:pt x="264" y="808"/>
                      <a:pt x="266" y="800"/>
                      <a:pt x="264" y="797"/>
                    </a:cubicBezTo>
                    <a:cubicBezTo>
                      <a:pt x="262" y="799"/>
                      <a:pt x="258" y="800"/>
                      <a:pt x="256" y="802"/>
                    </a:cubicBezTo>
                    <a:close/>
                    <a:moveTo>
                      <a:pt x="261" y="828"/>
                    </a:moveTo>
                    <a:cubicBezTo>
                      <a:pt x="258" y="836"/>
                      <a:pt x="251" y="841"/>
                      <a:pt x="248" y="847"/>
                    </a:cubicBezTo>
                    <a:cubicBezTo>
                      <a:pt x="253" y="854"/>
                      <a:pt x="256" y="862"/>
                      <a:pt x="261" y="868"/>
                    </a:cubicBezTo>
                    <a:cubicBezTo>
                      <a:pt x="265" y="856"/>
                      <a:pt x="268" y="840"/>
                      <a:pt x="261" y="828"/>
                    </a:cubicBezTo>
                    <a:close/>
                    <a:moveTo>
                      <a:pt x="260" y="883"/>
                    </a:moveTo>
                    <a:cubicBezTo>
                      <a:pt x="254" y="889"/>
                      <a:pt x="249" y="894"/>
                      <a:pt x="246" y="901"/>
                    </a:cubicBezTo>
                    <a:cubicBezTo>
                      <a:pt x="250" y="906"/>
                      <a:pt x="252" y="912"/>
                      <a:pt x="257" y="916"/>
                    </a:cubicBezTo>
                    <a:cubicBezTo>
                      <a:pt x="262" y="908"/>
                      <a:pt x="264" y="896"/>
                      <a:pt x="264" y="884"/>
                    </a:cubicBezTo>
                    <a:cubicBezTo>
                      <a:pt x="262" y="885"/>
                      <a:pt x="262" y="883"/>
                      <a:pt x="260" y="883"/>
                    </a:cubicBezTo>
                    <a:close/>
                    <a:moveTo>
                      <a:pt x="257" y="929"/>
                    </a:moveTo>
                    <a:cubicBezTo>
                      <a:pt x="253" y="935"/>
                      <a:pt x="248" y="940"/>
                      <a:pt x="245" y="946"/>
                    </a:cubicBezTo>
                    <a:cubicBezTo>
                      <a:pt x="249" y="952"/>
                      <a:pt x="254" y="957"/>
                      <a:pt x="259" y="962"/>
                    </a:cubicBezTo>
                    <a:cubicBezTo>
                      <a:pt x="258" y="953"/>
                      <a:pt x="266" y="936"/>
                      <a:pt x="257" y="929"/>
                    </a:cubicBezTo>
                    <a:close/>
                    <a:moveTo>
                      <a:pt x="260" y="820"/>
                    </a:moveTo>
                    <a:cubicBezTo>
                      <a:pt x="258" y="814"/>
                      <a:pt x="253" y="810"/>
                      <a:pt x="252" y="804"/>
                    </a:cubicBezTo>
                    <a:cubicBezTo>
                      <a:pt x="241" y="806"/>
                      <a:pt x="238" y="816"/>
                      <a:pt x="232" y="822"/>
                    </a:cubicBezTo>
                    <a:cubicBezTo>
                      <a:pt x="236" y="828"/>
                      <a:pt x="240" y="834"/>
                      <a:pt x="244" y="840"/>
                    </a:cubicBezTo>
                    <a:cubicBezTo>
                      <a:pt x="251" y="835"/>
                      <a:pt x="254" y="826"/>
                      <a:pt x="260" y="820"/>
                    </a:cubicBezTo>
                    <a:close/>
                    <a:moveTo>
                      <a:pt x="258" y="973"/>
                    </a:moveTo>
                    <a:cubicBezTo>
                      <a:pt x="251" y="967"/>
                      <a:pt x="248" y="956"/>
                      <a:pt x="240" y="951"/>
                    </a:cubicBezTo>
                    <a:cubicBezTo>
                      <a:pt x="234" y="960"/>
                      <a:pt x="227" y="967"/>
                      <a:pt x="222" y="976"/>
                    </a:cubicBezTo>
                    <a:cubicBezTo>
                      <a:pt x="229" y="984"/>
                      <a:pt x="234" y="995"/>
                      <a:pt x="242" y="1003"/>
                    </a:cubicBezTo>
                    <a:cubicBezTo>
                      <a:pt x="248" y="994"/>
                      <a:pt x="256" y="986"/>
                      <a:pt x="258" y="973"/>
                    </a:cubicBezTo>
                    <a:close/>
                    <a:moveTo>
                      <a:pt x="245" y="1009"/>
                    </a:moveTo>
                    <a:cubicBezTo>
                      <a:pt x="249" y="1012"/>
                      <a:pt x="250" y="1018"/>
                      <a:pt x="255" y="1019"/>
                    </a:cubicBezTo>
                    <a:cubicBezTo>
                      <a:pt x="255" y="1011"/>
                      <a:pt x="258" y="1001"/>
                      <a:pt x="256" y="993"/>
                    </a:cubicBezTo>
                    <a:cubicBezTo>
                      <a:pt x="253" y="999"/>
                      <a:pt x="248" y="1003"/>
                      <a:pt x="245" y="1009"/>
                    </a:cubicBezTo>
                    <a:close/>
                    <a:moveTo>
                      <a:pt x="256" y="875"/>
                    </a:moveTo>
                    <a:cubicBezTo>
                      <a:pt x="252" y="869"/>
                      <a:pt x="249" y="861"/>
                      <a:pt x="245" y="853"/>
                    </a:cubicBezTo>
                    <a:cubicBezTo>
                      <a:pt x="237" y="858"/>
                      <a:pt x="234" y="866"/>
                      <a:pt x="228" y="871"/>
                    </a:cubicBezTo>
                    <a:cubicBezTo>
                      <a:pt x="232" y="880"/>
                      <a:pt x="237" y="888"/>
                      <a:pt x="243" y="895"/>
                    </a:cubicBezTo>
                    <a:cubicBezTo>
                      <a:pt x="247" y="888"/>
                      <a:pt x="253" y="883"/>
                      <a:pt x="256" y="875"/>
                    </a:cubicBezTo>
                    <a:close/>
                    <a:moveTo>
                      <a:pt x="249" y="1050"/>
                    </a:moveTo>
                    <a:cubicBezTo>
                      <a:pt x="245" y="1051"/>
                      <a:pt x="245" y="1049"/>
                      <a:pt x="242" y="1049"/>
                    </a:cubicBezTo>
                    <a:cubicBezTo>
                      <a:pt x="232" y="1059"/>
                      <a:pt x="214" y="1059"/>
                      <a:pt x="198" y="1058"/>
                    </a:cubicBezTo>
                    <a:cubicBezTo>
                      <a:pt x="189" y="1052"/>
                      <a:pt x="180" y="1043"/>
                      <a:pt x="168" y="1043"/>
                    </a:cubicBezTo>
                    <a:cubicBezTo>
                      <a:pt x="177" y="1082"/>
                      <a:pt x="166" y="1127"/>
                      <a:pt x="169" y="1158"/>
                    </a:cubicBezTo>
                    <a:cubicBezTo>
                      <a:pt x="180" y="1165"/>
                      <a:pt x="199" y="1167"/>
                      <a:pt x="209" y="1156"/>
                    </a:cubicBezTo>
                    <a:cubicBezTo>
                      <a:pt x="216" y="1129"/>
                      <a:pt x="215" y="1094"/>
                      <a:pt x="221" y="1073"/>
                    </a:cubicBezTo>
                    <a:cubicBezTo>
                      <a:pt x="229" y="1097"/>
                      <a:pt x="219" y="1133"/>
                      <a:pt x="216" y="1162"/>
                    </a:cubicBezTo>
                    <a:cubicBezTo>
                      <a:pt x="228" y="1162"/>
                      <a:pt x="240" y="1152"/>
                      <a:pt x="246" y="1142"/>
                    </a:cubicBezTo>
                    <a:cubicBezTo>
                      <a:pt x="246" y="1137"/>
                      <a:pt x="243" y="1136"/>
                      <a:pt x="242" y="1133"/>
                    </a:cubicBezTo>
                    <a:cubicBezTo>
                      <a:pt x="244" y="1131"/>
                      <a:pt x="246" y="1130"/>
                      <a:pt x="247" y="1126"/>
                    </a:cubicBezTo>
                    <a:cubicBezTo>
                      <a:pt x="250" y="1096"/>
                      <a:pt x="257" y="1079"/>
                      <a:pt x="256" y="1044"/>
                    </a:cubicBezTo>
                    <a:cubicBezTo>
                      <a:pt x="256" y="1044"/>
                      <a:pt x="256" y="1043"/>
                      <a:pt x="255" y="1043"/>
                    </a:cubicBezTo>
                    <a:cubicBezTo>
                      <a:pt x="251" y="1044"/>
                      <a:pt x="250" y="1047"/>
                      <a:pt x="249" y="1050"/>
                    </a:cubicBezTo>
                    <a:close/>
                    <a:moveTo>
                      <a:pt x="255" y="1030"/>
                    </a:moveTo>
                    <a:cubicBezTo>
                      <a:pt x="249" y="1025"/>
                      <a:pt x="245" y="1019"/>
                      <a:pt x="241" y="1013"/>
                    </a:cubicBezTo>
                    <a:cubicBezTo>
                      <a:pt x="236" y="1019"/>
                      <a:pt x="230" y="1024"/>
                      <a:pt x="226" y="1031"/>
                    </a:cubicBezTo>
                    <a:cubicBezTo>
                      <a:pt x="231" y="1035"/>
                      <a:pt x="236" y="1038"/>
                      <a:pt x="242" y="1041"/>
                    </a:cubicBezTo>
                    <a:cubicBezTo>
                      <a:pt x="248" y="1039"/>
                      <a:pt x="252" y="1036"/>
                      <a:pt x="255" y="1030"/>
                    </a:cubicBezTo>
                    <a:close/>
                    <a:moveTo>
                      <a:pt x="253" y="923"/>
                    </a:moveTo>
                    <a:cubicBezTo>
                      <a:pt x="250" y="917"/>
                      <a:pt x="245" y="913"/>
                      <a:pt x="243" y="905"/>
                    </a:cubicBezTo>
                    <a:cubicBezTo>
                      <a:pt x="237" y="911"/>
                      <a:pt x="230" y="916"/>
                      <a:pt x="227" y="924"/>
                    </a:cubicBezTo>
                    <a:cubicBezTo>
                      <a:pt x="232" y="929"/>
                      <a:pt x="235" y="937"/>
                      <a:pt x="242" y="940"/>
                    </a:cubicBezTo>
                    <a:cubicBezTo>
                      <a:pt x="245" y="934"/>
                      <a:pt x="250" y="930"/>
                      <a:pt x="253" y="923"/>
                    </a:cubicBezTo>
                    <a:close/>
                    <a:moveTo>
                      <a:pt x="192" y="318"/>
                    </a:moveTo>
                    <a:cubicBezTo>
                      <a:pt x="208" y="315"/>
                      <a:pt x="206" y="299"/>
                      <a:pt x="213" y="287"/>
                    </a:cubicBezTo>
                    <a:cubicBezTo>
                      <a:pt x="214" y="286"/>
                      <a:pt x="217" y="286"/>
                      <a:pt x="220" y="286"/>
                    </a:cubicBezTo>
                    <a:cubicBezTo>
                      <a:pt x="215" y="269"/>
                      <a:pt x="234" y="272"/>
                      <a:pt x="242" y="265"/>
                    </a:cubicBezTo>
                    <a:cubicBezTo>
                      <a:pt x="249" y="259"/>
                      <a:pt x="246" y="250"/>
                      <a:pt x="251" y="243"/>
                    </a:cubicBezTo>
                    <a:cubicBezTo>
                      <a:pt x="226" y="263"/>
                      <a:pt x="206" y="287"/>
                      <a:pt x="192" y="318"/>
                    </a:cubicBezTo>
                    <a:close/>
                    <a:moveTo>
                      <a:pt x="240" y="846"/>
                    </a:moveTo>
                    <a:cubicBezTo>
                      <a:pt x="240" y="839"/>
                      <a:pt x="231" y="834"/>
                      <a:pt x="228" y="826"/>
                    </a:cubicBezTo>
                    <a:cubicBezTo>
                      <a:pt x="223" y="834"/>
                      <a:pt x="216" y="840"/>
                      <a:pt x="212" y="847"/>
                    </a:cubicBezTo>
                    <a:cubicBezTo>
                      <a:pt x="216" y="853"/>
                      <a:pt x="220" y="860"/>
                      <a:pt x="224" y="866"/>
                    </a:cubicBezTo>
                    <a:cubicBezTo>
                      <a:pt x="229" y="860"/>
                      <a:pt x="239" y="854"/>
                      <a:pt x="240" y="846"/>
                    </a:cubicBezTo>
                    <a:close/>
                    <a:moveTo>
                      <a:pt x="223" y="876"/>
                    </a:moveTo>
                    <a:cubicBezTo>
                      <a:pt x="221" y="883"/>
                      <a:pt x="204" y="891"/>
                      <a:pt x="204" y="897"/>
                    </a:cubicBezTo>
                    <a:cubicBezTo>
                      <a:pt x="204" y="899"/>
                      <a:pt x="211" y="906"/>
                      <a:pt x="213" y="908"/>
                    </a:cubicBezTo>
                    <a:cubicBezTo>
                      <a:pt x="217" y="913"/>
                      <a:pt x="219" y="916"/>
                      <a:pt x="223" y="918"/>
                    </a:cubicBezTo>
                    <a:cubicBezTo>
                      <a:pt x="228" y="912"/>
                      <a:pt x="234" y="906"/>
                      <a:pt x="239" y="899"/>
                    </a:cubicBezTo>
                    <a:cubicBezTo>
                      <a:pt x="233" y="892"/>
                      <a:pt x="229" y="883"/>
                      <a:pt x="223" y="876"/>
                    </a:cubicBezTo>
                    <a:close/>
                    <a:moveTo>
                      <a:pt x="237" y="944"/>
                    </a:moveTo>
                    <a:cubicBezTo>
                      <a:pt x="231" y="939"/>
                      <a:pt x="228" y="931"/>
                      <a:pt x="221" y="927"/>
                    </a:cubicBezTo>
                    <a:cubicBezTo>
                      <a:pt x="216" y="936"/>
                      <a:pt x="208" y="939"/>
                      <a:pt x="204" y="948"/>
                    </a:cubicBezTo>
                    <a:cubicBezTo>
                      <a:pt x="209" y="955"/>
                      <a:pt x="214" y="962"/>
                      <a:pt x="218" y="970"/>
                    </a:cubicBezTo>
                    <a:cubicBezTo>
                      <a:pt x="225" y="963"/>
                      <a:pt x="232" y="954"/>
                      <a:pt x="237" y="944"/>
                    </a:cubicBezTo>
                    <a:close/>
                    <a:moveTo>
                      <a:pt x="237" y="1007"/>
                    </a:moveTo>
                    <a:cubicBezTo>
                      <a:pt x="231" y="999"/>
                      <a:pt x="225" y="991"/>
                      <a:pt x="220" y="981"/>
                    </a:cubicBezTo>
                    <a:cubicBezTo>
                      <a:pt x="212" y="987"/>
                      <a:pt x="206" y="995"/>
                      <a:pt x="201" y="1003"/>
                    </a:cubicBezTo>
                    <a:cubicBezTo>
                      <a:pt x="207" y="1012"/>
                      <a:pt x="214" y="1019"/>
                      <a:pt x="221" y="1026"/>
                    </a:cubicBezTo>
                    <a:cubicBezTo>
                      <a:pt x="227" y="1021"/>
                      <a:pt x="233" y="1015"/>
                      <a:pt x="237" y="1007"/>
                    </a:cubicBezTo>
                    <a:close/>
                    <a:moveTo>
                      <a:pt x="226" y="815"/>
                    </a:moveTo>
                    <a:cubicBezTo>
                      <a:pt x="228" y="814"/>
                      <a:pt x="228" y="816"/>
                      <a:pt x="229" y="817"/>
                    </a:cubicBezTo>
                    <a:cubicBezTo>
                      <a:pt x="230" y="814"/>
                      <a:pt x="235" y="810"/>
                      <a:pt x="233" y="809"/>
                    </a:cubicBezTo>
                    <a:cubicBezTo>
                      <a:pt x="232" y="814"/>
                      <a:pt x="226" y="808"/>
                      <a:pt x="226" y="815"/>
                    </a:cubicBezTo>
                    <a:close/>
                    <a:moveTo>
                      <a:pt x="221" y="1035"/>
                    </a:moveTo>
                    <a:cubicBezTo>
                      <a:pt x="218" y="1040"/>
                      <a:pt x="212" y="1042"/>
                      <a:pt x="209" y="1047"/>
                    </a:cubicBezTo>
                    <a:cubicBezTo>
                      <a:pt x="216" y="1051"/>
                      <a:pt x="229" y="1049"/>
                      <a:pt x="234" y="1044"/>
                    </a:cubicBezTo>
                    <a:cubicBezTo>
                      <a:pt x="229" y="1042"/>
                      <a:pt x="226" y="1037"/>
                      <a:pt x="221" y="1035"/>
                    </a:cubicBezTo>
                    <a:close/>
                    <a:moveTo>
                      <a:pt x="218" y="812"/>
                    </a:moveTo>
                    <a:cubicBezTo>
                      <a:pt x="211" y="813"/>
                      <a:pt x="201" y="813"/>
                      <a:pt x="194" y="815"/>
                    </a:cubicBezTo>
                    <a:cubicBezTo>
                      <a:pt x="197" y="825"/>
                      <a:pt x="204" y="831"/>
                      <a:pt x="208" y="840"/>
                    </a:cubicBezTo>
                    <a:cubicBezTo>
                      <a:pt x="217" y="834"/>
                      <a:pt x="231" y="821"/>
                      <a:pt x="218" y="812"/>
                    </a:cubicBezTo>
                    <a:close/>
                    <a:moveTo>
                      <a:pt x="220" y="869"/>
                    </a:moveTo>
                    <a:cubicBezTo>
                      <a:pt x="216" y="864"/>
                      <a:pt x="213" y="859"/>
                      <a:pt x="209" y="851"/>
                    </a:cubicBezTo>
                    <a:cubicBezTo>
                      <a:pt x="204" y="859"/>
                      <a:pt x="189" y="865"/>
                      <a:pt x="189" y="874"/>
                    </a:cubicBezTo>
                    <a:cubicBezTo>
                      <a:pt x="189" y="881"/>
                      <a:pt x="198" y="886"/>
                      <a:pt x="201" y="892"/>
                    </a:cubicBezTo>
                    <a:cubicBezTo>
                      <a:pt x="207" y="884"/>
                      <a:pt x="216" y="880"/>
                      <a:pt x="220" y="869"/>
                    </a:cubicBezTo>
                    <a:close/>
                    <a:moveTo>
                      <a:pt x="200" y="900"/>
                    </a:moveTo>
                    <a:cubicBezTo>
                      <a:pt x="196" y="905"/>
                      <a:pt x="193" y="910"/>
                      <a:pt x="188" y="912"/>
                    </a:cubicBezTo>
                    <a:cubicBezTo>
                      <a:pt x="189" y="905"/>
                      <a:pt x="194" y="901"/>
                      <a:pt x="198" y="896"/>
                    </a:cubicBezTo>
                    <a:cubicBezTo>
                      <a:pt x="193" y="891"/>
                      <a:pt x="192" y="882"/>
                      <a:pt x="186" y="877"/>
                    </a:cubicBezTo>
                    <a:cubicBezTo>
                      <a:pt x="185" y="889"/>
                      <a:pt x="183" y="894"/>
                      <a:pt x="182" y="908"/>
                    </a:cubicBezTo>
                    <a:cubicBezTo>
                      <a:pt x="187" y="920"/>
                      <a:pt x="194" y="931"/>
                      <a:pt x="200" y="942"/>
                    </a:cubicBezTo>
                    <a:cubicBezTo>
                      <a:pt x="207" y="937"/>
                      <a:pt x="212" y="929"/>
                      <a:pt x="219" y="922"/>
                    </a:cubicBezTo>
                    <a:cubicBezTo>
                      <a:pt x="211" y="916"/>
                      <a:pt x="206" y="908"/>
                      <a:pt x="200" y="900"/>
                    </a:cubicBezTo>
                    <a:close/>
                    <a:moveTo>
                      <a:pt x="217" y="1029"/>
                    </a:moveTo>
                    <a:cubicBezTo>
                      <a:pt x="207" y="1024"/>
                      <a:pt x="205" y="1011"/>
                      <a:pt x="196" y="1006"/>
                    </a:cubicBezTo>
                    <a:cubicBezTo>
                      <a:pt x="193" y="1012"/>
                      <a:pt x="189" y="1015"/>
                      <a:pt x="185" y="1019"/>
                    </a:cubicBezTo>
                    <a:cubicBezTo>
                      <a:pt x="190" y="1028"/>
                      <a:pt x="197" y="1036"/>
                      <a:pt x="205" y="1043"/>
                    </a:cubicBezTo>
                    <a:cubicBezTo>
                      <a:pt x="209" y="1038"/>
                      <a:pt x="216" y="1036"/>
                      <a:pt x="217" y="1029"/>
                    </a:cubicBezTo>
                    <a:close/>
                    <a:moveTo>
                      <a:pt x="215" y="974"/>
                    </a:moveTo>
                    <a:cubicBezTo>
                      <a:pt x="209" y="968"/>
                      <a:pt x="206" y="959"/>
                      <a:pt x="200" y="952"/>
                    </a:cubicBezTo>
                    <a:cubicBezTo>
                      <a:pt x="195" y="961"/>
                      <a:pt x="187" y="966"/>
                      <a:pt x="182" y="975"/>
                    </a:cubicBezTo>
                    <a:cubicBezTo>
                      <a:pt x="185" y="984"/>
                      <a:pt x="190" y="991"/>
                      <a:pt x="196" y="997"/>
                    </a:cubicBezTo>
                    <a:cubicBezTo>
                      <a:pt x="204" y="991"/>
                      <a:pt x="210" y="983"/>
                      <a:pt x="215" y="974"/>
                    </a:cubicBezTo>
                    <a:close/>
                    <a:moveTo>
                      <a:pt x="72" y="783"/>
                    </a:moveTo>
                    <a:cubicBezTo>
                      <a:pt x="69" y="790"/>
                      <a:pt x="79" y="793"/>
                      <a:pt x="82" y="798"/>
                    </a:cubicBezTo>
                    <a:cubicBezTo>
                      <a:pt x="119" y="806"/>
                      <a:pt x="145" y="810"/>
                      <a:pt x="183" y="808"/>
                    </a:cubicBezTo>
                    <a:cubicBezTo>
                      <a:pt x="186" y="805"/>
                      <a:pt x="179" y="803"/>
                      <a:pt x="184" y="802"/>
                    </a:cubicBezTo>
                    <a:cubicBezTo>
                      <a:pt x="184" y="805"/>
                      <a:pt x="187" y="806"/>
                      <a:pt x="190" y="808"/>
                    </a:cubicBezTo>
                    <a:cubicBezTo>
                      <a:pt x="196" y="805"/>
                      <a:pt x="204" y="806"/>
                      <a:pt x="213" y="804"/>
                    </a:cubicBezTo>
                    <a:cubicBezTo>
                      <a:pt x="211" y="798"/>
                      <a:pt x="207" y="794"/>
                      <a:pt x="205" y="789"/>
                    </a:cubicBezTo>
                    <a:cubicBezTo>
                      <a:pt x="164" y="794"/>
                      <a:pt x="121" y="785"/>
                      <a:pt x="85" y="779"/>
                    </a:cubicBezTo>
                    <a:cubicBezTo>
                      <a:pt x="83" y="774"/>
                      <a:pt x="76" y="772"/>
                      <a:pt x="70" y="769"/>
                    </a:cubicBezTo>
                    <a:cubicBezTo>
                      <a:pt x="70" y="772"/>
                      <a:pt x="68" y="774"/>
                      <a:pt x="67" y="778"/>
                    </a:cubicBezTo>
                    <a:cubicBezTo>
                      <a:pt x="70" y="779"/>
                      <a:pt x="70" y="783"/>
                      <a:pt x="72" y="783"/>
                    </a:cubicBezTo>
                    <a:close/>
                    <a:moveTo>
                      <a:pt x="205" y="847"/>
                    </a:moveTo>
                    <a:cubicBezTo>
                      <a:pt x="201" y="838"/>
                      <a:pt x="197" y="828"/>
                      <a:pt x="191" y="820"/>
                    </a:cubicBezTo>
                    <a:cubicBezTo>
                      <a:pt x="192" y="833"/>
                      <a:pt x="188" y="851"/>
                      <a:pt x="189" y="867"/>
                    </a:cubicBezTo>
                    <a:cubicBezTo>
                      <a:pt x="193" y="859"/>
                      <a:pt x="200" y="854"/>
                      <a:pt x="205" y="847"/>
                    </a:cubicBezTo>
                    <a:close/>
                    <a:moveTo>
                      <a:pt x="197" y="943"/>
                    </a:moveTo>
                    <a:cubicBezTo>
                      <a:pt x="193" y="934"/>
                      <a:pt x="186" y="922"/>
                      <a:pt x="181" y="913"/>
                    </a:cubicBezTo>
                    <a:cubicBezTo>
                      <a:pt x="178" y="941"/>
                      <a:pt x="169" y="971"/>
                      <a:pt x="167" y="993"/>
                    </a:cubicBezTo>
                    <a:cubicBezTo>
                      <a:pt x="172" y="996"/>
                      <a:pt x="176" y="1009"/>
                      <a:pt x="181" y="1015"/>
                    </a:cubicBezTo>
                    <a:cubicBezTo>
                      <a:pt x="186" y="1011"/>
                      <a:pt x="191" y="1007"/>
                      <a:pt x="194" y="1000"/>
                    </a:cubicBezTo>
                    <a:cubicBezTo>
                      <a:pt x="189" y="993"/>
                      <a:pt x="184" y="985"/>
                      <a:pt x="179" y="978"/>
                    </a:cubicBezTo>
                    <a:cubicBezTo>
                      <a:pt x="177" y="979"/>
                      <a:pt x="175" y="983"/>
                      <a:pt x="173" y="981"/>
                    </a:cubicBezTo>
                    <a:cubicBezTo>
                      <a:pt x="176" y="976"/>
                      <a:pt x="177" y="974"/>
                      <a:pt x="178" y="968"/>
                    </a:cubicBezTo>
                    <a:cubicBezTo>
                      <a:pt x="179" y="968"/>
                      <a:pt x="179" y="971"/>
                      <a:pt x="181" y="970"/>
                    </a:cubicBezTo>
                    <a:cubicBezTo>
                      <a:pt x="182" y="961"/>
                      <a:pt x="201" y="952"/>
                      <a:pt x="197" y="943"/>
                    </a:cubicBezTo>
                    <a:close/>
                    <a:moveTo>
                      <a:pt x="183" y="1024"/>
                    </a:moveTo>
                    <a:cubicBezTo>
                      <a:pt x="178" y="1024"/>
                      <a:pt x="175" y="1035"/>
                      <a:pt x="170" y="1029"/>
                    </a:cubicBezTo>
                    <a:cubicBezTo>
                      <a:pt x="173" y="1026"/>
                      <a:pt x="176" y="1023"/>
                      <a:pt x="179" y="1019"/>
                    </a:cubicBezTo>
                    <a:cubicBezTo>
                      <a:pt x="174" y="1012"/>
                      <a:pt x="171" y="1004"/>
                      <a:pt x="166" y="996"/>
                    </a:cubicBezTo>
                    <a:cubicBezTo>
                      <a:pt x="164" y="1011"/>
                      <a:pt x="166" y="1021"/>
                      <a:pt x="168" y="1034"/>
                    </a:cubicBezTo>
                    <a:cubicBezTo>
                      <a:pt x="178" y="1034"/>
                      <a:pt x="188" y="1039"/>
                      <a:pt x="196" y="1044"/>
                    </a:cubicBezTo>
                    <a:cubicBezTo>
                      <a:pt x="193" y="1036"/>
                      <a:pt x="186" y="1032"/>
                      <a:pt x="183" y="1024"/>
                    </a:cubicBezTo>
                    <a:close/>
                    <a:moveTo>
                      <a:pt x="154" y="424"/>
                    </a:moveTo>
                    <a:cubicBezTo>
                      <a:pt x="162" y="419"/>
                      <a:pt x="164" y="411"/>
                      <a:pt x="161" y="400"/>
                    </a:cubicBezTo>
                    <a:cubicBezTo>
                      <a:pt x="163" y="396"/>
                      <a:pt x="166" y="394"/>
                      <a:pt x="171" y="393"/>
                    </a:cubicBezTo>
                    <a:cubicBezTo>
                      <a:pt x="171" y="382"/>
                      <a:pt x="170" y="368"/>
                      <a:pt x="180" y="363"/>
                    </a:cubicBezTo>
                    <a:cubicBezTo>
                      <a:pt x="170" y="346"/>
                      <a:pt x="191" y="344"/>
                      <a:pt x="187" y="326"/>
                    </a:cubicBezTo>
                    <a:cubicBezTo>
                      <a:pt x="169" y="352"/>
                      <a:pt x="163" y="389"/>
                      <a:pt x="154" y="424"/>
                    </a:cubicBezTo>
                    <a:close/>
                    <a:moveTo>
                      <a:pt x="96" y="1041"/>
                    </a:moveTo>
                    <a:cubicBezTo>
                      <a:pt x="112" y="1047"/>
                      <a:pt x="136" y="1055"/>
                      <a:pt x="151" y="1048"/>
                    </a:cubicBezTo>
                    <a:cubicBezTo>
                      <a:pt x="163" y="1036"/>
                      <a:pt x="157" y="1028"/>
                      <a:pt x="156" y="1014"/>
                    </a:cubicBezTo>
                    <a:cubicBezTo>
                      <a:pt x="155" y="1005"/>
                      <a:pt x="158" y="990"/>
                      <a:pt x="160" y="978"/>
                    </a:cubicBezTo>
                    <a:cubicBezTo>
                      <a:pt x="162" y="966"/>
                      <a:pt x="166" y="955"/>
                      <a:pt x="169" y="941"/>
                    </a:cubicBezTo>
                    <a:cubicBezTo>
                      <a:pt x="177" y="899"/>
                      <a:pt x="184" y="861"/>
                      <a:pt x="182" y="817"/>
                    </a:cubicBezTo>
                    <a:cubicBezTo>
                      <a:pt x="160" y="816"/>
                      <a:pt x="138" y="816"/>
                      <a:pt x="116" y="814"/>
                    </a:cubicBezTo>
                    <a:cubicBezTo>
                      <a:pt x="117" y="844"/>
                      <a:pt x="113" y="880"/>
                      <a:pt x="121" y="908"/>
                    </a:cubicBezTo>
                    <a:cubicBezTo>
                      <a:pt x="120" y="911"/>
                      <a:pt x="116" y="909"/>
                      <a:pt x="117" y="913"/>
                    </a:cubicBezTo>
                    <a:cubicBezTo>
                      <a:pt x="119" y="928"/>
                      <a:pt x="107" y="947"/>
                      <a:pt x="110" y="961"/>
                    </a:cubicBezTo>
                    <a:cubicBezTo>
                      <a:pt x="110" y="964"/>
                      <a:pt x="105" y="961"/>
                      <a:pt x="104" y="963"/>
                    </a:cubicBezTo>
                    <a:cubicBezTo>
                      <a:pt x="98" y="991"/>
                      <a:pt x="77" y="1002"/>
                      <a:pt x="67" y="1026"/>
                    </a:cubicBezTo>
                    <a:cubicBezTo>
                      <a:pt x="76" y="1029"/>
                      <a:pt x="85" y="1037"/>
                      <a:pt x="96" y="1041"/>
                    </a:cubicBezTo>
                    <a:close/>
                    <a:moveTo>
                      <a:pt x="115" y="737"/>
                    </a:moveTo>
                    <a:cubicBezTo>
                      <a:pt x="119" y="758"/>
                      <a:pt x="165" y="761"/>
                      <a:pt x="170" y="741"/>
                    </a:cubicBezTo>
                    <a:cubicBezTo>
                      <a:pt x="174" y="723"/>
                      <a:pt x="162" y="696"/>
                      <a:pt x="160" y="683"/>
                    </a:cubicBezTo>
                    <a:cubicBezTo>
                      <a:pt x="158" y="697"/>
                      <a:pt x="166" y="719"/>
                      <a:pt x="161" y="731"/>
                    </a:cubicBezTo>
                    <a:cubicBezTo>
                      <a:pt x="155" y="743"/>
                      <a:pt x="136" y="740"/>
                      <a:pt x="131" y="729"/>
                    </a:cubicBezTo>
                    <a:cubicBezTo>
                      <a:pt x="126" y="717"/>
                      <a:pt x="133" y="700"/>
                      <a:pt x="129" y="690"/>
                    </a:cubicBezTo>
                    <a:cubicBezTo>
                      <a:pt x="125" y="705"/>
                      <a:pt x="112" y="717"/>
                      <a:pt x="115" y="737"/>
                    </a:cubicBezTo>
                    <a:close/>
                    <a:moveTo>
                      <a:pt x="165" y="1085"/>
                    </a:moveTo>
                    <a:cubicBezTo>
                      <a:pt x="165" y="1076"/>
                      <a:pt x="166" y="1062"/>
                      <a:pt x="161" y="1053"/>
                    </a:cubicBezTo>
                    <a:cubicBezTo>
                      <a:pt x="155" y="1055"/>
                      <a:pt x="152" y="1061"/>
                      <a:pt x="146" y="1062"/>
                    </a:cubicBezTo>
                    <a:cubicBezTo>
                      <a:pt x="133" y="1064"/>
                      <a:pt x="120" y="1055"/>
                      <a:pt x="112" y="1053"/>
                    </a:cubicBezTo>
                    <a:cubicBezTo>
                      <a:pt x="98" y="1049"/>
                      <a:pt x="84" y="1046"/>
                      <a:pt x="75" y="1042"/>
                    </a:cubicBezTo>
                    <a:cubicBezTo>
                      <a:pt x="71" y="1040"/>
                      <a:pt x="68" y="1035"/>
                      <a:pt x="64" y="1035"/>
                    </a:cubicBezTo>
                    <a:cubicBezTo>
                      <a:pt x="58" y="1070"/>
                      <a:pt x="64" y="1096"/>
                      <a:pt x="71" y="1127"/>
                    </a:cubicBezTo>
                    <a:cubicBezTo>
                      <a:pt x="89" y="1145"/>
                      <a:pt x="125" y="1144"/>
                      <a:pt x="147" y="1158"/>
                    </a:cubicBezTo>
                    <a:cubicBezTo>
                      <a:pt x="152" y="1155"/>
                      <a:pt x="153" y="1158"/>
                      <a:pt x="159" y="1157"/>
                    </a:cubicBezTo>
                    <a:cubicBezTo>
                      <a:pt x="162" y="1134"/>
                      <a:pt x="166" y="1108"/>
                      <a:pt x="165" y="1085"/>
                    </a:cubicBezTo>
                    <a:close/>
                    <a:moveTo>
                      <a:pt x="140" y="646"/>
                    </a:moveTo>
                    <a:cubicBezTo>
                      <a:pt x="137" y="652"/>
                      <a:pt x="132" y="673"/>
                      <a:pt x="138" y="673"/>
                    </a:cubicBezTo>
                    <a:cubicBezTo>
                      <a:pt x="140" y="676"/>
                      <a:pt x="155" y="671"/>
                      <a:pt x="158" y="671"/>
                    </a:cubicBezTo>
                    <a:cubicBezTo>
                      <a:pt x="162" y="662"/>
                      <a:pt x="160" y="655"/>
                      <a:pt x="158" y="645"/>
                    </a:cubicBezTo>
                    <a:cubicBezTo>
                      <a:pt x="150" y="641"/>
                      <a:pt x="148" y="644"/>
                      <a:pt x="140" y="646"/>
                    </a:cubicBezTo>
                    <a:close/>
                    <a:moveTo>
                      <a:pt x="154" y="425"/>
                    </a:moveTo>
                    <a:cubicBezTo>
                      <a:pt x="154" y="431"/>
                      <a:pt x="149" y="437"/>
                      <a:pt x="152" y="442"/>
                    </a:cubicBezTo>
                    <a:cubicBezTo>
                      <a:pt x="153" y="439"/>
                      <a:pt x="157" y="439"/>
                      <a:pt x="157" y="436"/>
                    </a:cubicBezTo>
                    <a:cubicBezTo>
                      <a:pt x="155" y="433"/>
                      <a:pt x="157" y="427"/>
                      <a:pt x="154" y="425"/>
                    </a:cubicBezTo>
                    <a:close/>
                    <a:moveTo>
                      <a:pt x="139" y="684"/>
                    </a:moveTo>
                    <a:cubicBezTo>
                      <a:pt x="135" y="695"/>
                      <a:pt x="137" y="716"/>
                      <a:pt x="138" y="726"/>
                    </a:cubicBezTo>
                    <a:cubicBezTo>
                      <a:pt x="141" y="728"/>
                      <a:pt x="144" y="730"/>
                      <a:pt x="149" y="731"/>
                    </a:cubicBezTo>
                    <a:cubicBezTo>
                      <a:pt x="157" y="721"/>
                      <a:pt x="159" y="677"/>
                      <a:pt x="139" y="684"/>
                    </a:cubicBezTo>
                    <a:close/>
                    <a:moveTo>
                      <a:pt x="148" y="457"/>
                    </a:moveTo>
                    <a:cubicBezTo>
                      <a:pt x="148" y="462"/>
                      <a:pt x="144" y="467"/>
                      <a:pt x="147" y="471"/>
                    </a:cubicBezTo>
                    <a:cubicBezTo>
                      <a:pt x="153" y="466"/>
                      <a:pt x="153" y="463"/>
                      <a:pt x="148" y="457"/>
                    </a:cubicBezTo>
                    <a:close/>
                    <a:moveTo>
                      <a:pt x="139" y="635"/>
                    </a:moveTo>
                    <a:cubicBezTo>
                      <a:pt x="144" y="634"/>
                      <a:pt x="150" y="632"/>
                      <a:pt x="150" y="628"/>
                    </a:cubicBezTo>
                    <a:cubicBezTo>
                      <a:pt x="150" y="627"/>
                      <a:pt x="144" y="622"/>
                      <a:pt x="143" y="619"/>
                    </a:cubicBezTo>
                    <a:cubicBezTo>
                      <a:pt x="141" y="610"/>
                      <a:pt x="144" y="608"/>
                      <a:pt x="148" y="601"/>
                    </a:cubicBezTo>
                    <a:cubicBezTo>
                      <a:pt x="140" y="596"/>
                      <a:pt x="133" y="579"/>
                      <a:pt x="148" y="576"/>
                    </a:cubicBezTo>
                    <a:cubicBezTo>
                      <a:pt x="142" y="566"/>
                      <a:pt x="136" y="552"/>
                      <a:pt x="148" y="543"/>
                    </a:cubicBezTo>
                    <a:cubicBezTo>
                      <a:pt x="147" y="538"/>
                      <a:pt x="142" y="536"/>
                      <a:pt x="142" y="530"/>
                    </a:cubicBezTo>
                    <a:cubicBezTo>
                      <a:pt x="142" y="526"/>
                      <a:pt x="146" y="523"/>
                      <a:pt x="147" y="519"/>
                    </a:cubicBezTo>
                    <a:cubicBezTo>
                      <a:pt x="149" y="511"/>
                      <a:pt x="144" y="501"/>
                      <a:pt x="151" y="497"/>
                    </a:cubicBezTo>
                    <a:cubicBezTo>
                      <a:pt x="148" y="493"/>
                      <a:pt x="144" y="481"/>
                      <a:pt x="145" y="478"/>
                    </a:cubicBezTo>
                    <a:cubicBezTo>
                      <a:pt x="135" y="517"/>
                      <a:pt x="134" y="586"/>
                      <a:pt x="139" y="635"/>
                    </a:cubicBezTo>
                    <a:close/>
                    <a:moveTo>
                      <a:pt x="106" y="893"/>
                    </a:moveTo>
                    <a:cubicBezTo>
                      <a:pt x="100" y="895"/>
                      <a:pt x="95" y="899"/>
                      <a:pt x="88" y="900"/>
                    </a:cubicBezTo>
                    <a:cubicBezTo>
                      <a:pt x="90" y="910"/>
                      <a:pt x="93" y="919"/>
                      <a:pt x="97" y="926"/>
                    </a:cubicBezTo>
                    <a:cubicBezTo>
                      <a:pt x="110" y="922"/>
                      <a:pt x="115" y="907"/>
                      <a:pt x="106" y="893"/>
                    </a:cubicBezTo>
                    <a:close/>
                    <a:moveTo>
                      <a:pt x="107" y="862"/>
                    </a:moveTo>
                    <a:cubicBezTo>
                      <a:pt x="105" y="866"/>
                      <a:pt x="99" y="866"/>
                      <a:pt x="97" y="869"/>
                    </a:cubicBezTo>
                    <a:cubicBezTo>
                      <a:pt x="101" y="874"/>
                      <a:pt x="103" y="880"/>
                      <a:pt x="108" y="884"/>
                    </a:cubicBezTo>
                    <a:cubicBezTo>
                      <a:pt x="110" y="878"/>
                      <a:pt x="109" y="869"/>
                      <a:pt x="107" y="862"/>
                    </a:cubicBezTo>
                    <a:close/>
                    <a:moveTo>
                      <a:pt x="102" y="817"/>
                    </a:moveTo>
                    <a:cubicBezTo>
                      <a:pt x="97" y="824"/>
                      <a:pt x="88" y="833"/>
                      <a:pt x="88" y="842"/>
                    </a:cubicBezTo>
                    <a:cubicBezTo>
                      <a:pt x="92" y="840"/>
                      <a:pt x="97" y="839"/>
                      <a:pt x="100" y="836"/>
                    </a:cubicBezTo>
                    <a:cubicBezTo>
                      <a:pt x="100" y="833"/>
                      <a:pt x="96" y="829"/>
                      <a:pt x="99" y="826"/>
                    </a:cubicBezTo>
                    <a:cubicBezTo>
                      <a:pt x="101" y="828"/>
                      <a:pt x="101" y="831"/>
                      <a:pt x="105" y="831"/>
                    </a:cubicBezTo>
                    <a:cubicBezTo>
                      <a:pt x="108" y="828"/>
                      <a:pt x="110" y="816"/>
                      <a:pt x="102" y="817"/>
                    </a:cubicBezTo>
                    <a:close/>
                    <a:moveTo>
                      <a:pt x="99" y="932"/>
                    </a:moveTo>
                    <a:cubicBezTo>
                      <a:pt x="100" y="937"/>
                      <a:pt x="101" y="940"/>
                      <a:pt x="104" y="942"/>
                    </a:cubicBezTo>
                    <a:cubicBezTo>
                      <a:pt x="105" y="935"/>
                      <a:pt x="109" y="933"/>
                      <a:pt x="107" y="928"/>
                    </a:cubicBezTo>
                    <a:cubicBezTo>
                      <a:pt x="106" y="931"/>
                      <a:pt x="101" y="930"/>
                      <a:pt x="99" y="932"/>
                    </a:cubicBezTo>
                    <a:close/>
                    <a:moveTo>
                      <a:pt x="105" y="841"/>
                    </a:moveTo>
                    <a:cubicBezTo>
                      <a:pt x="100" y="843"/>
                      <a:pt x="95" y="845"/>
                      <a:pt x="90" y="846"/>
                    </a:cubicBezTo>
                    <a:cubicBezTo>
                      <a:pt x="97" y="849"/>
                      <a:pt x="92" y="853"/>
                      <a:pt x="91" y="857"/>
                    </a:cubicBezTo>
                    <a:cubicBezTo>
                      <a:pt x="91" y="859"/>
                      <a:pt x="94" y="859"/>
                      <a:pt x="93" y="861"/>
                    </a:cubicBezTo>
                    <a:cubicBezTo>
                      <a:pt x="103" y="860"/>
                      <a:pt x="110" y="852"/>
                      <a:pt x="105" y="841"/>
                    </a:cubicBezTo>
                    <a:close/>
                    <a:moveTo>
                      <a:pt x="102" y="886"/>
                    </a:moveTo>
                    <a:cubicBezTo>
                      <a:pt x="99" y="881"/>
                      <a:pt x="98" y="873"/>
                      <a:pt x="91" y="870"/>
                    </a:cubicBezTo>
                    <a:cubicBezTo>
                      <a:pt x="87" y="872"/>
                      <a:pt x="83" y="873"/>
                      <a:pt x="79" y="874"/>
                    </a:cubicBezTo>
                    <a:cubicBezTo>
                      <a:pt x="81" y="882"/>
                      <a:pt x="83" y="889"/>
                      <a:pt x="86" y="895"/>
                    </a:cubicBezTo>
                    <a:cubicBezTo>
                      <a:pt x="92" y="893"/>
                      <a:pt x="99" y="891"/>
                      <a:pt x="102" y="886"/>
                    </a:cubicBezTo>
                    <a:close/>
                    <a:moveTo>
                      <a:pt x="93" y="935"/>
                    </a:moveTo>
                    <a:cubicBezTo>
                      <a:pt x="88" y="939"/>
                      <a:pt x="81" y="940"/>
                      <a:pt x="77" y="944"/>
                    </a:cubicBezTo>
                    <a:cubicBezTo>
                      <a:pt x="81" y="949"/>
                      <a:pt x="82" y="956"/>
                      <a:pt x="85" y="961"/>
                    </a:cubicBezTo>
                    <a:cubicBezTo>
                      <a:pt x="92" y="960"/>
                      <a:pt x="96" y="957"/>
                      <a:pt x="100" y="952"/>
                    </a:cubicBezTo>
                    <a:cubicBezTo>
                      <a:pt x="99" y="946"/>
                      <a:pt x="95" y="941"/>
                      <a:pt x="93" y="935"/>
                    </a:cubicBezTo>
                    <a:close/>
                    <a:moveTo>
                      <a:pt x="89" y="967"/>
                    </a:moveTo>
                    <a:cubicBezTo>
                      <a:pt x="89" y="971"/>
                      <a:pt x="91" y="972"/>
                      <a:pt x="92" y="973"/>
                    </a:cubicBezTo>
                    <a:cubicBezTo>
                      <a:pt x="94" y="971"/>
                      <a:pt x="94" y="967"/>
                      <a:pt x="96" y="965"/>
                    </a:cubicBezTo>
                    <a:cubicBezTo>
                      <a:pt x="92" y="965"/>
                      <a:pt x="92" y="967"/>
                      <a:pt x="89" y="967"/>
                    </a:cubicBezTo>
                    <a:close/>
                    <a:moveTo>
                      <a:pt x="65" y="797"/>
                    </a:moveTo>
                    <a:cubicBezTo>
                      <a:pt x="48" y="846"/>
                      <a:pt x="28" y="900"/>
                      <a:pt x="11" y="954"/>
                    </a:cubicBezTo>
                    <a:cubicBezTo>
                      <a:pt x="9" y="993"/>
                      <a:pt x="37" y="1001"/>
                      <a:pt x="57" y="1017"/>
                    </a:cubicBezTo>
                    <a:cubicBezTo>
                      <a:pt x="52" y="998"/>
                      <a:pt x="50" y="977"/>
                      <a:pt x="47" y="956"/>
                    </a:cubicBezTo>
                    <a:cubicBezTo>
                      <a:pt x="44" y="955"/>
                      <a:pt x="37" y="953"/>
                      <a:pt x="39" y="949"/>
                    </a:cubicBezTo>
                    <a:cubicBezTo>
                      <a:pt x="41" y="947"/>
                      <a:pt x="44" y="953"/>
                      <a:pt x="46" y="950"/>
                    </a:cubicBezTo>
                    <a:cubicBezTo>
                      <a:pt x="44" y="889"/>
                      <a:pt x="76" y="849"/>
                      <a:pt x="95" y="810"/>
                    </a:cubicBezTo>
                    <a:cubicBezTo>
                      <a:pt x="84" y="808"/>
                      <a:pt x="75" y="802"/>
                      <a:pt x="65" y="797"/>
                    </a:cubicBezTo>
                    <a:close/>
                    <a:moveTo>
                      <a:pt x="84" y="903"/>
                    </a:moveTo>
                    <a:cubicBezTo>
                      <a:pt x="76" y="905"/>
                      <a:pt x="70" y="909"/>
                      <a:pt x="63" y="911"/>
                    </a:cubicBezTo>
                    <a:cubicBezTo>
                      <a:pt x="66" y="920"/>
                      <a:pt x="70" y="927"/>
                      <a:pt x="74" y="937"/>
                    </a:cubicBezTo>
                    <a:cubicBezTo>
                      <a:pt x="81" y="935"/>
                      <a:pt x="86" y="932"/>
                      <a:pt x="91" y="928"/>
                    </a:cubicBezTo>
                    <a:cubicBezTo>
                      <a:pt x="88" y="921"/>
                      <a:pt x="84" y="910"/>
                      <a:pt x="84" y="903"/>
                    </a:cubicBezTo>
                    <a:close/>
                    <a:moveTo>
                      <a:pt x="74" y="871"/>
                    </a:moveTo>
                    <a:cubicBezTo>
                      <a:pt x="77" y="867"/>
                      <a:pt x="84" y="867"/>
                      <a:pt x="89" y="864"/>
                    </a:cubicBezTo>
                    <a:cubicBezTo>
                      <a:pt x="89" y="856"/>
                      <a:pt x="86" y="853"/>
                      <a:pt x="84" y="847"/>
                    </a:cubicBezTo>
                    <a:cubicBezTo>
                      <a:pt x="82" y="856"/>
                      <a:pt x="74" y="864"/>
                      <a:pt x="74" y="871"/>
                    </a:cubicBezTo>
                    <a:close/>
                    <a:moveTo>
                      <a:pt x="82" y="970"/>
                    </a:moveTo>
                    <a:cubicBezTo>
                      <a:pt x="77" y="971"/>
                      <a:pt x="75" y="974"/>
                      <a:pt x="70" y="975"/>
                    </a:cubicBezTo>
                    <a:cubicBezTo>
                      <a:pt x="72" y="983"/>
                      <a:pt x="75" y="989"/>
                      <a:pt x="80" y="993"/>
                    </a:cubicBezTo>
                    <a:cubicBezTo>
                      <a:pt x="86" y="986"/>
                      <a:pt x="90" y="978"/>
                      <a:pt x="82" y="970"/>
                    </a:cubicBezTo>
                    <a:close/>
                    <a:moveTo>
                      <a:pt x="77" y="875"/>
                    </a:moveTo>
                    <a:cubicBezTo>
                      <a:pt x="64" y="878"/>
                      <a:pt x="60" y="896"/>
                      <a:pt x="59" y="907"/>
                    </a:cubicBezTo>
                    <a:cubicBezTo>
                      <a:pt x="59" y="906"/>
                      <a:pt x="59" y="905"/>
                      <a:pt x="59" y="904"/>
                    </a:cubicBezTo>
                    <a:cubicBezTo>
                      <a:pt x="66" y="908"/>
                      <a:pt x="74" y="899"/>
                      <a:pt x="82" y="897"/>
                    </a:cubicBezTo>
                    <a:cubicBezTo>
                      <a:pt x="81" y="889"/>
                      <a:pt x="77" y="884"/>
                      <a:pt x="77" y="875"/>
                    </a:cubicBezTo>
                    <a:close/>
                    <a:moveTo>
                      <a:pt x="71" y="945"/>
                    </a:moveTo>
                    <a:cubicBezTo>
                      <a:pt x="68" y="948"/>
                      <a:pt x="63" y="950"/>
                      <a:pt x="58" y="951"/>
                    </a:cubicBezTo>
                    <a:cubicBezTo>
                      <a:pt x="60" y="959"/>
                      <a:pt x="64" y="964"/>
                      <a:pt x="66" y="971"/>
                    </a:cubicBezTo>
                    <a:cubicBezTo>
                      <a:pt x="71" y="970"/>
                      <a:pt x="74" y="966"/>
                      <a:pt x="80" y="965"/>
                    </a:cubicBezTo>
                    <a:cubicBezTo>
                      <a:pt x="77" y="959"/>
                      <a:pt x="75" y="951"/>
                      <a:pt x="71" y="945"/>
                    </a:cubicBezTo>
                    <a:close/>
                    <a:moveTo>
                      <a:pt x="65" y="978"/>
                    </a:moveTo>
                    <a:cubicBezTo>
                      <a:pt x="62" y="979"/>
                      <a:pt x="59" y="980"/>
                      <a:pt x="58" y="976"/>
                    </a:cubicBezTo>
                    <a:cubicBezTo>
                      <a:pt x="58" y="974"/>
                      <a:pt x="63" y="976"/>
                      <a:pt x="62" y="972"/>
                    </a:cubicBezTo>
                    <a:cubicBezTo>
                      <a:pt x="59" y="967"/>
                      <a:pt x="58" y="959"/>
                      <a:pt x="54" y="954"/>
                    </a:cubicBezTo>
                    <a:cubicBezTo>
                      <a:pt x="55" y="976"/>
                      <a:pt x="60" y="992"/>
                      <a:pt x="63" y="1011"/>
                    </a:cubicBezTo>
                    <a:cubicBezTo>
                      <a:pt x="79" y="1005"/>
                      <a:pt x="71" y="990"/>
                      <a:pt x="65" y="978"/>
                    </a:cubicBezTo>
                    <a:close/>
                    <a:moveTo>
                      <a:pt x="70" y="940"/>
                    </a:moveTo>
                    <a:cubicBezTo>
                      <a:pt x="67" y="930"/>
                      <a:pt x="63" y="921"/>
                      <a:pt x="59" y="912"/>
                    </a:cubicBezTo>
                    <a:cubicBezTo>
                      <a:pt x="52" y="920"/>
                      <a:pt x="52" y="937"/>
                      <a:pt x="57" y="946"/>
                    </a:cubicBezTo>
                    <a:cubicBezTo>
                      <a:pt x="62" y="944"/>
                      <a:pt x="66" y="942"/>
                      <a:pt x="70" y="940"/>
                    </a:cubicBezTo>
                    <a:close/>
                    <a:moveTo>
                      <a:pt x="59" y="1033"/>
                    </a:moveTo>
                    <a:cubicBezTo>
                      <a:pt x="47" y="1017"/>
                      <a:pt x="27" y="1009"/>
                      <a:pt x="13" y="994"/>
                    </a:cubicBezTo>
                    <a:cubicBezTo>
                      <a:pt x="12" y="1015"/>
                      <a:pt x="18" y="1037"/>
                      <a:pt x="18" y="1054"/>
                    </a:cubicBezTo>
                    <a:cubicBezTo>
                      <a:pt x="18" y="1061"/>
                      <a:pt x="17" y="1067"/>
                      <a:pt x="17" y="1073"/>
                    </a:cubicBezTo>
                    <a:cubicBezTo>
                      <a:pt x="18" y="1086"/>
                      <a:pt x="28" y="1092"/>
                      <a:pt x="34" y="1102"/>
                    </a:cubicBezTo>
                    <a:cubicBezTo>
                      <a:pt x="44" y="1106"/>
                      <a:pt x="53" y="1117"/>
                      <a:pt x="62" y="1118"/>
                    </a:cubicBezTo>
                    <a:cubicBezTo>
                      <a:pt x="54" y="1087"/>
                      <a:pt x="55" y="1061"/>
                      <a:pt x="59" y="1033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20" name="Freeform 126"/>
              <p:cNvSpPr>
                <a:spLocks noEditPoints="1" noChangeArrowheads="1"/>
              </p:cNvSpPr>
              <p:nvPr/>
            </p:nvSpPr>
            <p:spPr bwMode="auto">
              <a:xfrm>
                <a:off x="504825" y="676275"/>
                <a:ext cx="139700" cy="63500"/>
              </a:xfrm>
              <a:custGeom>
                <a:avLst/>
                <a:gdLst>
                  <a:gd name="T0" fmla="*/ 97455960 w 179"/>
                  <a:gd name="T1" fmla="*/ 46707772 h 81"/>
                  <a:gd name="T2" fmla="*/ 55428127 w 179"/>
                  <a:gd name="T3" fmla="*/ 44863921 h 81"/>
                  <a:gd name="T4" fmla="*/ 42636594 w 179"/>
                  <a:gd name="T5" fmla="*/ 47937007 h 81"/>
                  <a:gd name="T6" fmla="*/ 21927435 w 179"/>
                  <a:gd name="T7" fmla="*/ 49780858 h 81"/>
                  <a:gd name="T8" fmla="*/ 7308886 w 179"/>
                  <a:gd name="T9" fmla="*/ 17208500 h 81"/>
                  <a:gd name="T10" fmla="*/ 76746027 w 179"/>
                  <a:gd name="T11" fmla="*/ 2458469 h 81"/>
                  <a:gd name="T12" fmla="*/ 90755825 w 179"/>
                  <a:gd name="T13" fmla="*/ 7374624 h 81"/>
                  <a:gd name="T14" fmla="*/ 107201422 w 179"/>
                  <a:gd name="T15" fmla="*/ 13520797 h 81"/>
                  <a:gd name="T16" fmla="*/ 97455960 w 179"/>
                  <a:gd name="T17" fmla="*/ 46707772 h 81"/>
                  <a:gd name="T18" fmla="*/ 69437144 w 179"/>
                  <a:gd name="T19" fmla="*/ 12291560 h 81"/>
                  <a:gd name="T20" fmla="*/ 42027845 w 179"/>
                  <a:gd name="T21" fmla="*/ 14750031 h 81"/>
                  <a:gd name="T22" fmla="*/ 36545988 w 179"/>
                  <a:gd name="T23" fmla="*/ 14135414 h 81"/>
                  <a:gd name="T24" fmla="*/ 20709158 w 179"/>
                  <a:gd name="T25" fmla="*/ 20895418 h 81"/>
                  <a:gd name="T26" fmla="*/ 24972738 w 179"/>
                  <a:gd name="T27" fmla="*/ 32572364 h 81"/>
                  <a:gd name="T28" fmla="*/ 89537548 w 179"/>
                  <a:gd name="T29" fmla="*/ 31957747 h 81"/>
                  <a:gd name="T30" fmla="*/ 92582851 w 179"/>
                  <a:gd name="T31" fmla="*/ 16593883 h 81"/>
                  <a:gd name="T32" fmla="*/ 69437144 w 179"/>
                  <a:gd name="T33" fmla="*/ 12291560 h 81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179"/>
                  <a:gd name="T52" fmla="*/ 0 h 81"/>
                  <a:gd name="T53" fmla="*/ 179 w 179"/>
                  <a:gd name="T54" fmla="*/ 81 h 81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179" h="81">
                    <a:moveTo>
                      <a:pt x="160" y="76"/>
                    </a:moveTo>
                    <a:cubicBezTo>
                      <a:pt x="140" y="79"/>
                      <a:pt x="115" y="72"/>
                      <a:pt x="91" y="73"/>
                    </a:cubicBezTo>
                    <a:cubicBezTo>
                      <a:pt x="84" y="74"/>
                      <a:pt x="77" y="78"/>
                      <a:pt x="70" y="78"/>
                    </a:cubicBezTo>
                    <a:cubicBezTo>
                      <a:pt x="58" y="79"/>
                      <a:pt x="46" y="77"/>
                      <a:pt x="36" y="81"/>
                    </a:cubicBezTo>
                    <a:cubicBezTo>
                      <a:pt x="27" y="68"/>
                      <a:pt x="0" y="51"/>
                      <a:pt x="12" y="28"/>
                    </a:cubicBezTo>
                    <a:cubicBezTo>
                      <a:pt x="43" y="8"/>
                      <a:pt x="85" y="0"/>
                      <a:pt x="126" y="4"/>
                    </a:cubicBezTo>
                    <a:cubicBezTo>
                      <a:pt x="136" y="5"/>
                      <a:pt x="141" y="10"/>
                      <a:pt x="149" y="12"/>
                    </a:cubicBezTo>
                    <a:cubicBezTo>
                      <a:pt x="158" y="16"/>
                      <a:pt x="170" y="14"/>
                      <a:pt x="176" y="22"/>
                    </a:cubicBezTo>
                    <a:cubicBezTo>
                      <a:pt x="179" y="42"/>
                      <a:pt x="168" y="61"/>
                      <a:pt x="160" y="76"/>
                    </a:cubicBezTo>
                    <a:close/>
                    <a:moveTo>
                      <a:pt x="114" y="20"/>
                    </a:moveTo>
                    <a:cubicBezTo>
                      <a:pt x="100" y="19"/>
                      <a:pt x="83" y="24"/>
                      <a:pt x="69" y="24"/>
                    </a:cubicBezTo>
                    <a:cubicBezTo>
                      <a:pt x="66" y="24"/>
                      <a:pt x="62" y="23"/>
                      <a:pt x="60" y="23"/>
                    </a:cubicBezTo>
                    <a:cubicBezTo>
                      <a:pt x="50" y="25"/>
                      <a:pt x="39" y="33"/>
                      <a:pt x="34" y="34"/>
                    </a:cubicBezTo>
                    <a:cubicBezTo>
                      <a:pt x="33" y="40"/>
                      <a:pt x="37" y="49"/>
                      <a:pt x="41" y="53"/>
                    </a:cubicBezTo>
                    <a:cubicBezTo>
                      <a:pt x="79" y="51"/>
                      <a:pt x="112" y="47"/>
                      <a:pt x="147" y="52"/>
                    </a:cubicBezTo>
                    <a:cubicBezTo>
                      <a:pt x="153" y="45"/>
                      <a:pt x="156" y="37"/>
                      <a:pt x="152" y="27"/>
                    </a:cubicBezTo>
                    <a:cubicBezTo>
                      <a:pt x="141" y="26"/>
                      <a:pt x="128" y="21"/>
                      <a:pt x="114" y="2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98" name="Freeform 127"/>
            <p:cNvSpPr>
              <a:spLocks noEditPoints="1" noChangeArrowheads="1"/>
            </p:cNvSpPr>
            <p:nvPr/>
          </p:nvSpPr>
          <p:spPr bwMode="auto">
            <a:xfrm>
              <a:off x="7228472" y="3240353"/>
              <a:ext cx="1357719" cy="897816"/>
            </a:xfrm>
            <a:custGeom>
              <a:avLst/>
              <a:gdLst>
                <a:gd name="T0" fmla="*/ 25062952 w 1510"/>
                <a:gd name="T1" fmla="*/ 239883188 h 999"/>
                <a:gd name="T2" fmla="*/ 472957439 w 1510"/>
                <a:gd name="T3" fmla="*/ 0 h 999"/>
                <a:gd name="T4" fmla="*/ 1010592635 w 1510"/>
                <a:gd name="T5" fmla="*/ 112268342 h 999"/>
                <a:gd name="T6" fmla="*/ 949148227 w 1510"/>
                <a:gd name="T7" fmla="*/ 224537582 h 999"/>
                <a:gd name="T8" fmla="*/ 1029187085 w 1510"/>
                <a:gd name="T9" fmla="*/ 449882209 h 999"/>
                <a:gd name="T10" fmla="*/ 1098715762 w 1510"/>
                <a:gd name="T11" fmla="*/ 596074411 h 999"/>
                <a:gd name="T12" fmla="*/ 937021148 w 1510"/>
                <a:gd name="T13" fmla="*/ 650996651 h 999"/>
                <a:gd name="T14" fmla="*/ 546528701 w 1510"/>
                <a:gd name="T15" fmla="*/ 766495843 h 999"/>
                <a:gd name="T16" fmla="*/ 181098133 w 1510"/>
                <a:gd name="T17" fmla="*/ 585573831 h 999"/>
                <a:gd name="T18" fmla="*/ 76804639 w 1510"/>
                <a:gd name="T19" fmla="*/ 436959593 h 999"/>
                <a:gd name="T20" fmla="*/ 1164201855 w 1510"/>
                <a:gd name="T21" fmla="*/ 426459013 h 999"/>
                <a:gd name="T22" fmla="*/ 968551913 w 1510"/>
                <a:gd name="T23" fmla="*/ 624343475 h 999"/>
                <a:gd name="T24" fmla="*/ 175438874 w 1510"/>
                <a:gd name="T25" fmla="*/ 325498326 h 999"/>
                <a:gd name="T26" fmla="*/ 472149102 w 1510"/>
                <a:gd name="T27" fmla="*/ 424844023 h 999"/>
                <a:gd name="T28" fmla="*/ 1036463018 w 1510"/>
                <a:gd name="T29" fmla="*/ 124383940 h 999"/>
                <a:gd name="T30" fmla="*/ 435767527 w 1510"/>
                <a:gd name="T31" fmla="*/ 19384380 h 999"/>
                <a:gd name="T32" fmla="*/ 43657409 w 1510"/>
                <a:gd name="T33" fmla="*/ 281882812 h 999"/>
                <a:gd name="T34" fmla="*/ 300751858 w 1510"/>
                <a:gd name="T35" fmla="*/ 213229956 h 999"/>
                <a:gd name="T36" fmla="*/ 538443532 w 1510"/>
                <a:gd name="T37" fmla="*/ 187383826 h 999"/>
                <a:gd name="T38" fmla="*/ 893363752 w 1510"/>
                <a:gd name="T39" fmla="*/ 596074411 h 999"/>
                <a:gd name="T40" fmla="*/ 915192450 w 1510"/>
                <a:gd name="T41" fmla="*/ 600112335 h 999"/>
                <a:gd name="T42" fmla="*/ 940254496 w 1510"/>
                <a:gd name="T43" fmla="*/ 625150521 h 999"/>
                <a:gd name="T44" fmla="*/ 908724854 w 1510"/>
                <a:gd name="T45" fmla="*/ 420805200 h 999"/>
                <a:gd name="T46" fmla="*/ 897405438 w 1510"/>
                <a:gd name="T47" fmla="*/ 476536396 h 999"/>
                <a:gd name="T48" fmla="*/ 892555415 w 1510"/>
                <a:gd name="T49" fmla="*/ 487844022 h 999"/>
                <a:gd name="T50" fmla="*/ 839196177 w 1510"/>
                <a:gd name="T51" fmla="*/ 628381400 h 999"/>
                <a:gd name="T52" fmla="*/ 752688824 w 1510"/>
                <a:gd name="T53" fmla="*/ 643727848 h 999"/>
                <a:gd name="T54" fmla="*/ 636268503 w 1510"/>
                <a:gd name="T55" fmla="*/ 772149656 h 999"/>
                <a:gd name="T56" fmla="*/ 869109144 w 1510"/>
                <a:gd name="T57" fmla="*/ 561343589 h 999"/>
                <a:gd name="T58" fmla="*/ 870725818 w 1510"/>
                <a:gd name="T59" fmla="*/ 437766639 h 999"/>
                <a:gd name="T60" fmla="*/ 439810112 w 1510"/>
                <a:gd name="T61" fmla="*/ 420805200 h 999"/>
                <a:gd name="T62" fmla="*/ 189991639 w 1510"/>
                <a:gd name="T63" fmla="*/ 547613029 h 999"/>
                <a:gd name="T64" fmla="*/ 583718501 w 1510"/>
                <a:gd name="T65" fmla="*/ 625150521 h 999"/>
                <a:gd name="T66" fmla="*/ 751880487 w 1510"/>
                <a:gd name="T67" fmla="*/ 511266319 h 999"/>
                <a:gd name="T68" fmla="*/ 870725818 w 1510"/>
                <a:gd name="T69" fmla="*/ 437766639 h 999"/>
                <a:gd name="T70" fmla="*/ 827876760 w 1510"/>
                <a:gd name="T71" fmla="*/ 454728078 h 999"/>
                <a:gd name="T72" fmla="*/ 826260086 w 1510"/>
                <a:gd name="T73" fmla="*/ 506420450 h 999"/>
                <a:gd name="T74" fmla="*/ 772092510 w 1510"/>
                <a:gd name="T75" fmla="*/ 453921032 h 999"/>
                <a:gd name="T76" fmla="*/ 790686961 w 1510"/>
                <a:gd name="T77" fmla="*/ 445844285 h 999"/>
                <a:gd name="T78" fmla="*/ 727625879 w 1510"/>
                <a:gd name="T79" fmla="*/ 583150897 h 999"/>
                <a:gd name="T80" fmla="*/ 548953713 w 1510"/>
                <a:gd name="T81" fmla="*/ 760034985 h 999"/>
                <a:gd name="T82" fmla="*/ 595845356 w 1510"/>
                <a:gd name="T83" fmla="*/ 677650726 h 999"/>
                <a:gd name="T84" fmla="*/ 576441669 w 1510"/>
                <a:gd name="T85" fmla="*/ 637266091 h 999"/>
                <a:gd name="T86" fmla="*/ 557038882 w 1510"/>
                <a:gd name="T87" fmla="*/ 694612164 h 999"/>
                <a:gd name="T88" fmla="*/ 544911128 w 1510"/>
                <a:gd name="T89" fmla="*/ 159114761 h 999"/>
                <a:gd name="T90" fmla="*/ 527933352 w 1510"/>
                <a:gd name="T91" fmla="*/ 137307454 h 999"/>
                <a:gd name="T92" fmla="*/ 256286125 w 1510"/>
                <a:gd name="T93" fmla="*/ 248767879 h 999"/>
                <a:gd name="T94" fmla="*/ 145525007 w 1510"/>
                <a:gd name="T95" fmla="*/ 331152138 h 999"/>
                <a:gd name="T96" fmla="*/ 434959190 w 1510"/>
                <a:gd name="T97" fmla="*/ 171230331 h 999"/>
                <a:gd name="T98" fmla="*/ 146333344 w 1510"/>
                <a:gd name="T99" fmla="*/ 368305894 h 999"/>
                <a:gd name="T100" fmla="*/ 160886109 w 1510"/>
                <a:gd name="T101" fmla="*/ 460381891 h 999"/>
                <a:gd name="T102" fmla="*/ 105101831 w 1510"/>
                <a:gd name="T103" fmla="*/ 428882846 h 999"/>
                <a:gd name="T104" fmla="*/ 94591651 w 1510"/>
                <a:gd name="T105" fmla="*/ 477343442 h 999"/>
                <a:gd name="T106" fmla="*/ 103484258 w 1510"/>
                <a:gd name="T107" fmla="*/ 579112972 h 999"/>
                <a:gd name="T108" fmla="*/ 168971278 w 1510"/>
                <a:gd name="T109" fmla="*/ 585573831 h 999"/>
                <a:gd name="T110" fmla="*/ 187565728 w 1510"/>
                <a:gd name="T111" fmla="*/ 573459159 h 999"/>
                <a:gd name="T112" fmla="*/ 148759255 w 1510"/>
                <a:gd name="T113" fmla="*/ 380421465 h 999"/>
                <a:gd name="T114" fmla="*/ 105101831 w 1510"/>
                <a:gd name="T115" fmla="*/ 405459650 h 99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510"/>
                <a:gd name="T175" fmla="*/ 0 h 999"/>
                <a:gd name="T176" fmla="*/ 1510 w 1510"/>
                <a:gd name="T177" fmla="*/ 999 h 999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510" h="999">
                  <a:moveTo>
                    <a:pt x="119" y="521"/>
                  </a:moveTo>
                  <a:cubicBezTo>
                    <a:pt x="112" y="507"/>
                    <a:pt x="103" y="487"/>
                    <a:pt x="109" y="469"/>
                  </a:cubicBezTo>
                  <a:cubicBezTo>
                    <a:pt x="114" y="453"/>
                    <a:pt x="130" y="447"/>
                    <a:pt x="148" y="443"/>
                  </a:cubicBezTo>
                  <a:cubicBezTo>
                    <a:pt x="150" y="434"/>
                    <a:pt x="145" y="414"/>
                    <a:pt x="148" y="401"/>
                  </a:cubicBezTo>
                  <a:cubicBezTo>
                    <a:pt x="105" y="380"/>
                    <a:pt x="57" y="366"/>
                    <a:pt x="13" y="345"/>
                  </a:cubicBezTo>
                  <a:cubicBezTo>
                    <a:pt x="0" y="321"/>
                    <a:pt x="29" y="314"/>
                    <a:pt x="31" y="297"/>
                  </a:cubicBezTo>
                  <a:cubicBezTo>
                    <a:pt x="37" y="290"/>
                    <a:pt x="46" y="287"/>
                    <a:pt x="52" y="279"/>
                  </a:cubicBezTo>
                  <a:cubicBezTo>
                    <a:pt x="62" y="277"/>
                    <a:pt x="71" y="272"/>
                    <a:pt x="78" y="267"/>
                  </a:cubicBezTo>
                  <a:cubicBezTo>
                    <a:pt x="183" y="228"/>
                    <a:pt x="281" y="164"/>
                    <a:pt x="376" y="109"/>
                  </a:cubicBezTo>
                  <a:cubicBezTo>
                    <a:pt x="392" y="99"/>
                    <a:pt x="408" y="91"/>
                    <a:pt x="424" y="81"/>
                  </a:cubicBezTo>
                  <a:cubicBezTo>
                    <a:pt x="457" y="62"/>
                    <a:pt x="482" y="43"/>
                    <a:pt x="518" y="24"/>
                  </a:cubicBezTo>
                  <a:cubicBezTo>
                    <a:pt x="538" y="13"/>
                    <a:pt x="560" y="0"/>
                    <a:pt x="585" y="0"/>
                  </a:cubicBezTo>
                  <a:cubicBezTo>
                    <a:pt x="601" y="1"/>
                    <a:pt x="621" y="8"/>
                    <a:pt x="636" y="9"/>
                  </a:cubicBezTo>
                  <a:cubicBezTo>
                    <a:pt x="712" y="36"/>
                    <a:pt x="797" y="57"/>
                    <a:pt x="882" y="68"/>
                  </a:cubicBezTo>
                  <a:cubicBezTo>
                    <a:pt x="901" y="70"/>
                    <a:pt x="919" y="74"/>
                    <a:pt x="936" y="71"/>
                  </a:cubicBezTo>
                  <a:cubicBezTo>
                    <a:pt x="938" y="75"/>
                    <a:pt x="945" y="74"/>
                    <a:pt x="947" y="76"/>
                  </a:cubicBezTo>
                  <a:cubicBezTo>
                    <a:pt x="1035" y="87"/>
                    <a:pt x="1120" y="100"/>
                    <a:pt x="1196" y="120"/>
                  </a:cubicBezTo>
                  <a:cubicBezTo>
                    <a:pt x="1215" y="125"/>
                    <a:pt x="1232" y="135"/>
                    <a:pt x="1250" y="139"/>
                  </a:cubicBezTo>
                  <a:cubicBezTo>
                    <a:pt x="1263" y="142"/>
                    <a:pt x="1279" y="142"/>
                    <a:pt x="1295" y="145"/>
                  </a:cubicBezTo>
                  <a:cubicBezTo>
                    <a:pt x="1310" y="148"/>
                    <a:pt x="1324" y="154"/>
                    <a:pt x="1338" y="159"/>
                  </a:cubicBezTo>
                  <a:cubicBezTo>
                    <a:pt x="1354" y="181"/>
                    <a:pt x="1335" y="192"/>
                    <a:pt x="1322" y="203"/>
                  </a:cubicBezTo>
                  <a:cubicBezTo>
                    <a:pt x="1302" y="209"/>
                    <a:pt x="1287" y="225"/>
                    <a:pt x="1269" y="235"/>
                  </a:cubicBezTo>
                  <a:cubicBezTo>
                    <a:pt x="1259" y="239"/>
                    <a:pt x="1248" y="241"/>
                    <a:pt x="1239" y="246"/>
                  </a:cubicBezTo>
                  <a:cubicBezTo>
                    <a:pt x="1217" y="258"/>
                    <a:pt x="1196" y="268"/>
                    <a:pt x="1174" y="278"/>
                  </a:cubicBezTo>
                  <a:cubicBezTo>
                    <a:pt x="1110" y="308"/>
                    <a:pt x="1051" y="349"/>
                    <a:pt x="990" y="383"/>
                  </a:cubicBezTo>
                  <a:cubicBezTo>
                    <a:pt x="1028" y="427"/>
                    <a:pt x="1067" y="473"/>
                    <a:pt x="1084" y="533"/>
                  </a:cubicBezTo>
                  <a:cubicBezTo>
                    <a:pt x="1097" y="524"/>
                    <a:pt x="1109" y="511"/>
                    <a:pt x="1128" y="514"/>
                  </a:cubicBezTo>
                  <a:cubicBezTo>
                    <a:pt x="1157" y="517"/>
                    <a:pt x="1135" y="549"/>
                    <a:pt x="1143" y="567"/>
                  </a:cubicBezTo>
                  <a:cubicBezTo>
                    <a:pt x="1150" y="585"/>
                    <a:pt x="1180" y="586"/>
                    <a:pt x="1180" y="611"/>
                  </a:cubicBezTo>
                  <a:cubicBezTo>
                    <a:pt x="1216" y="599"/>
                    <a:pt x="1245" y="579"/>
                    <a:pt x="1273" y="557"/>
                  </a:cubicBezTo>
                  <a:cubicBezTo>
                    <a:pt x="1300" y="537"/>
                    <a:pt x="1337" y="518"/>
                    <a:pt x="1359" y="492"/>
                  </a:cubicBezTo>
                  <a:cubicBezTo>
                    <a:pt x="1390" y="489"/>
                    <a:pt x="1425" y="503"/>
                    <a:pt x="1449" y="522"/>
                  </a:cubicBezTo>
                  <a:cubicBezTo>
                    <a:pt x="1478" y="556"/>
                    <a:pt x="1500" y="604"/>
                    <a:pt x="1505" y="656"/>
                  </a:cubicBezTo>
                  <a:cubicBezTo>
                    <a:pt x="1507" y="671"/>
                    <a:pt x="1506" y="679"/>
                    <a:pt x="1503" y="687"/>
                  </a:cubicBezTo>
                  <a:cubicBezTo>
                    <a:pt x="1510" y="702"/>
                    <a:pt x="1498" y="708"/>
                    <a:pt x="1489" y="709"/>
                  </a:cubicBezTo>
                  <a:cubicBezTo>
                    <a:pt x="1441" y="714"/>
                    <a:pt x="1405" y="725"/>
                    <a:pt x="1359" y="738"/>
                  </a:cubicBezTo>
                  <a:cubicBezTo>
                    <a:pt x="1348" y="741"/>
                    <a:pt x="1337" y="744"/>
                    <a:pt x="1327" y="746"/>
                  </a:cubicBezTo>
                  <a:cubicBezTo>
                    <a:pt x="1311" y="750"/>
                    <a:pt x="1300" y="758"/>
                    <a:pt x="1281" y="761"/>
                  </a:cubicBezTo>
                  <a:cubicBezTo>
                    <a:pt x="1274" y="763"/>
                    <a:pt x="1264" y="768"/>
                    <a:pt x="1254" y="771"/>
                  </a:cubicBezTo>
                  <a:cubicBezTo>
                    <a:pt x="1233" y="777"/>
                    <a:pt x="1211" y="779"/>
                    <a:pt x="1198" y="786"/>
                  </a:cubicBezTo>
                  <a:cubicBezTo>
                    <a:pt x="1186" y="792"/>
                    <a:pt x="1181" y="800"/>
                    <a:pt x="1169" y="790"/>
                  </a:cubicBezTo>
                  <a:cubicBezTo>
                    <a:pt x="1165" y="795"/>
                    <a:pt x="1163" y="802"/>
                    <a:pt x="1159" y="806"/>
                  </a:cubicBezTo>
                  <a:cubicBezTo>
                    <a:pt x="1136" y="806"/>
                    <a:pt x="1114" y="833"/>
                    <a:pt x="1099" y="820"/>
                  </a:cubicBezTo>
                  <a:cubicBezTo>
                    <a:pt x="1046" y="838"/>
                    <a:pt x="990" y="857"/>
                    <a:pt x="938" y="882"/>
                  </a:cubicBezTo>
                  <a:cubicBezTo>
                    <a:pt x="898" y="902"/>
                    <a:pt x="858" y="924"/>
                    <a:pt x="821" y="948"/>
                  </a:cubicBezTo>
                  <a:cubicBezTo>
                    <a:pt x="808" y="956"/>
                    <a:pt x="794" y="963"/>
                    <a:pt x="783" y="971"/>
                  </a:cubicBezTo>
                  <a:cubicBezTo>
                    <a:pt x="776" y="975"/>
                    <a:pt x="772" y="983"/>
                    <a:pt x="765" y="986"/>
                  </a:cubicBezTo>
                  <a:cubicBezTo>
                    <a:pt x="731" y="999"/>
                    <a:pt x="694" y="966"/>
                    <a:pt x="676" y="949"/>
                  </a:cubicBezTo>
                  <a:cubicBezTo>
                    <a:pt x="657" y="932"/>
                    <a:pt x="652" y="913"/>
                    <a:pt x="643" y="882"/>
                  </a:cubicBezTo>
                  <a:cubicBezTo>
                    <a:pt x="640" y="870"/>
                    <a:pt x="637" y="855"/>
                    <a:pt x="637" y="839"/>
                  </a:cubicBezTo>
                  <a:cubicBezTo>
                    <a:pt x="581" y="831"/>
                    <a:pt x="530" y="826"/>
                    <a:pt x="474" y="812"/>
                  </a:cubicBezTo>
                  <a:cubicBezTo>
                    <a:pt x="388" y="792"/>
                    <a:pt x="311" y="748"/>
                    <a:pt x="247" y="705"/>
                  </a:cubicBezTo>
                  <a:cubicBezTo>
                    <a:pt x="244" y="710"/>
                    <a:pt x="248" y="713"/>
                    <a:pt x="245" y="717"/>
                  </a:cubicBezTo>
                  <a:cubicBezTo>
                    <a:pt x="238" y="721"/>
                    <a:pt x="233" y="722"/>
                    <a:pt x="224" y="725"/>
                  </a:cubicBezTo>
                  <a:cubicBezTo>
                    <a:pt x="226" y="734"/>
                    <a:pt x="229" y="742"/>
                    <a:pt x="229" y="746"/>
                  </a:cubicBezTo>
                  <a:cubicBezTo>
                    <a:pt x="206" y="770"/>
                    <a:pt x="169" y="789"/>
                    <a:pt x="128" y="778"/>
                  </a:cubicBezTo>
                  <a:cubicBezTo>
                    <a:pt x="123" y="776"/>
                    <a:pt x="121" y="772"/>
                    <a:pt x="115" y="771"/>
                  </a:cubicBezTo>
                  <a:cubicBezTo>
                    <a:pt x="112" y="770"/>
                    <a:pt x="109" y="775"/>
                    <a:pt x="105" y="773"/>
                  </a:cubicBezTo>
                  <a:cubicBezTo>
                    <a:pt x="71" y="758"/>
                    <a:pt x="48" y="733"/>
                    <a:pt x="31" y="704"/>
                  </a:cubicBezTo>
                  <a:cubicBezTo>
                    <a:pt x="61" y="668"/>
                    <a:pt x="66" y="586"/>
                    <a:pt x="95" y="541"/>
                  </a:cubicBezTo>
                  <a:cubicBezTo>
                    <a:pt x="100" y="534"/>
                    <a:pt x="117" y="518"/>
                    <a:pt x="119" y="521"/>
                  </a:cubicBezTo>
                  <a:close/>
                  <a:moveTo>
                    <a:pt x="1305" y="744"/>
                  </a:moveTo>
                  <a:cubicBezTo>
                    <a:pt x="1345" y="731"/>
                    <a:pt x="1394" y="717"/>
                    <a:pt x="1437" y="707"/>
                  </a:cubicBezTo>
                  <a:cubicBezTo>
                    <a:pt x="1457" y="702"/>
                    <a:pt x="1481" y="702"/>
                    <a:pt x="1490" y="688"/>
                  </a:cubicBezTo>
                  <a:cubicBezTo>
                    <a:pt x="1500" y="656"/>
                    <a:pt x="1489" y="611"/>
                    <a:pt x="1474" y="583"/>
                  </a:cubicBezTo>
                  <a:cubicBezTo>
                    <a:pt x="1465" y="566"/>
                    <a:pt x="1450" y="536"/>
                    <a:pt x="1440" y="528"/>
                  </a:cubicBezTo>
                  <a:cubicBezTo>
                    <a:pt x="1420" y="514"/>
                    <a:pt x="1401" y="504"/>
                    <a:pt x="1378" y="504"/>
                  </a:cubicBezTo>
                  <a:cubicBezTo>
                    <a:pt x="1326" y="527"/>
                    <a:pt x="1281" y="566"/>
                    <a:pt x="1232" y="599"/>
                  </a:cubicBezTo>
                  <a:cubicBezTo>
                    <a:pt x="1219" y="608"/>
                    <a:pt x="1206" y="613"/>
                    <a:pt x="1191" y="618"/>
                  </a:cubicBezTo>
                  <a:cubicBezTo>
                    <a:pt x="1188" y="620"/>
                    <a:pt x="1185" y="628"/>
                    <a:pt x="1181" y="626"/>
                  </a:cubicBezTo>
                  <a:cubicBezTo>
                    <a:pt x="1191" y="652"/>
                    <a:pt x="1167" y="661"/>
                    <a:pt x="1148" y="660"/>
                  </a:cubicBezTo>
                  <a:cubicBezTo>
                    <a:pt x="1176" y="685"/>
                    <a:pt x="1198" y="728"/>
                    <a:pt x="1198" y="773"/>
                  </a:cubicBezTo>
                  <a:cubicBezTo>
                    <a:pt x="1232" y="761"/>
                    <a:pt x="1269" y="756"/>
                    <a:pt x="1305" y="744"/>
                  </a:cubicBezTo>
                  <a:close/>
                  <a:moveTo>
                    <a:pt x="595" y="238"/>
                  </a:moveTo>
                  <a:cubicBezTo>
                    <a:pt x="576" y="236"/>
                    <a:pt x="562" y="235"/>
                    <a:pt x="551" y="227"/>
                  </a:cubicBezTo>
                  <a:cubicBezTo>
                    <a:pt x="543" y="221"/>
                    <a:pt x="537" y="225"/>
                    <a:pt x="523" y="231"/>
                  </a:cubicBezTo>
                  <a:cubicBezTo>
                    <a:pt x="499" y="241"/>
                    <a:pt x="474" y="256"/>
                    <a:pt x="455" y="264"/>
                  </a:cubicBezTo>
                  <a:cubicBezTo>
                    <a:pt x="376" y="302"/>
                    <a:pt x="296" y="361"/>
                    <a:pt x="217" y="403"/>
                  </a:cubicBezTo>
                  <a:cubicBezTo>
                    <a:pt x="216" y="403"/>
                    <a:pt x="214" y="405"/>
                    <a:pt x="216" y="405"/>
                  </a:cubicBezTo>
                  <a:cubicBezTo>
                    <a:pt x="216" y="404"/>
                    <a:pt x="216" y="404"/>
                    <a:pt x="217" y="404"/>
                  </a:cubicBezTo>
                  <a:cubicBezTo>
                    <a:pt x="264" y="413"/>
                    <a:pt x="300" y="425"/>
                    <a:pt x="340" y="444"/>
                  </a:cubicBezTo>
                  <a:cubicBezTo>
                    <a:pt x="365" y="456"/>
                    <a:pt x="394" y="465"/>
                    <a:pt x="422" y="472"/>
                  </a:cubicBezTo>
                  <a:cubicBezTo>
                    <a:pt x="465" y="485"/>
                    <a:pt x="508" y="498"/>
                    <a:pt x="544" y="512"/>
                  </a:cubicBezTo>
                  <a:cubicBezTo>
                    <a:pt x="558" y="518"/>
                    <a:pt x="571" y="521"/>
                    <a:pt x="584" y="526"/>
                  </a:cubicBezTo>
                  <a:cubicBezTo>
                    <a:pt x="606" y="535"/>
                    <a:pt x="642" y="561"/>
                    <a:pt x="667" y="561"/>
                  </a:cubicBezTo>
                  <a:cubicBezTo>
                    <a:pt x="676" y="561"/>
                    <a:pt x="683" y="554"/>
                    <a:pt x="692" y="557"/>
                  </a:cubicBezTo>
                  <a:cubicBezTo>
                    <a:pt x="781" y="491"/>
                    <a:pt x="891" y="444"/>
                    <a:pt x="980" y="377"/>
                  </a:cubicBezTo>
                  <a:cubicBezTo>
                    <a:pt x="1037" y="346"/>
                    <a:pt x="1093" y="308"/>
                    <a:pt x="1154" y="277"/>
                  </a:cubicBezTo>
                  <a:cubicBezTo>
                    <a:pt x="1214" y="246"/>
                    <a:pt x="1281" y="223"/>
                    <a:pt x="1331" y="179"/>
                  </a:cubicBezTo>
                  <a:cubicBezTo>
                    <a:pt x="1322" y="159"/>
                    <a:pt x="1300" y="158"/>
                    <a:pt x="1282" y="154"/>
                  </a:cubicBezTo>
                  <a:cubicBezTo>
                    <a:pt x="1263" y="149"/>
                    <a:pt x="1242" y="147"/>
                    <a:pt x="1224" y="140"/>
                  </a:cubicBezTo>
                  <a:cubicBezTo>
                    <a:pt x="1167" y="118"/>
                    <a:pt x="1106" y="109"/>
                    <a:pt x="1043" y="99"/>
                  </a:cubicBezTo>
                  <a:cubicBezTo>
                    <a:pt x="974" y="88"/>
                    <a:pt x="912" y="79"/>
                    <a:pt x="848" y="75"/>
                  </a:cubicBezTo>
                  <a:cubicBezTo>
                    <a:pt x="821" y="67"/>
                    <a:pt x="793" y="63"/>
                    <a:pt x="765" y="57"/>
                  </a:cubicBezTo>
                  <a:cubicBezTo>
                    <a:pt x="738" y="51"/>
                    <a:pt x="712" y="44"/>
                    <a:pt x="689" y="35"/>
                  </a:cubicBezTo>
                  <a:cubicBezTo>
                    <a:pt x="637" y="21"/>
                    <a:pt x="587" y="1"/>
                    <a:pt x="539" y="24"/>
                  </a:cubicBezTo>
                  <a:cubicBezTo>
                    <a:pt x="512" y="37"/>
                    <a:pt x="484" y="55"/>
                    <a:pt x="458" y="71"/>
                  </a:cubicBezTo>
                  <a:cubicBezTo>
                    <a:pt x="404" y="105"/>
                    <a:pt x="350" y="135"/>
                    <a:pt x="297" y="166"/>
                  </a:cubicBezTo>
                  <a:cubicBezTo>
                    <a:pt x="270" y="182"/>
                    <a:pt x="245" y="199"/>
                    <a:pt x="219" y="212"/>
                  </a:cubicBezTo>
                  <a:cubicBezTo>
                    <a:pt x="168" y="238"/>
                    <a:pt x="109" y="267"/>
                    <a:pt x="54" y="291"/>
                  </a:cubicBezTo>
                  <a:cubicBezTo>
                    <a:pt x="51" y="306"/>
                    <a:pt x="28" y="312"/>
                    <a:pt x="26" y="328"/>
                  </a:cubicBezTo>
                  <a:cubicBezTo>
                    <a:pt x="24" y="340"/>
                    <a:pt x="40" y="349"/>
                    <a:pt x="54" y="349"/>
                  </a:cubicBezTo>
                  <a:cubicBezTo>
                    <a:pt x="70" y="358"/>
                    <a:pt x="91" y="367"/>
                    <a:pt x="108" y="370"/>
                  </a:cubicBezTo>
                  <a:cubicBezTo>
                    <a:pt x="122" y="381"/>
                    <a:pt x="141" y="390"/>
                    <a:pt x="160" y="392"/>
                  </a:cubicBezTo>
                  <a:cubicBezTo>
                    <a:pt x="179" y="376"/>
                    <a:pt x="205" y="374"/>
                    <a:pt x="225" y="360"/>
                  </a:cubicBezTo>
                  <a:cubicBezTo>
                    <a:pt x="237" y="352"/>
                    <a:pt x="245" y="341"/>
                    <a:pt x="257" y="333"/>
                  </a:cubicBezTo>
                  <a:cubicBezTo>
                    <a:pt x="269" y="325"/>
                    <a:pt x="283" y="318"/>
                    <a:pt x="296" y="311"/>
                  </a:cubicBezTo>
                  <a:cubicBezTo>
                    <a:pt x="321" y="295"/>
                    <a:pt x="344" y="276"/>
                    <a:pt x="372" y="264"/>
                  </a:cubicBezTo>
                  <a:cubicBezTo>
                    <a:pt x="427" y="241"/>
                    <a:pt x="480" y="213"/>
                    <a:pt x="539" y="192"/>
                  </a:cubicBezTo>
                  <a:cubicBezTo>
                    <a:pt x="553" y="170"/>
                    <a:pt x="570" y="152"/>
                    <a:pt x="601" y="147"/>
                  </a:cubicBezTo>
                  <a:cubicBezTo>
                    <a:pt x="615" y="145"/>
                    <a:pt x="616" y="146"/>
                    <a:pt x="627" y="147"/>
                  </a:cubicBezTo>
                  <a:cubicBezTo>
                    <a:pt x="646" y="150"/>
                    <a:pt x="657" y="152"/>
                    <a:pt x="666" y="159"/>
                  </a:cubicBezTo>
                  <a:cubicBezTo>
                    <a:pt x="676" y="166"/>
                    <a:pt x="682" y="181"/>
                    <a:pt x="688" y="191"/>
                  </a:cubicBezTo>
                  <a:cubicBezTo>
                    <a:pt x="687" y="211"/>
                    <a:pt x="678" y="223"/>
                    <a:pt x="666" y="232"/>
                  </a:cubicBezTo>
                  <a:cubicBezTo>
                    <a:pt x="642" y="245"/>
                    <a:pt x="620" y="242"/>
                    <a:pt x="595" y="238"/>
                  </a:cubicBezTo>
                  <a:close/>
                  <a:moveTo>
                    <a:pt x="1163" y="688"/>
                  </a:moveTo>
                  <a:cubicBezTo>
                    <a:pt x="1152" y="679"/>
                    <a:pt x="1142" y="670"/>
                    <a:pt x="1133" y="660"/>
                  </a:cubicBezTo>
                  <a:cubicBezTo>
                    <a:pt x="1120" y="662"/>
                    <a:pt x="1102" y="664"/>
                    <a:pt x="1090" y="667"/>
                  </a:cubicBezTo>
                  <a:cubicBezTo>
                    <a:pt x="1094" y="678"/>
                    <a:pt x="1100" y="687"/>
                    <a:pt x="1105" y="697"/>
                  </a:cubicBezTo>
                  <a:cubicBezTo>
                    <a:pt x="1104" y="711"/>
                    <a:pt x="1107" y="724"/>
                    <a:pt x="1105" y="738"/>
                  </a:cubicBezTo>
                  <a:cubicBezTo>
                    <a:pt x="1105" y="744"/>
                    <a:pt x="1101" y="751"/>
                    <a:pt x="1102" y="758"/>
                  </a:cubicBezTo>
                  <a:cubicBezTo>
                    <a:pt x="1103" y="765"/>
                    <a:pt x="1110" y="773"/>
                    <a:pt x="1112" y="783"/>
                  </a:cubicBezTo>
                  <a:cubicBezTo>
                    <a:pt x="1113" y="792"/>
                    <a:pt x="1111" y="800"/>
                    <a:pt x="1113" y="810"/>
                  </a:cubicBezTo>
                  <a:cubicBezTo>
                    <a:pt x="1122" y="810"/>
                    <a:pt x="1124" y="802"/>
                    <a:pt x="1132" y="800"/>
                  </a:cubicBezTo>
                  <a:cubicBezTo>
                    <a:pt x="1133" y="790"/>
                    <a:pt x="1134" y="781"/>
                    <a:pt x="1133" y="771"/>
                  </a:cubicBezTo>
                  <a:cubicBezTo>
                    <a:pt x="1132" y="761"/>
                    <a:pt x="1125" y="749"/>
                    <a:pt x="1132" y="743"/>
                  </a:cubicBezTo>
                  <a:cubicBezTo>
                    <a:pt x="1138" y="758"/>
                    <a:pt x="1140" y="783"/>
                    <a:pt x="1141" y="799"/>
                  </a:cubicBezTo>
                  <a:cubicBezTo>
                    <a:pt x="1145" y="798"/>
                    <a:pt x="1150" y="798"/>
                    <a:pt x="1153" y="796"/>
                  </a:cubicBezTo>
                  <a:cubicBezTo>
                    <a:pt x="1153" y="783"/>
                    <a:pt x="1155" y="774"/>
                    <a:pt x="1155" y="763"/>
                  </a:cubicBezTo>
                  <a:cubicBezTo>
                    <a:pt x="1150" y="756"/>
                    <a:pt x="1152" y="747"/>
                    <a:pt x="1149" y="739"/>
                  </a:cubicBezTo>
                  <a:cubicBezTo>
                    <a:pt x="1146" y="728"/>
                    <a:pt x="1135" y="718"/>
                    <a:pt x="1139" y="709"/>
                  </a:cubicBezTo>
                  <a:cubicBezTo>
                    <a:pt x="1152" y="725"/>
                    <a:pt x="1159" y="752"/>
                    <a:pt x="1163" y="774"/>
                  </a:cubicBezTo>
                  <a:cubicBezTo>
                    <a:pt x="1172" y="774"/>
                    <a:pt x="1176" y="781"/>
                    <a:pt x="1184" y="780"/>
                  </a:cubicBezTo>
                  <a:cubicBezTo>
                    <a:pt x="1197" y="748"/>
                    <a:pt x="1171" y="715"/>
                    <a:pt x="1163" y="688"/>
                  </a:cubicBezTo>
                  <a:close/>
                  <a:moveTo>
                    <a:pt x="1138" y="651"/>
                  </a:moveTo>
                  <a:cubicBezTo>
                    <a:pt x="1153" y="648"/>
                    <a:pt x="1170" y="650"/>
                    <a:pt x="1171" y="634"/>
                  </a:cubicBezTo>
                  <a:cubicBezTo>
                    <a:pt x="1175" y="602"/>
                    <a:pt x="1152" y="588"/>
                    <a:pt x="1135" y="576"/>
                  </a:cubicBezTo>
                  <a:cubicBezTo>
                    <a:pt x="1127" y="556"/>
                    <a:pt x="1146" y="523"/>
                    <a:pt x="1124" y="521"/>
                  </a:cubicBezTo>
                  <a:cubicBezTo>
                    <a:pt x="1122" y="521"/>
                    <a:pt x="1111" y="524"/>
                    <a:pt x="1107" y="526"/>
                  </a:cubicBezTo>
                  <a:cubicBezTo>
                    <a:pt x="1100" y="529"/>
                    <a:pt x="1095" y="539"/>
                    <a:pt x="1088" y="541"/>
                  </a:cubicBezTo>
                  <a:cubicBezTo>
                    <a:pt x="1087" y="550"/>
                    <a:pt x="1097" y="564"/>
                    <a:pt x="1082" y="563"/>
                  </a:cubicBezTo>
                  <a:cubicBezTo>
                    <a:pt x="1082" y="559"/>
                    <a:pt x="1081" y="555"/>
                    <a:pt x="1079" y="553"/>
                  </a:cubicBezTo>
                  <a:cubicBezTo>
                    <a:pt x="1068" y="573"/>
                    <a:pt x="1055" y="601"/>
                    <a:pt x="1061" y="622"/>
                  </a:cubicBezTo>
                  <a:cubicBezTo>
                    <a:pt x="1076" y="606"/>
                    <a:pt x="1089" y="577"/>
                    <a:pt x="1110" y="590"/>
                  </a:cubicBezTo>
                  <a:cubicBezTo>
                    <a:pt x="1141" y="623"/>
                    <a:pt x="1058" y="622"/>
                    <a:pt x="1080" y="656"/>
                  </a:cubicBezTo>
                  <a:cubicBezTo>
                    <a:pt x="1088" y="655"/>
                    <a:pt x="1106" y="654"/>
                    <a:pt x="1119" y="652"/>
                  </a:cubicBezTo>
                  <a:cubicBezTo>
                    <a:pt x="1121" y="647"/>
                    <a:pt x="1126" y="645"/>
                    <a:pt x="1132" y="644"/>
                  </a:cubicBezTo>
                  <a:cubicBezTo>
                    <a:pt x="1132" y="648"/>
                    <a:pt x="1135" y="649"/>
                    <a:pt x="1138" y="651"/>
                  </a:cubicBezTo>
                  <a:close/>
                  <a:moveTo>
                    <a:pt x="1074" y="626"/>
                  </a:moveTo>
                  <a:cubicBezTo>
                    <a:pt x="1083" y="617"/>
                    <a:pt x="1097" y="615"/>
                    <a:pt x="1104" y="604"/>
                  </a:cubicBezTo>
                  <a:cubicBezTo>
                    <a:pt x="1103" y="602"/>
                    <a:pt x="1099" y="602"/>
                    <a:pt x="1098" y="599"/>
                  </a:cubicBezTo>
                  <a:cubicBezTo>
                    <a:pt x="1086" y="602"/>
                    <a:pt x="1075" y="622"/>
                    <a:pt x="1074" y="626"/>
                  </a:cubicBezTo>
                  <a:close/>
                  <a:moveTo>
                    <a:pt x="1097" y="769"/>
                  </a:moveTo>
                  <a:cubicBezTo>
                    <a:pt x="1096" y="776"/>
                    <a:pt x="1096" y="779"/>
                    <a:pt x="1089" y="781"/>
                  </a:cubicBezTo>
                  <a:cubicBezTo>
                    <a:pt x="1074" y="774"/>
                    <a:pt x="1053" y="779"/>
                    <a:pt x="1041" y="783"/>
                  </a:cubicBezTo>
                  <a:cubicBezTo>
                    <a:pt x="1042" y="779"/>
                    <a:pt x="1038" y="780"/>
                    <a:pt x="1038" y="778"/>
                  </a:cubicBezTo>
                  <a:cubicBezTo>
                    <a:pt x="1052" y="755"/>
                    <a:pt x="1062" y="728"/>
                    <a:pt x="1068" y="697"/>
                  </a:cubicBezTo>
                  <a:cubicBezTo>
                    <a:pt x="1062" y="693"/>
                    <a:pt x="1060" y="686"/>
                    <a:pt x="1053" y="683"/>
                  </a:cubicBezTo>
                  <a:cubicBezTo>
                    <a:pt x="1046" y="690"/>
                    <a:pt x="1036" y="700"/>
                    <a:pt x="1026" y="695"/>
                  </a:cubicBezTo>
                  <a:cubicBezTo>
                    <a:pt x="995" y="714"/>
                    <a:pt x="968" y="743"/>
                    <a:pt x="953" y="776"/>
                  </a:cubicBezTo>
                  <a:cubicBezTo>
                    <a:pt x="952" y="779"/>
                    <a:pt x="951" y="782"/>
                    <a:pt x="952" y="785"/>
                  </a:cubicBezTo>
                  <a:cubicBezTo>
                    <a:pt x="946" y="790"/>
                    <a:pt x="941" y="811"/>
                    <a:pt x="931" y="797"/>
                  </a:cubicBezTo>
                  <a:cubicBezTo>
                    <a:pt x="931" y="788"/>
                    <a:pt x="925" y="772"/>
                    <a:pt x="917" y="764"/>
                  </a:cubicBezTo>
                  <a:cubicBezTo>
                    <a:pt x="902" y="749"/>
                    <a:pt x="883" y="750"/>
                    <a:pt x="870" y="743"/>
                  </a:cubicBezTo>
                  <a:cubicBezTo>
                    <a:pt x="866" y="737"/>
                    <a:pt x="877" y="735"/>
                    <a:pt x="872" y="730"/>
                  </a:cubicBezTo>
                  <a:cubicBezTo>
                    <a:pt x="827" y="744"/>
                    <a:pt x="765" y="758"/>
                    <a:pt x="713" y="751"/>
                  </a:cubicBezTo>
                  <a:cubicBezTo>
                    <a:pt x="716" y="760"/>
                    <a:pt x="730" y="768"/>
                    <a:pt x="738" y="775"/>
                  </a:cubicBezTo>
                  <a:cubicBezTo>
                    <a:pt x="772" y="815"/>
                    <a:pt x="802" y="882"/>
                    <a:pt x="787" y="956"/>
                  </a:cubicBezTo>
                  <a:cubicBezTo>
                    <a:pt x="859" y="912"/>
                    <a:pt x="935" y="868"/>
                    <a:pt x="1018" y="836"/>
                  </a:cubicBezTo>
                  <a:cubicBezTo>
                    <a:pt x="1046" y="825"/>
                    <a:pt x="1077" y="819"/>
                    <a:pt x="1103" y="802"/>
                  </a:cubicBezTo>
                  <a:cubicBezTo>
                    <a:pt x="1103" y="790"/>
                    <a:pt x="1104" y="776"/>
                    <a:pt x="1097" y="769"/>
                  </a:cubicBezTo>
                  <a:close/>
                  <a:moveTo>
                    <a:pt x="1094" y="743"/>
                  </a:moveTo>
                  <a:cubicBezTo>
                    <a:pt x="1101" y="720"/>
                    <a:pt x="1096" y="690"/>
                    <a:pt x="1083" y="677"/>
                  </a:cubicBezTo>
                  <a:cubicBezTo>
                    <a:pt x="1084" y="687"/>
                    <a:pt x="1077" y="690"/>
                    <a:pt x="1075" y="695"/>
                  </a:cubicBezTo>
                  <a:cubicBezTo>
                    <a:pt x="1074" y="699"/>
                    <a:pt x="1077" y="705"/>
                    <a:pt x="1075" y="712"/>
                  </a:cubicBezTo>
                  <a:cubicBezTo>
                    <a:pt x="1071" y="731"/>
                    <a:pt x="1057" y="747"/>
                    <a:pt x="1057" y="768"/>
                  </a:cubicBezTo>
                  <a:cubicBezTo>
                    <a:pt x="1065" y="768"/>
                    <a:pt x="1089" y="773"/>
                    <a:pt x="1092" y="758"/>
                  </a:cubicBezTo>
                  <a:cubicBezTo>
                    <a:pt x="1092" y="752"/>
                    <a:pt x="1088" y="751"/>
                    <a:pt x="1089" y="745"/>
                  </a:cubicBezTo>
                  <a:cubicBezTo>
                    <a:pt x="1091" y="742"/>
                    <a:pt x="1095" y="748"/>
                    <a:pt x="1094" y="743"/>
                  </a:cubicBezTo>
                  <a:close/>
                  <a:moveTo>
                    <a:pt x="1077" y="542"/>
                  </a:moveTo>
                  <a:cubicBezTo>
                    <a:pt x="1076" y="541"/>
                    <a:pt x="1076" y="540"/>
                    <a:pt x="1075" y="538"/>
                  </a:cubicBezTo>
                  <a:cubicBezTo>
                    <a:pt x="1052" y="479"/>
                    <a:pt x="1025" y="427"/>
                    <a:pt x="978" y="392"/>
                  </a:cubicBezTo>
                  <a:cubicBezTo>
                    <a:pt x="883" y="456"/>
                    <a:pt x="779" y="506"/>
                    <a:pt x="686" y="573"/>
                  </a:cubicBezTo>
                  <a:cubicBezTo>
                    <a:pt x="651" y="573"/>
                    <a:pt x="632" y="557"/>
                    <a:pt x="605" y="546"/>
                  </a:cubicBezTo>
                  <a:cubicBezTo>
                    <a:pt x="601" y="544"/>
                    <a:pt x="596" y="545"/>
                    <a:pt x="592" y="543"/>
                  </a:cubicBezTo>
                  <a:cubicBezTo>
                    <a:pt x="576" y="537"/>
                    <a:pt x="560" y="527"/>
                    <a:pt x="544" y="521"/>
                  </a:cubicBezTo>
                  <a:cubicBezTo>
                    <a:pt x="526" y="514"/>
                    <a:pt x="508" y="510"/>
                    <a:pt x="489" y="505"/>
                  </a:cubicBezTo>
                  <a:cubicBezTo>
                    <a:pt x="466" y="498"/>
                    <a:pt x="445" y="488"/>
                    <a:pt x="423" y="481"/>
                  </a:cubicBezTo>
                  <a:cubicBezTo>
                    <a:pt x="399" y="473"/>
                    <a:pt x="374" y="467"/>
                    <a:pt x="349" y="459"/>
                  </a:cubicBezTo>
                  <a:cubicBezTo>
                    <a:pt x="342" y="463"/>
                    <a:pt x="337" y="471"/>
                    <a:pt x="330" y="475"/>
                  </a:cubicBezTo>
                  <a:cubicBezTo>
                    <a:pt x="288" y="530"/>
                    <a:pt x="256" y="596"/>
                    <a:pt x="232" y="669"/>
                  </a:cubicBezTo>
                  <a:cubicBezTo>
                    <a:pt x="237" y="669"/>
                    <a:pt x="237" y="676"/>
                    <a:pt x="235" y="678"/>
                  </a:cubicBezTo>
                  <a:cubicBezTo>
                    <a:pt x="239" y="682"/>
                    <a:pt x="244" y="686"/>
                    <a:pt x="246" y="693"/>
                  </a:cubicBezTo>
                  <a:cubicBezTo>
                    <a:pt x="336" y="753"/>
                    <a:pt x="440" y="805"/>
                    <a:pt x="570" y="816"/>
                  </a:cubicBezTo>
                  <a:cubicBezTo>
                    <a:pt x="576" y="821"/>
                    <a:pt x="580" y="819"/>
                    <a:pt x="587" y="820"/>
                  </a:cubicBezTo>
                  <a:cubicBezTo>
                    <a:pt x="603" y="821"/>
                    <a:pt x="622" y="830"/>
                    <a:pt x="638" y="825"/>
                  </a:cubicBezTo>
                  <a:cubicBezTo>
                    <a:pt x="643" y="804"/>
                    <a:pt x="655" y="792"/>
                    <a:pt x="668" y="780"/>
                  </a:cubicBezTo>
                  <a:cubicBezTo>
                    <a:pt x="686" y="770"/>
                    <a:pt x="704" y="781"/>
                    <a:pt x="722" y="774"/>
                  </a:cubicBezTo>
                  <a:cubicBezTo>
                    <a:pt x="712" y="762"/>
                    <a:pt x="699" y="757"/>
                    <a:pt x="684" y="753"/>
                  </a:cubicBezTo>
                  <a:cubicBezTo>
                    <a:pt x="684" y="744"/>
                    <a:pt x="690" y="742"/>
                    <a:pt x="697" y="741"/>
                  </a:cubicBezTo>
                  <a:cubicBezTo>
                    <a:pt x="721" y="738"/>
                    <a:pt x="748" y="746"/>
                    <a:pt x="774" y="743"/>
                  </a:cubicBezTo>
                  <a:cubicBezTo>
                    <a:pt x="813" y="738"/>
                    <a:pt x="848" y="726"/>
                    <a:pt x="885" y="718"/>
                  </a:cubicBezTo>
                  <a:cubicBezTo>
                    <a:pt x="913" y="695"/>
                    <a:pt x="952" y="682"/>
                    <a:pt x="983" y="665"/>
                  </a:cubicBezTo>
                  <a:cubicBezTo>
                    <a:pt x="962" y="658"/>
                    <a:pt x="947" y="649"/>
                    <a:pt x="930" y="633"/>
                  </a:cubicBezTo>
                  <a:cubicBezTo>
                    <a:pt x="909" y="614"/>
                    <a:pt x="885" y="587"/>
                    <a:pt x="911" y="565"/>
                  </a:cubicBezTo>
                  <a:cubicBezTo>
                    <a:pt x="926" y="558"/>
                    <a:pt x="939" y="565"/>
                    <a:pt x="947" y="555"/>
                  </a:cubicBezTo>
                  <a:cubicBezTo>
                    <a:pt x="955" y="545"/>
                    <a:pt x="950" y="528"/>
                    <a:pt x="955" y="516"/>
                  </a:cubicBezTo>
                  <a:cubicBezTo>
                    <a:pt x="958" y="509"/>
                    <a:pt x="966" y="503"/>
                    <a:pt x="972" y="501"/>
                  </a:cubicBezTo>
                  <a:cubicBezTo>
                    <a:pt x="1021" y="514"/>
                    <a:pt x="1037" y="561"/>
                    <a:pt x="1052" y="608"/>
                  </a:cubicBezTo>
                  <a:cubicBezTo>
                    <a:pt x="1054" y="581"/>
                    <a:pt x="1064" y="562"/>
                    <a:pt x="1077" y="542"/>
                  </a:cubicBezTo>
                  <a:close/>
                  <a:moveTo>
                    <a:pt x="1036" y="639"/>
                  </a:moveTo>
                  <a:cubicBezTo>
                    <a:pt x="1027" y="653"/>
                    <a:pt x="1027" y="668"/>
                    <a:pt x="1031" y="685"/>
                  </a:cubicBezTo>
                  <a:cubicBezTo>
                    <a:pt x="1044" y="685"/>
                    <a:pt x="1043" y="671"/>
                    <a:pt x="1053" y="668"/>
                  </a:cubicBezTo>
                  <a:cubicBezTo>
                    <a:pt x="1061" y="670"/>
                    <a:pt x="1061" y="681"/>
                    <a:pt x="1071" y="682"/>
                  </a:cubicBezTo>
                  <a:cubicBezTo>
                    <a:pt x="1076" y="654"/>
                    <a:pt x="1059" y="639"/>
                    <a:pt x="1036" y="639"/>
                  </a:cubicBezTo>
                  <a:close/>
                  <a:moveTo>
                    <a:pt x="1024" y="563"/>
                  </a:moveTo>
                  <a:cubicBezTo>
                    <a:pt x="1011" y="550"/>
                    <a:pt x="999" y="555"/>
                    <a:pt x="988" y="566"/>
                  </a:cubicBezTo>
                  <a:cubicBezTo>
                    <a:pt x="1004" y="578"/>
                    <a:pt x="1019" y="593"/>
                    <a:pt x="1027" y="611"/>
                  </a:cubicBezTo>
                  <a:cubicBezTo>
                    <a:pt x="1030" y="616"/>
                    <a:pt x="1028" y="627"/>
                    <a:pt x="1037" y="628"/>
                  </a:cubicBezTo>
                  <a:cubicBezTo>
                    <a:pt x="1044" y="615"/>
                    <a:pt x="1039" y="577"/>
                    <a:pt x="1024" y="563"/>
                  </a:cubicBezTo>
                  <a:close/>
                  <a:moveTo>
                    <a:pt x="986" y="573"/>
                  </a:moveTo>
                  <a:cubicBezTo>
                    <a:pt x="988" y="601"/>
                    <a:pt x="1008" y="616"/>
                    <a:pt x="1022" y="627"/>
                  </a:cubicBezTo>
                  <a:cubicBezTo>
                    <a:pt x="1015" y="604"/>
                    <a:pt x="1003" y="586"/>
                    <a:pt x="986" y="573"/>
                  </a:cubicBezTo>
                  <a:close/>
                  <a:moveTo>
                    <a:pt x="986" y="552"/>
                  </a:moveTo>
                  <a:cubicBezTo>
                    <a:pt x="992" y="547"/>
                    <a:pt x="999" y="541"/>
                    <a:pt x="1009" y="542"/>
                  </a:cubicBezTo>
                  <a:cubicBezTo>
                    <a:pt x="1012" y="543"/>
                    <a:pt x="1019" y="551"/>
                    <a:pt x="1017" y="546"/>
                  </a:cubicBezTo>
                  <a:cubicBezTo>
                    <a:pt x="1010" y="536"/>
                    <a:pt x="988" y="511"/>
                    <a:pt x="975" y="512"/>
                  </a:cubicBezTo>
                  <a:cubicBezTo>
                    <a:pt x="955" y="514"/>
                    <a:pt x="967" y="549"/>
                    <a:pt x="955" y="562"/>
                  </a:cubicBezTo>
                  <a:cubicBezTo>
                    <a:pt x="942" y="576"/>
                    <a:pt x="930" y="567"/>
                    <a:pt x="915" y="575"/>
                  </a:cubicBezTo>
                  <a:cubicBezTo>
                    <a:pt x="902" y="589"/>
                    <a:pt x="919" y="610"/>
                    <a:pt x="931" y="622"/>
                  </a:cubicBezTo>
                  <a:cubicBezTo>
                    <a:pt x="951" y="642"/>
                    <a:pt x="976" y="653"/>
                    <a:pt x="1001" y="659"/>
                  </a:cubicBezTo>
                  <a:cubicBezTo>
                    <a:pt x="1009" y="656"/>
                    <a:pt x="1014" y="657"/>
                    <a:pt x="1019" y="659"/>
                  </a:cubicBezTo>
                  <a:cubicBezTo>
                    <a:pt x="1019" y="653"/>
                    <a:pt x="1021" y="649"/>
                    <a:pt x="1022" y="644"/>
                  </a:cubicBezTo>
                  <a:cubicBezTo>
                    <a:pt x="1001" y="619"/>
                    <a:pt x="963" y="591"/>
                    <a:pt x="978" y="552"/>
                  </a:cubicBezTo>
                  <a:cubicBezTo>
                    <a:pt x="983" y="549"/>
                    <a:pt x="983" y="554"/>
                    <a:pt x="986" y="552"/>
                  </a:cubicBezTo>
                  <a:close/>
                  <a:moveTo>
                    <a:pt x="982" y="718"/>
                  </a:moveTo>
                  <a:cubicBezTo>
                    <a:pt x="993" y="706"/>
                    <a:pt x="1026" y="692"/>
                    <a:pt x="1019" y="673"/>
                  </a:cubicBezTo>
                  <a:cubicBezTo>
                    <a:pt x="1014" y="670"/>
                    <a:pt x="1009" y="674"/>
                    <a:pt x="1003" y="670"/>
                  </a:cubicBezTo>
                  <a:cubicBezTo>
                    <a:pt x="971" y="682"/>
                    <a:pt x="933" y="698"/>
                    <a:pt x="902" y="715"/>
                  </a:cubicBezTo>
                  <a:cubicBezTo>
                    <a:pt x="903" y="718"/>
                    <a:pt x="902" y="720"/>
                    <a:pt x="900" y="722"/>
                  </a:cubicBezTo>
                  <a:cubicBezTo>
                    <a:pt x="893" y="725"/>
                    <a:pt x="885" y="727"/>
                    <a:pt x="884" y="736"/>
                  </a:cubicBezTo>
                  <a:cubicBezTo>
                    <a:pt x="901" y="741"/>
                    <a:pt x="911" y="750"/>
                    <a:pt x="926" y="759"/>
                  </a:cubicBezTo>
                  <a:cubicBezTo>
                    <a:pt x="931" y="768"/>
                    <a:pt x="933" y="778"/>
                    <a:pt x="941" y="784"/>
                  </a:cubicBezTo>
                  <a:cubicBezTo>
                    <a:pt x="952" y="762"/>
                    <a:pt x="963" y="737"/>
                    <a:pt x="982" y="718"/>
                  </a:cubicBezTo>
                  <a:close/>
                  <a:moveTo>
                    <a:pt x="647" y="839"/>
                  </a:moveTo>
                  <a:cubicBezTo>
                    <a:pt x="652" y="876"/>
                    <a:pt x="657" y="917"/>
                    <a:pt x="679" y="941"/>
                  </a:cubicBezTo>
                  <a:cubicBezTo>
                    <a:pt x="703" y="966"/>
                    <a:pt x="749" y="994"/>
                    <a:pt x="775" y="959"/>
                  </a:cubicBezTo>
                  <a:cubicBezTo>
                    <a:pt x="781" y="938"/>
                    <a:pt x="782" y="911"/>
                    <a:pt x="779" y="893"/>
                  </a:cubicBezTo>
                  <a:cubicBezTo>
                    <a:pt x="756" y="900"/>
                    <a:pt x="749" y="916"/>
                    <a:pt x="721" y="918"/>
                  </a:cubicBezTo>
                  <a:cubicBezTo>
                    <a:pt x="699" y="912"/>
                    <a:pt x="692" y="889"/>
                    <a:pt x="684" y="871"/>
                  </a:cubicBezTo>
                  <a:cubicBezTo>
                    <a:pt x="679" y="857"/>
                    <a:pt x="670" y="850"/>
                    <a:pt x="679" y="842"/>
                  </a:cubicBezTo>
                  <a:cubicBezTo>
                    <a:pt x="695" y="852"/>
                    <a:pt x="719" y="847"/>
                    <a:pt x="737" y="839"/>
                  </a:cubicBezTo>
                  <a:cubicBezTo>
                    <a:pt x="727" y="813"/>
                    <a:pt x="711" y="790"/>
                    <a:pt x="683" y="786"/>
                  </a:cubicBezTo>
                  <a:cubicBezTo>
                    <a:pt x="666" y="793"/>
                    <a:pt x="656" y="807"/>
                    <a:pt x="650" y="825"/>
                  </a:cubicBezTo>
                  <a:cubicBezTo>
                    <a:pt x="652" y="826"/>
                    <a:pt x="654" y="829"/>
                    <a:pt x="653" y="834"/>
                  </a:cubicBezTo>
                  <a:cubicBezTo>
                    <a:pt x="652" y="836"/>
                    <a:pt x="650" y="838"/>
                    <a:pt x="647" y="839"/>
                  </a:cubicBezTo>
                  <a:close/>
                  <a:moveTo>
                    <a:pt x="729" y="784"/>
                  </a:moveTo>
                  <a:cubicBezTo>
                    <a:pt x="723" y="786"/>
                    <a:pt x="719" y="784"/>
                    <a:pt x="713" y="789"/>
                  </a:cubicBezTo>
                  <a:cubicBezTo>
                    <a:pt x="743" y="807"/>
                    <a:pt x="759" y="853"/>
                    <a:pt x="749" y="896"/>
                  </a:cubicBezTo>
                  <a:cubicBezTo>
                    <a:pt x="761" y="891"/>
                    <a:pt x="770" y="884"/>
                    <a:pt x="778" y="876"/>
                  </a:cubicBezTo>
                  <a:cubicBezTo>
                    <a:pt x="771" y="839"/>
                    <a:pt x="753" y="807"/>
                    <a:pt x="729" y="784"/>
                  </a:cubicBezTo>
                  <a:close/>
                  <a:moveTo>
                    <a:pt x="722" y="907"/>
                  </a:moveTo>
                  <a:cubicBezTo>
                    <a:pt x="743" y="907"/>
                    <a:pt x="746" y="865"/>
                    <a:pt x="739" y="849"/>
                  </a:cubicBezTo>
                  <a:cubicBezTo>
                    <a:pt x="728" y="858"/>
                    <a:pt x="706" y="859"/>
                    <a:pt x="689" y="860"/>
                  </a:cubicBezTo>
                  <a:cubicBezTo>
                    <a:pt x="698" y="871"/>
                    <a:pt x="704" y="907"/>
                    <a:pt x="722" y="907"/>
                  </a:cubicBezTo>
                  <a:close/>
                  <a:moveTo>
                    <a:pt x="559" y="207"/>
                  </a:moveTo>
                  <a:cubicBezTo>
                    <a:pt x="556" y="201"/>
                    <a:pt x="556" y="192"/>
                    <a:pt x="554" y="187"/>
                  </a:cubicBezTo>
                  <a:cubicBezTo>
                    <a:pt x="550" y="191"/>
                    <a:pt x="548" y="196"/>
                    <a:pt x="547" y="202"/>
                  </a:cubicBezTo>
                  <a:cubicBezTo>
                    <a:pt x="553" y="206"/>
                    <a:pt x="559" y="209"/>
                    <a:pt x="559" y="218"/>
                  </a:cubicBezTo>
                  <a:cubicBezTo>
                    <a:pt x="590" y="233"/>
                    <a:pt x="669" y="247"/>
                    <a:pt x="674" y="197"/>
                  </a:cubicBezTo>
                  <a:cubicBezTo>
                    <a:pt x="653" y="230"/>
                    <a:pt x="590" y="229"/>
                    <a:pt x="559" y="207"/>
                  </a:cubicBezTo>
                  <a:close/>
                  <a:moveTo>
                    <a:pt x="656" y="171"/>
                  </a:moveTo>
                  <a:cubicBezTo>
                    <a:pt x="654" y="167"/>
                    <a:pt x="651" y="165"/>
                    <a:pt x="648" y="162"/>
                  </a:cubicBezTo>
                  <a:cubicBezTo>
                    <a:pt x="622" y="153"/>
                    <a:pt x="542" y="156"/>
                    <a:pt x="572" y="203"/>
                  </a:cubicBezTo>
                  <a:cubicBezTo>
                    <a:pt x="595" y="219"/>
                    <a:pt x="668" y="220"/>
                    <a:pt x="666" y="182"/>
                  </a:cubicBezTo>
                  <a:cubicBezTo>
                    <a:pt x="661" y="179"/>
                    <a:pt x="658" y="174"/>
                    <a:pt x="653" y="170"/>
                  </a:cubicBezTo>
                  <a:cubicBezTo>
                    <a:pt x="655" y="170"/>
                    <a:pt x="655" y="171"/>
                    <a:pt x="656" y="171"/>
                  </a:cubicBezTo>
                  <a:close/>
                  <a:moveTo>
                    <a:pt x="536" y="206"/>
                  </a:moveTo>
                  <a:cubicBezTo>
                    <a:pt x="519" y="211"/>
                    <a:pt x="503" y="217"/>
                    <a:pt x="491" y="225"/>
                  </a:cubicBezTo>
                  <a:cubicBezTo>
                    <a:pt x="484" y="226"/>
                    <a:pt x="478" y="229"/>
                    <a:pt x="473" y="232"/>
                  </a:cubicBezTo>
                  <a:cubicBezTo>
                    <a:pt x="439" y="242"/>
                    <a:pt x="413" y="261"/>
                    <a:pt x="382" y="273"/>
                  </a:cubicBezTo>
                  <a:cubicBezTo>
                    <a:pt x="353" y="278"/>
                    <a:pt x="341" y="299"/>
                    <a:pt x="317" y="308"/>
                  </a:cubicBezTo>
                  <a:cubicBezTo>
                    <a:pt x="303" y="324"/>
                    <a:pt x="279" y="330"/>
                    <a:pt x="262" y="342"/>
                  </a:cubicBezTo>
                  <a:cubicBezTo>
                    <a:pt x="236" y="360"/>
                    <a:pt x="211" y="385"/>
                    <a:pt x="181" y="396"/>
                  </a:cubicBezTo>
                  <a:cubicBezTo>
                    <a:pt x="177" y="396"/>
                    <a:pt x="177" y="396"/>
                    <a:pt x="174" y="395"/>
                  </a:cubicBezTo>
                  <a:cubicBezTo>
                    <a:pt x="159" y="405"/>
                    <a:pt x="157" y="423"/>
                    <a:pt x="154" y="443"/>
                  </a:cubicBezTo>
                  <a:cubicBezTo>
                    <a:pt x="163" y="445"/>
                    <a:pt x="166" y="447"/>
                    <a:pt x="174" y="451"/>
                  </a:cubicBezTo>
                  <a:cubicBezTo>
                    <a:pt x="178" y="438"/>
                    <a:pt x="175" y="421"/>
                    <a:pt x="180" y="410"/>
                  </a:cubicBezTo>
                  <a:cubicBezTo>
                    <a:pt x="188" y="407"/>
                    <a:pt x="190" y="401"/>
                    <a:pt x="198" y="396"/>
                  </a:cubicBezTo>
                  <a:cubicBezTo>
                    <a:pt x="203" y="394"/>
                    <a:pt x="209" y="394"/>
                    <a:pt x="215" y="392"/>
                  </a:cubicBezTo>
                  <a:cubicBezTo>
                    <a:pt x="219" y="390"/>
                    <a:pt x="223" y="385"/>
                    <a:pt x="227" y="383"/>
                  </a:cubicBezTo>
                  <a:cubicBezTo>
                    <a:pt x="261" y="365"/>
                    <a:pt x="298" y="348"/>
                    <a:pt x="326" y="326"/>
                  </a:cubicBezTo>
                  <a:cubicBezTo>
                    <a:pt x="330" y="324"/>
                    <a:pt x="333" y="321"/>
                    <a:pt x="338" y="321"/>
                  </a:cubicBezTo>
                  <a:cubicBezTo>
                    <a:pt x="397" y="277"/>
                    <a:pt x="469" y="246"/>
                    <a:pt x="538" y="212"/>
                  </a:cubicBezTo>
                  <a:cubicBezTo>
                    <a:pt x="538" y="212"/>
                    <a:pt x="539" y="212"/>
                    <a:pt x="539" y="211"/>
                  </a:cubicBezTo>
                  <a:cubicBezTo>
                    <a:pt x="535" y="212"/>
                    <a:pt x="537" y="208"/>
                    <a:pt x="536" y="206"/>
                  </a:cubicBezTo>
                  <a:close/>
                  <a:moveTo>
                    <a:pt x="336" y="454"/>
                  </a:moveTo>
                  <a:cubicBezTo>
                    <a:pt x="336" y="453"/>
                    <a:pt x="336" y="452"/>
                    <a:pt x="336" y="451"/>
                  </a:cubicBezTo>
                  <a:cubicBezTo>
                    <a:pt x="289" y="433"/>
                    <a:pt x="248" y="418"/>
                    <a:pt x="195" y="413"/>
                  </a:cubicBezTo>
                  <a:cubicBezTo>
                    <a:pt x="185" y="422"/>
                    <a:pt x="184" y="440"/>
                    <a:pt x="181" y="456"/>
                  </a:cubicBezTo>
                  <a:cubicBezTo>
                    <a:pt x="201" y="464"/>
                    <a:pt x="212" y="488"/>
                    <a:pt x="201" y="511"/>
                  </a:cubicBezTo>
                  <a:cubicBezTo>
                    <a:pt x="198" y="519"/>
                    <a:pt x="189" y="522"/>
                    <a:pt x="185" y="528"/>
                  </a:cubicBezTo>
                  <a:cubicBezTo>
                    <a:pt x="217" y="554"/>
                    <a:pt x="214" y="615"/>
                    <a:pt x="227" y="656"/>
                  </a:cubicBezTo>
                  <a:cubicBezTo>
                    <a:pt x="251" y="576"/>
                    <a:pt x="288" y="509"/>
                    <a:pt x="336" y="454"/>
                  </a:cubicBezTo>
                  <a:close/>
                  <a:moveTo>
                    <a:pt x="214" y="642"/>
                  </a:moveTo>
                  <a:cubicBezTo>
                    <a:pt x="209" y="619"/>
                    <a:pt x="205" y="588"/>
                    <a:pt x="199" y="570"/>
                  </a:cubicBezTo>
                  <a:cubicBezTo>
                    <a:pt x="193" y="550"/>
                    <a:pt x="180" y="526"/>
                    <a:pt x="159" y="536"/>
                  </a:cubicBezTo>
                  <a:cubicBezTo>
                    <a:pt x="157" y="565"/>
                    <a:pt x="170" y="592"/>
                    <a:pt x="160" y="614"/>
                  </a:cubicBezTo>
                  <a:cubicBezTo>
                    <a:pt x="154" y="587"/>
                    <a:pt x="157" y="565"/>
                    <a:pt x="148" y="538"/>
                  </a:cubicBezTo>
                  <a:cubicBezTo>
                    <a:pt x="143" y="559"/>
                    <a:pt x="149" y="592"/>
                    <a:pt x="140" y="608"/>
                  </a:cubicBezTo>
                  <a:cubicBezTo>
                    <a:pt x="138" y="590"/>
                    <a:pt x="137" y="580"/>
                    <a:pt x="138" y="565"/>
                  </a:cubicBezTo>
                  <a:cubicBezTo>
                    <a:pt x="138" y="549"/>
                    <a:pt x="145" y="531"/>
                    <a:pt x="130" y="531"/>
                  </a:cubicBezTo>
                  <a:cubicBezTo>
                    <a:pt x="122" y="542"/>
                    <a:pt x="118" y="558"/>
                    <a:pt x="109" y="568"/>
                  </a:cubicBezTo>
                  <a:cubicBezTo>
                    <a:pt x="106" y="551"/>
                    <a:pt x="117" y="546"/>
                    <a:pt x="119" y="531"/>
                  </a:cubicBezTo>
                  <a:cubicBezTo>
                    <a:pt x="72" y="568"/>
                    <a:pt x="74" y="653"/>
                    <a:pt x="44" y="708"/>
                  </a:cubicBezTo>
                  <a:cubicBezTo>
                    <a:pt x="60" y="719"/>
                    <a:pt x="67" y="746"/>
                    <a:pt x="87" y="749"/>
                  </a:cubicBezTo>
                  <a:cubicBezTo>
                    <a:pt x="95" y="706"/>
                    <a:pt x="94" y="653"/>
                    <a:pt x="104" y="612"/>
                  </a:cubicBezTo>
                  <a:cubicBezTo>
                    <a:pt x="106" y="605"/>
                    <a:pt x="107" y="591"/>
                    <a:pt x="117" y="591"/>
                  </a:cubicBezTo>
                  <a:cubicBezTo>
                    <a:pt x="103" y="643"/>
                    <a:pt x="100" y="686"/>
                    <a:pt x="99" y="736"/>
                  </a:cubicBezTo>
                  <a:cubicBezTo>
                    <a:pt x="93" y="741"/>
                    <a:pt x="94" y="757"/>
                    <a:pt x="103" y="758"/>
                  </a:cubicBezTo>
                  <a:cubicBezTo>
                    <a:pt x="107" y="737"/>
                    <a:pt x="107" y="713"/>
                    <a:pt x="115" y="694"/>
                  </a:cubicBezTo>
                  <a:cubicBezTo>
                    <a:pt x="119" y="715"/>
                    <a:pt x="109" y="745"/>
                    <a:pt x="113" y="763"/>
                  </a:cubicBezTo>
                  <a:cubicBezTo>
                    <a:pt x="117" y="762"/>
                    <a:pt x="118" y="765"/>
                    <a:pt x="123" y="764"/>
                  </a:cubicBezTo>
                  <a:cubicBezTo>
                    <a:pt x="126" y="750"/>
                    <a:pt x="121" y="726"/>
                    <a:pt x="128" y="717"/>
                  </a:cubicBezTo>
                  <a:cubicBezTo>
                    <a:pt x="129" y="731"/>
                    <a:pt x="131" y="751"/>
                    <a:pt x="132" y="766"/>
                  </a:cubicBezTo>
                  <a:cubicBezTo>
                    <a:pt x="138" y="768"/>
                    <a:pt x="157" y="774"/>
                    <a:pt x="168" y="768"/>
                  </a:cubicBezTo>
                  <a:cubicBezTo>
                    <a:pt x="173" y="746"/>
                    <a:pt x="163" y="722"/>
                    <a:pt x="169" y="704"/>
                  </a:cubicBezTo>
                  <a:cubicBezTo>
                    <a:pt x="172" y="723"/>
                    <a:pt x="177" y="746"/>
                    <a:pt x="178" y="766"/>
                  </a:cubicBezTo>
                  <a:cubicBezTo>
                    <a:pt x="194" y="763"/>
                    <a:pt x="202" y="752"/>
                    <a:pt x="212" y="743"/>
                  </a:cubicBezTo>
                  <a:cubicBezTo>
                    <a:pt x="212" y="733"/>
                    <a:pt x="215" y="728"/>
                    <a:pt x="209" y="725"/>
                  </a:cubicBezTo>
                  <a:cubicBezTo>
                    <a:pt x="210" y="723"/>
                    <a:pt x="212" y="720"/>
                    <a:pt x="211" y="715"/>
                  </a:cubicBezTo>
                  <a:cubicBezTo>
                    <a:pt x="202" y="679"/>
                    <a:pt x="192" y="636"/>
                    <a:pt x="185" y="601"/>
                  </a:cubicBezTo>
                  <a:cubicBezTo>
                    <a:pt x="184" y="596"/>
                    <a:pt x="176" y="589"/>
                    <a:pt x="186" y="585"/>
                  </a:cubicBezTo>
                  <a:cubicBezTo>
                    <a:pt x="196" y="597"/>
                    <a:pt x="195" y="615"/>
                    <a:pt x="198" y="631"/>
                  </a:cubicBezTo>
                  <a:cubicBezTo>
                    <a:pt x="203" y="662"/>
                    <a:pt x="216" y="692"/>
                    <a:pt x="222" y="717"/>
                  </a:cubicBezTo>
                  <a:cubicBezTo>
                    <a:pt x="225" y="714"/>
                    <a:pt x="230" y="713"/>
                    <a:pt x="232" y="710"/>
                  </a:cubicBezTo>
                  <a:cubicBezTo>
                    <a:pt x="228" y="692"/>
                    <a:pt x="218" y="662"/>
                    <a:pt x="214" y="642"/>
                  </a:cubicBezTo>
                  <a:close/>
                  <a:moveTo>
                    <a:pt x="171" y="519"/>
                  </a:moveTo>
                  <a:cubicBezTo>
                    <a:pt x="178" y="524"/>
                    <a:pt x="196" y="507"/>
                    <a:pt x="193" y="495"/>
                  </a:cubicBezTo>
                  <a:cubicBezTo>
                    <a:pt x="186" y="503"/>
                    <a:pt x="180" y="512"/>
                    <a:pt x="171" y="519"/>
                  </a:cubicBezTo>
                  <a:close/>
                  <a:moveTo>
                    <a:pt x="191" y="477"/>
                  </a:moveTo>
                  <a:cubicBezTo>
                    <a:pt x="188" y="476"/>
                    <a:pt x="189" y="470"/>
                    <a:pt x="184" y="471"/>
                  </a:cubicBezTo>
                  <a:cubicBezTo>
                    <a:pt x="181" y="497"/>
                    <a:pt x="156" y="509"/>
                    <a:pt x="128" y="514"/>
                  </a:cubicBezTo>
                  <a:cubicBezTo>
                    <a:pt x="154" y="539"/>
                    <a:pt x="182" y="500"/>
                    <a:pt x="191" y="477"/>
                  </a:cubicBezTo>
                  <a:close/>
                  <a:moveTo>
                    <a:pt x="130" y="502"/>
                  </a:moveTo>
                  <a:cubicBezTo>
                    <a:pt x="150" y="502"/>
                    <a:pt x="185" y="484"/>
                    <a:pt x="168" y="464"/>
                  </a:cubicBezTo>
                  <a:cubicBezTo>
                    <a:pt x="155" y="478"/>
                    <a:pt x="138" y="488"/>
                    <a:pt x="120" y="497"/>
                  </a:cubicBezTo>
                  <a:cubicBezTo>
                    <a:pt x="120" y="503"/>
                    <a:pt x="127" y="502"/>
                    <a:pt x="130" y="502"/>
                  </a:cubicBezTo>
                  <a:close/>
                  <a:moveTo>
                    <a:pt x="145" y="455"/>
                  </a:moveTo>
                  <a:cubicBezTo>
                    <a:pt x="125" y="458"/>
                    <a:pt x="116" y="475"/>
                    <a:pt x="119" y="489"/>
                  </a:cubicBezTo>
                  <a:cubicBezTo>
                    <a:pt x="135" y="483"/>
                    <a:pt x="144" y="471"/>
                    <a:pt x="156" y="462"/>
                  </a:cubicBezTo>
                  <a:cubicBezTo>
                    <a:pt x="155" y="461"/>
                    <a:pt x="156" y="460"/>
                    <a:pt x="156" y="458"/>
                  </a:cubicBezTo>
                  <a:cubicBezTo>
                    <a:pt x="151" y="459"/>
                    <a:pt x="150" y="456"/>
                    <a:pt x="145" y="455"/>
                  </a:cubicBezTo>
                  <a:close/>
                </a:path>
              </a:pathLst>
            </a:custGeom>
            <a:solidFill>
              <a:srgbClr val="82A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599" name="Group 296"/>
            <p:cNvGrpSpPr/>
            <p:nvPr/>
          </p:nvGrpSpPr>
          <p:grpSpPr bwMode="auto">
            <a:xfrm>
              <a:off x="8337608" y="5948039"/>
              <a:ext cx="1239508" cy="779420"/>
              <a:chOff x="0" y="0"/>
              <a:chExt cx="936625" cy="588963"/>
            </a:xfrm>
          </p:grpSpPr>
          <p:sp>
            <p:nvSpPr>
              <p:cNvPr id="23607" name="Freeform 128"/>
              <p:cNvSpPr>
                <a:spLocks noEditPoints="1" noChangeArrowheads="1"/>
              </p:cNvSpPr>
              <p:nvPr/>
            </p:nvSpPr>
            <p:spPr bwMode="auto">
              <a:xfrm>
                <a:off x="581025" y="247650"/>
                <a:ext cx="192088" cy="193675"/>
              </a:xfrm>
              <a:custGeom>
                <a:avLst/>
                <a:gdLst>
                  <a:gd name="T0" fmla="*/ 119144351 w 247"/>
                  <a:gd name="T1" fmla="*/ 64036929 h 248"/>
                  <a:gd name="T2" fmla="*/ 107653292 w 247"/>
                  <a:gd name="T3" fmla="*/ 62207951 h 248"/>
                  <a:gd name="T4" fmla="*/ 82856813 w 247"/>
                  <a:gd name="T5" fmla="*/ 50010321 h 248"/>
                  <a:gd name="T6" fmla="*/ 66527004 w 247"/>
                  <a:gd name="T7" fmla="*/ 57938511 h 248"/>
                  <a:gd name="T8" fmla="*/ 72575052 w 247"/>
                  <a:gd name="T9" fmla="*/ 98190882 h 248"/>
                  <a:gd name="T10" fmla="*/ 98581584 w 247"/>
                  <a:gd name="T11" fmla="*/ 98190882 h 248"/>
                  <a:gd name="T12" fmla="*/ 111887004 w 247"/>
                  <a:gd name="T13" fmla="*/ 123805200 h 248"/>
                  <a:gd name="T14" fmla="*/ 32053814 w 247"/>
                  <a:gd name="T15" fmla="*/ 132344079 h 248"/>
                  <a:gd name="T16" fmla="*/ 10886024 w 247"/>
                  <a:gd name="T17" fmla="*/ 56108751 h 248"/>
                  <a:gd name="T18" fmla="*/ 15724777 w 247"/>
                  <a:gd name="T19" fmla="*/ 47570641 h 248"/>
                  <a:gd name="T20" fmla="*/ 16934076 w 247"/>
                  <a:gd name="T21" fmla="*/ 42691282 h 248"/>
                  <a:gd name="T22" fmla="*/ 69551417 w 247"/>
                  <a:gd name="T23" fmla="*/ 7318261 h 248"/>
                  <a:gd name="T24" fmla="*/ 111887004 w 247"/>
                  <a:gd name="T25" fmla="*/ 19515881 h 248"/>
                  <a:gd name="T26" fmla="*/ 134264084 w 247"/>
                  <a:gd name="T27" fmla="*/ 14637303 h 248"/>
                  <a:gd name="T28" fmla="*/ 119144351 w 247"/>
                  <a:gd name="T29" fmla="*/ 64036929 h 248"/>
                  <a:gd name="T30" fmla="*/ 127610997 w 247"/>
                  <a:gd name="T31" fmla="*/ 18905961 h 248"/>
                  <a:gd name="T32" fmla="*/ 104024618 w 247"/>
                  <a:gd name="T33" fmla="*/ 28664686 h 248"/>
                  <a:gd name="T34" fmla="*/ 94952132 w 247"/>
                  <a:gd name="T35" fmla="*/ 21345641 h 248"/>
                  <a:gd name="T36" fmla="*/ 14514701 w 247"/>
                  <a:gd name="T37" fmla="*/ 78064306 h 248"/>
                  <a:gd name="T38" fmla="*/ 48383623 w 247"/>
                  <a:gd name="T39" fmla="*/ 132344079 h 248"/>
                  <a:gd name="T40" fmla="*/ 98581584 w 247"/>
                  <a:gd name="T41" fmla="*/ 106119085 h 248"/>
                  <a:gd name="T42" fmla="*/ 76808764 w 247"/>
                  <a:gd name="T43" fmla="*/ 106119085 h 248"/>
                  <a:gd name="T44" fmla="*/ 62898330 w 247"/>
                  <a:gd name="T45" fmla="*/ 51840093 h 248"/>
                  <a:gd name="T46" fmla="*/ 100395920 w 247"/>
                  <a:gd name="T47" fmla="*/ 46350802 h 248"/>
                  <a:gd name="T48" fmla="*/ 118539313 w 247"/>
                  <a:gd name="T49" fmla="*/ 55498832 h 248"/>
                  <a:gd name="T50" fmla="*/ 127610997 w 247"/>
                  <a:gd name="T51" fmla="*/ 18905961 h 24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w 247"/>
                  <a:gd name="T79" fmla="*/ 0 h 248"/>
                  <a:gd name="T80" fmla="*/ 247 w 247"/>
                  <a:gd name="T81" fmla="*/ 248 h 248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T78" t="T79" r="T80" b="T81"/>
                <a:pathLst>
                  <a:path w="247" h="248">
                    <a:moveTo>
                      <a:pt x="197" y="105"/>
                    </a:moveTo>
                    <a:cubicBezTo>
                      <a:pt x="190" y="100"/>
                      <a:pt x="187" y="105"/>
                      <a:pt x="178" y="102"/>
                    </a:cubicBezTo>
                    <a:cubicBezTo>
                      <a:pt x="164" y="97"/>
                      <a:pt x="161" y="81"/>
                      <a:pt x="137" y="82"/>
                    </a:cubicBezTo>
                    <a:cubicBezTo>
                      <a:pt x="128" y="83"/>
                      <a:pt x="115" y="90"/>
                      <a:pt x="110" y="95"/>
                    </a:cubicBezTo>
                    <a:cubicBezTo>
                      <a:pt x="94" y="111"/>
                      <a:pt x="90" y="152"/>
                      <a:pt x="120" y="161"/>
                    </a:cubicBezTo>
                    <a:cubicBezTo>
                      <a:pt x="135" y="165"/>
                      <a:pt x="150" y="157"/>
                      <a:pt x="163" y="161"/>
                    </a:cubicBezTo>
                    <a:cubicBezTo>
                      <a:pt x="178" y="165"/>
                      <a:pt x="186" y="188"/>
                      <a:pt x="185" y="203"/>
                    </a:cubicBezTo>
                    <a:cubicBezTo>
                      <a:pt x="164" y="248"/>
                      <a:pt x="90" y="236"/>
                      <a:pt x="53" y="217"/>
                    </a:cubicBezTo>
                    <a:cubicBezTo>
                      <a:pt x="27" y="191"/>
                      <a:pt x="0" y="138"/>
                      <a:pt x="18" y="92"/>
                    </a:cubicBezTo>
                    <a:cubicBezTo>
                      <a:pt x="19" y="88"/>
                      <a:pt x="25" y="83"/>
                      <a:pt x="26" y="78"/>
                    </a:cubicBezTo>
                    <a:cubicBezTo>
                      <a:pt x="27" y="75"/>
                      <a:pt x="27" y="72"/>
                      <a:pt x="28" y="70"/>
                    </a:cubicBezTo>
                    <a:cubicBezTo>
                      <a:pt x="42" y="41"/>
                      <a:pt x="82" y="13"/>
                      <a:pt x="115" y="12"/>
                    </a:cubicBezTo>
                    <a:cubicBezTo>
                      <a:pt x="147" y="12"/>
                      <a:pt x="160" y="29"/>
                      <a:pt x="185" y="32"/>
                    </a:cubicBezTo>
                    <a:cubicBezTo>
                      <a:pt x="197" y="26"/>
                      <a:pt x="207" y="13"/>
                      <a:pt x="222" y="24"/>
                    </a:cubicBezTo>
                    <a:cubicBezTo>
                      <a:pt x="247" y="41"/>
                      <a:pt x="217" y="93"/>
                      <a:pt x="197" y="105"/>
                    </a:cubicBezTo>
                    <a:close/>
                    <a:moveTo>
                      <a:pt x="211" y="31"/>
                    </a:moveTo>
                    <a:cubicBezTo>
                      <a:pt x="200" y="40"/>
                      <a:pt x="189" y="52"/>
                      <a:pt x="172" y="47"/>
                    </a:cubicBezTo>
                    <a:cubicBezTo>
                      <a:pt x="166" y="43"/>
                      <a:pt x="161" y="37"/>
                      <a:pt x="157" y="35"/>
                    </a:cubicBezTo>
                    <a:cubicBezTo>
                      <a:pt x="94" y="0"/>
                      <a:pt x="20" y="62"/>
                      <a:pt x="24" y="128"/>
                    </a:cubicBezTo>
                    <a:cubicBezTo>
                      <a:pt x="26" y="165"/>
                      <a:pt x="47" y="206"/>
                      <a:pt x="80" y="217"/>
                    </a:cubicBezTo>
                    <a:cubicBezTo>
                      <a:pt x="118" y="229"/>
                      <a:pt x="198" y="223"/>
                      <a:pt x="163" y="174"/>
                    </a:cubicBezTo>
                    <a:cubicBezTo>
                      <a:pt x="148" y="168"/>
                      <a:pt x="136" y="175"/>
                      <a:pt x="127" y="174"/>
                    </a:cubicBezTo>
                    <a:cubicBezTo>
                      <a:pt x="83" y="170"/>
                      <a:pt x="72" y="110"/>
                      <a:pt x="104" y="85"/>
                    </a:cubicBezTo>
                    <a:cubicBezTo>
                      <a:pt x="121" y="71"/>
                      <a:pt x="139" y="69"/>
                      <a:pt x="166" y="76"/>
                    </a:cubicBezTo>
                    <a:cubicBezTo>
                      <a:pt x="173" y="84"/>
                      <a:pt x="182" y="94"/>
                      <a:pt x="196" y="91"/>
                    </a:cubicBezTo>
                    <a:cubicBezTo>
                      <a:pt x="208" y="80"/>
                      <a:pt x="236" y="45"/>
                      <a:pt x="211" y="3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8" name="Freeform 129"/>
              <p:cNvSpPr>
                <a:spLocks noEditPoints="1" noChangeArrowheads="1"/>
              </p:cNvSpPr>
              <p:nvPr/>
            </p:nvSpPr>
            <p:spPr bwMode="auto">
              <a:xfrm>
                <a:off x="493713" y="223837"/>
                <a:ext cx="44450" cy="42863"/>
              </a:xfrm>
              <a:custGeom>
                <a:avLst/>
                <a:gdLst>
                  <a:gd name="T0" fmla="*/ 33446679 w 57"/>
                  <a:gd name="T1" fmla="*/ 16398606 h 55"/>
                  <a:gd name="T2" fmla="*/ 17027471 w 57"/>
                  <a:gd name="T3" fmla="*/ 31582241 h 55"/>
                  <a:gd name="T4" fmla="*/ 14595199 w 57"/>
                  <a:gd name="T5" fmla="*/ 1214971 h 55"/>
                  <a:gd name="T6" fmla="*/ 33446679 w 57"/>
                  <a:gd name="T7" fmla="*/ 16398606 h 55"/>
                  <a:gd name="T8" fmla="*/ 13986936 w 57"/>
                  <a:gd name="T9" fmla="*/ 8503241 h 55"/>
                  <a:gd name="T10" fmla="*/ 27365608 w 57"/>
                  <a:gd name="T11" fmla="*/ 21864806 h 55"/>
                  <a:gd name="T12" fmla="*/ 13986936 w 57"/>
                  <a:gd name="T13" fmla="*/ 8503241 h 5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5"/>
                  <a:gd name="T23" fmla="*/ 57 w 57"/>
                  <a:gd name="T24" fmla="*/ 55 h 5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5">
                    <a:moveTo>
                      <a:pt x="55" y="27"/>
                    </a:moveTo>
                    <a:cubicBezTo>
                      <a:pt x="57" y="42"/>
                      <a:pt x="45" y="55"/>
                      <a:pt x="28" y="52"/>
                    </a:cubicBezTo>
                    <a:cubicBezTo>
                      <a:pt x="8" y="49"/>
                      <a:pt x="0" y="5"/>
                      <a:pt x="24" y="2"/>
                    </a:cubicBezTo>
                    <a:cubicBezTo>
                      <a:pt x="40" y="0"/>
                      <a:pt x="53" y="14"/>
                      <a:pt x="55" y="27"/>
                    </a:cubicBezTo>
                    <a:close/>
                    <a:moveTo>
                      <a:pt x="23" y="14"/>
                    </a:moveTo>
                    <a:cubicBezTo>
                      <a:pt x="8" y="30"/>
                      <a:pt x="32" y="53"/>
                      <a:pt x="45" y="36"/>
                    </a:cubicBezTo>
                    <a:cubicBezTo>
                      <a:pt x="48" y="18"/>
                      <a:pt x="29" y="14"/>
                      <a:pt x="23" y="1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9" name="Freeform 130"/>
              <p:cNvSpPr>
                <a:spLocks noEditPoints="1" noChangeArrowheads="1"/>
              </p:cNvSpPr>
              <p:nvPr/>
            </p:nvSpPr>
            <p:spPr bwMode="auto">
              <a:xfrm>
                <a:off x="476250" y="306387"/>
                <a:ext cx="53975" cy="53975"/>
              </a:xfrm>
              <a:custGeom>
                <a:avLst/>
                <a:gdLst>
                  <a:gd name="T0" fmla="*/ 36987315 w 71"/>
                  <a:gd name="T1" fmla="*/ 31785952 h 71"/>
                  <a:gd name="T2" fmla="*/ 7513168 w 71"/>
                  <a:gd name="T3" fmla="*/ 34096993 h 71"/>
                  <a:gd name="T4" fmla="*/ 8668688 w 71"/>
                  <a:gd name="T5" fmla="*/ 4045084 h 71"/>
                  <a:gd name="T6" fmla="*/ 30051911 w 71"/>
                  <a:gd name="T7" fmla="*/ 2311802 h 71"/>
                  <a:gd name="T8" fmla="*/ 36987315 w 71"/>
                  <a:gd name="T9" fmla="*/ 31785952 h 71"/>
                  <a:gd name="T10" fmla="*/ 17337377 w 71"/>
                  <a:gd name="T11" fmla="*/ 33519233 h 71"/>
                  <a:gd name="T12" fmla="*/ 22538740 w 71"/>
                  <a:gd name="T13" fmla="*/ 5201365 h 71"/>
                  <a:gd name="T14" fmla="*/ 17337377 w 71"/>
                  <a:gd name="T15" fmla="*/ 33519233 h 7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71"/>
                  <a:gd name="T25" fmla="*/ 0 h 71"/>
                  <a:gd name="T26" fmla="*/ 71 w 71"/>
                  <a:gd name="T27" fmla="*/ 71 h 7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71" h="71">
                    <a:moveTo>
                      <a:pt x="64" y="55"/>
                    </a:moveTo>
                    <a:cubicBezTo>
                      <a:pt x="52" y="70"/>
                      <a:pt x="29" y="71"/>
                      <a:pt x="13" y="59"/>
                    </a:cubicBezTo>
                    <a:cubicBezTo>
                      <a:pt x="0" y="44"/>
                      <a:pt x="2" y="19"/>
                      <a:pt x="15" y="7"/>
                    </a:cubicBezTo>
                    <a:cubicBezTo>
                      <a:pt x="25" y="3"/>
                      <a:pt x="37" y="0"/>
                      <a:pt x="52" y="4"/>
                    </a:cubicBezTo>
                    <a:cubicBezTo>
                      <a:pt x="65" y="16"/>
                      <a:pt x="71" y="38"/>
                      <a:pt x="64" y="55"/>
                    </a:cubicBezTo>
                    <a:close/>
                    <a:moveTo>
                      <a:pt x="30" y="58"/>
                    </a:moveTo>
                    <a:cubicBezTo>
                      <a:pt x="58" y="64"/>
                      <a:pt x="66" y="19"/>
                      <a:pt x="39" y="9"/>
                    </a:cubicBezTo>
                    <a:cubicBezTo>
                      <a:pt x="12" y="13"/>
                      <a:pt x="5" y="52"/>
                      <a:pt x="30" y="5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0" name="Freeform 131"/>
              <p:cNvSpPr>
                <a:spLocks noEditPoints="1" noChangeArrowheads="1"/>
              </p:cNvSpPr>
              <p:nvPr/>
            </p:nvSpPr>
            <p:spPr bwMode="auto">
              <a:xfrm>
                <a:off x="322263" y="214312"/>
                <a:ext cx="53975" cy="66675"/>
              </a:xfrm>
              <a:custGeom>
                <a:avLst/>
                <a:gdLst>
                  <a:gd name="T0" fmla="*/ 12600779 w 68"/>
                  <a:gd name="T1" fmla="*/ 48748616 h 87"/>
                  <a:gd name="T2" fmla="*/ 0 w 68"/>
                  <a:gd name="T3" fmla="*/ 9984389 h 87"/>
                  <a:gd name="T4" fmla="*/ 6299992 w 68"/>
                  <a:gd name="T5" fmla="*/ 1174859 h 87"/>
                  <a:gd name="T6" fmla="*/ 26461244 w 68"/>
                  <a:gd name="T7" fmla="*/ 19382498 h 87"/>
                  <a:gd name="T8" fmla="*/ 35912421 w 68"/>
                  <a:gd name="T9" fmla="*/ 28779844 h 87"/>
                  <a:gd name="T10" fmla="*/ 12600779 w 68"/>
                  <a:gd name="T11" fmla="*/ 48748616 h 87"/>
                  <a:gd name="T12" fmla="*/ 30241874 w 68"/>
                  <a:gd name="T13" fmla="*/ 31715842 h 87"/>
                  <a:gd name="T14" fmla="*/ 8190706 w 68"/>
                  <a:gd name="T15" fmla="*/ 8810296 h 87"/>
                  <a:gd name="T16" fmla="*/ 14490700 w 68"/>
                  <a:gd name="T17" fmla="*/ 42875854 h 87"/>
                  <a:gd name="T18" fmla="*/ 30241874 w 68"/>
                  <a:gd name="T19" fmla="*/ 31715842 h 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68"/>
                  <a:gd name="T31" fmla="*/ 0 h 87"/>
                  <a:gd name="T32" fmla="*/ 68 w 68"/>
                  <a:gd name="T33" fmla="*/ 87 h 87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68" h="87">
                    <a:moveTo>
                      <a:pt x="20" y="83"/>
                    </a:moveTo>
                    <a:cubicBezTo>
                      <a:pt x="6" y="64"/>
                      <a:pt x="6" y="39"/>
                      <a:pt x="0" y="17"/>
                    </a:cubicBezTo>
                    <a:cubicBezTo>
                      <a:pt x="3" y="12"/>
                      <a:pt x="3" y="3"/>
                      <a:pt x="10" y="2"/>
                    </a:cubicBezTo>
                    <a:cubicBezTo>
                      <a:pt x="21" y="0"/>
                      <a:pt x="28" y="18"/>
                      <a:pt x="42" y="33"/>
                    </a:cubicBezTo>
                    <a:cubicBezTo>
                      <a:pt x="45" y="36"/>
                      <a:pt x="55" y="43"/>
                      <a:pt x="57" y="49"/>
                    </a:cubicBezTo>
                    <a:cubicBezTo>
                      <a:pt x="68" y="75"/>
                      <a:pt x="44" y="87"/>
                      <a:pt x="20" y="83"/>
                    </a:cubicBezTo>
                    <a:close/>
                    <a:moveTo>
                      <a:pt x="48" y="54"/>
                    </a:moveTo>
                    <a:cubicBezTo>
                      <a:pt x="44" y="40"/>
                      <a:pt x="21" y="22"/>
                      <a:pt x="13" y="15"/>
                    </a:cubicBezTo>
                    <a:cubicBezTo>
                      <a:pt x="10" y="36"/>
                      <a:pt x="19" y="54"/>
                      <a:pt x="23" y="73"/>
                    </a:cubicBezTo>
                    <a:cubicBezTo>
                      <a:pt x="39" y="78"/>
                      <a:pt x="53" y="70"/>
                      <a:pt x="48" y="54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1" name="Freeform 132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936625" cy="588963"/>
              </a:xfrm>
              <a:custGeom>
                <a:avLst/>
                <a:gdLst>
                  <a:gd name="T0" fmla="*/ 282479231 w 1203"/>
                  <a:gd name="T1" fmla="*/ 32773923 h 756"/>
                  <a:gd name="T2" fmla="*/ 671039181 w 1203"/>
                  <a:gd name="T3" fmla="*/ 141412668 h 756"/>
                  <a:gd name="T4" fmla="*/ 640124340 w 1203"/>
                  <a:gd name="T5" fmla="*/ 452156137 h 756"/>
                  <a:gd name="T6" fmla="*/ 301270117 w 1203"/>
                  <a:gd name="T7" fmla="*/ 387822759 h 756"/>
                  <a:gd name="T8" fmla="*/ 28490374 w 1203"/>
                  <a:gd name="T9" fmla="*/ 308315896 h 756"/>
                  <a:gd name="T10" fmla="*/ 704985011 w 1203"/>
                  <a:gd name="T11" fmla="*/ 259155419 h 756"/>
                  <a:gd name="T12" fmla="*/ 573444141 w 1203"/>
                  <a:gd name="T13" fmla="*/ 436983333 h 756"/>
                  <a:gd name="T14" fmla="*/ 280053973 w 1203"/>
                  <a:gd name="T15" fmla="*/ 364152842 h 756"/>
                  <a:gd name="T16" fmla="*/ 100625274 w 1203"/>
                  <a:gd name="T17" fmla="*/ 199677138 h 756"/>
                  <a:gd name="T18" fmla="*/ 126084671 w 1203"/>
                  <a:gd name="T19" fmla="*/ 72830418 h 756"/>
                  <a:gd name="T20" fmla="*/ 80015640 w 1203"/>
                  <a:gd name="T21" fmla="*/ 331985813 h 756"/>
                  <a:gd name="T22" fmla="*/ 557683466 w 1203"/>
                  <a:gd name="T23" fmla="*/ 439410857 h 756"/>
                  <a:gd name="T24" fmla="*/ 709834749 w 1203"/>
                  <a:gd name="T25" fmla="*/ 214243110 h 756"/>
                  <a:gd name="T26" fmla="*/ 477668629 w 1203"/>
                  <a:gd name="T27" fmla="*/ 126846745 h 756"/>
                  <a:gd name="T28" fmla="*/ 200644818 w 1203"/>
                  <a:gd name="T29" fmla="*/ 55836971 h 756"/>
                  <a:gd name="T30" fmla="*/ 354614120 w 1203"/>
                  <a:gd name="T31" fmla="*/ 112887703 h 756"/>
                  <a:gd name="T32" fmla="*/ 141845346 w 1203"/>
                  <a:gd name="T33" fmla="*/ 113494584 h 756"/>
                  <a:gd name="T34" fmla="*/ 147301593 w 1203"/>
                  <a:gd name="T35" fmla="*/ 268259413 h 756"/>
                  <a:gd name="T36" fmla="*/ 379467762 w 1203"/>
                  <a:gd name="T37" fmla="*/ 341696688 h 756"/>
                  <a:gd name="T38" fmla="*/ 574656381 w 1203"/>
                  <a:gd name="T39" fmla="*/ 381146289 h 756"/>
                  <a:gd name="T40" fmla="*/ 653459757 w 1203"/>
                  <a:gd name="T41" fmla="*/ 301640205 h 756"/>
                  <a:gd name="T42" fmla="*/ 300664386 w 1203"/>
                  <a:gd name="T43" fmla="*/ 310136539 h 756"/>
                  <a:gd name="T44" fmla="*/ 154575032 w 1203"/>
                  <a:gd name="T45" fmla="*/ 122597799 h 756"/>
                  <a:gd name="T46" fmla="*/ 671644912 w 1203"/>
                  <a:gd name="T47" fmla="*/ 169937633 h 756"/>
                  <a:gd name="T48" fmla="*/ 590417056 w 1203"/>
                  <a:gd name="T49" fmla="*/ 122597799 h 756"/>
                  <a:gd name="T50" fmla="*/ 141845346 w 1203"/>
                  <a:gd name="T51" fmla="*/ 11531521 h 756"/>
                  <a:gd name="T52" fmla="*/ 154575032 w 1203"/>
                  <a:gd name="T53" fmla="*/ 27918096 h 756"/>
                  <a:gd name="T54" fmla="*/ 236409446 w 1203"/>
                  <a:gd name="T55" fmla="*/ 50981132 h 756"/>
                  <a:gd name="T56" fmla="*/ 327942508 w 1203"/>
                  <a:gd name="T57" fmla="*/ 77686244 h 756"/>
                  <a:gd name="T58" fmla="*/ 446753010 w 1203"/>
                  <a:gd name="T59" fmla="*/ 100749280 h 756"/>
                  <a:gd name="T60" fmla="*/ 536467322 w 1203"/>
                  <a:gd name="T61" fmla="*/ 125632983 h 756"/>
                  <a:gd name="T62" fmla="*/ 624363665 w 1203"/>
                  <a:gd name="T63" fmla="*/ 156585472 h 756"/>
                  <a:gd name="T64" fmla="*/ 165486748 w 1203"/>
                  <a:gd name="T65" fmla="*/ 253086610 h 756"/>
                  <a:gd name="T66" fmla="*/ 362494068 w 1203"/>
                  <a:gd name="T67" fmla="*/ 317419890 h 756"/>
                  <a:gd name="T68" fmla="*/ 531618363 w 1203"/>
                  <a:gd name="T69" fmla="*/ 358083253 h 756"/>
                  <a:gd name="T70" fmla="*/ 677706889 w 1203"/>
                  <a:gd name="T71" fmla="*/ 212422467 h 756"/>
                  <a:gd name="T72" fmla="*/ 410988431 w 1203"/>
                  <a:gd name="T73" fmla="*/ 131701793 h 756"/>
                  <a:gd name="T74" fmla="*/ 268536527 w 1203"/>
                  <a:gd name="T75" fmla="*/ 97107215 h 756"/>
                  <a:gd name="T76" fmla="*/ 661340484 w 1203"/>
                  <a:gd name="T77" fmla="*/ 166903228 h 756"/>
                  <a:gd name="T78" fmla="*/ 341277924 w 1203"/>
                  <a:gd name="T79" fmla="*/ 338662283 h 756"/>
                  <a:gd name="T80" fmla="*/ 119416963 w 1203"/>
                  <a:gd name="T81" fmla="*/ 223347104 h 756"/>
                  <a:gd name="T82" fmla="*/ 72741422 w 1203"/>
                  <a:gd name="T83" fmla="*/ 299211902 h 756"/>
                  <a:gd name="T84" fmla="*/ 418869158 w 1203"/>
                  <a:gd name="T85" fmla="*/ 389643402 h 756"/>
                  <a:gd name="T86" fmla="*/ 643761059 w 1203"/>
                  <a:gd name="T87" fmla="*/ 368401009 h 756"/>
                  <a:gd name="T88" fmla="*/ 609208720 w 1203"/>
                  <a:gd name="T89" fmla="*/ 153551067 h 756"/>
                  <a:gd name="T90" fmla="*/ 509795710 w 1203"/>
                  <a:gd name="T91" fmla="*/ 128667388 h 756"/>
                  <a:gd name="T92" fmla="*/ 468575663 w 1203"/>
                  <a:gd name="T93" fmla="*/ 117135870 h 756"/>
                  <a:gd name="T94" fmla="*/ 446753010 w 1203"/>
                  <a:gd name="T95" fmla="*/ 107424995 h 756"/>
                  <a:gd name="T96" fmla="*/ 396440677 w 1203"/>
                  <a:gd name="T97" fmla="*/ 97107215 h 756"/>
                  <a:gd name="T98" fmla="*/ 349764382 w 1203"/>
                  <a:gd name="T99" fmla="*/ 82541292 h 756"/>
                  <a:gd name="T100" fmla="*/ 295208917 w 1203"/>
                  <a:gd name="T101" fmla="*/ 67975370 h 756"/>
                  <a:gd name="T102" fmla="*/ 260656578 w 1203"/>
                  <a:gd name="T103" fmla="*/ 63119543 h 756"/>
                  <a:gd name="T104" fmla="*/ 138208627 w 1203"/>
                  <a:gd name="T105" fmla="*/ 33380804 h 756"/>
                  <a:gd name="T106" fmla="*/ 110324775 w 1203"/>
                  <a:gd name="T107" fmla="*/ 55836971 h 756"/>
                  <a:gd name="T108" fmla="*/ 110930505 w 1203"/>
                  <a:gd name="T109" fmla="*/ 40056495 h 756"/>
                  <a:gd name="T110" fmla="*/ 89107828 w 1203"/>
                  <a:gd name="T111" fmla="*/ 44912322 h 756"/>
                  <a:gd name="T112" fmla="*/ 82440120 w 1203"/>
                  <a:gd name="T113" fmla="*/ 165689466 h 756"/>
                  <a:gd name="T114" fmla="*/ 85471108 w 1203"/>
                  <a:gd name="T115" fmla="*/ 138985144 h 756"/>
                  <a:gd name="T116" fmla="*/ 94564075 w 1203"/>
                  <a:gd name="T117" fmla="*/ 72830418 h 756"/>
                  <a:gd name="T118" fmla="*/ 26671624 w 1203"/>
                  <a:gd name="T119" fmla="*/ 196035853 h 756"/>
                  <a:gd name="T120" fmla="*/ 74560171 w 1203"/>
                  <a:gd name="T121" fmla="*/ 104390591 h 75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1203"/>
                  <a:gd name="T184" fmla="*/ 0 h 756"/>
                  <a:gd name="T185" fmla="*/ 1203 w 1203"/>
                  <a:gd name="T186" fmla="*/ 756 h 75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1203" h="756">
                    <a:moveTo>
                      <a:pt x="141" y="6"/>
                    </a:moveTo>
                    <a:cubicBezTo>
                      <a:pt x="152" y="9"/>
                      <a:pt x="166" y="0"/>
                      <a:pt x="174" y="0"/>
                    </a:cubicBezTo>
                    <a:cubicBezTo>
                      <a:pt x="180" y="0"/>
                      <a:pt x="189" y="3"/>
                      <a:pt x="197" y="4"/>
                    </a:cubicBezTo>
                    <a:cubicBezTo>
                      <a:pt x="216" y="6"/>
                      <a:pt x="243" y="7"/>
                      <a:pt x="263" y="11"/>
                    </a:cubicBezTo>
                    <a:cubicBezTo>
                      <a:pt x="279" y="15"/>
                      <a:pt x="294" y="22"/>
                      <a:pt x="310" y="26"/>
                    </a:cubicBezTo>
                    <a:cubicBezTo>
                      <a:pt x="362" y="39"/>
                      <a:pt x="415" y="41"/>
                      <a:pt x="466" y="54"/>
                    </a:cubicBezTo>
                    <a:cubicBezTo>
                      <a:pt x="498" y="62"/>
                      <a:pt x="531" y="70"/>
                      <a:pt x="564" y="79"/>
                    </a:cubicBezTo>
                    <a:cubicBezTo>
                      <a:pt x="631" y="97"/>
                      <a:pt x="699" y="111"/>
                      <a:pt x="763" y="133"/>
                    </a:cubicBezTo>
                    <a:cubicBezTo>
                      <a:pt x="796" y="145"/>
                      <a:pt x="830" y="152"/>
                      <a:pt x="862" y="163"/>
                    </a:cubicBezTo>
                    <a:cubicBezTo>
                      <a:pt x="926" y="185"/>
                      <a:pt x="990" y="195"/>
                      <a:pt x="1051" y="208"/>
                    </a:cubicBezTo>
                    <a:cubicBezTo>
                      <a:pt x="1061" y="213"/>
                      <a:pt x="1071" y="217"/>
                      <a:pt x="1082" y="218"/>
                    </a:cubicBezTo>
                    <a:cubicBezTo>
                      <a:pt x="1089" y="225"/>
                      <a:pt x="1099" y="227"/>
                      <a:pt x="1107" y="233"/>
                    </a:cubicBezTo>
                    <a:cubicBezTo>
                      <a:pt x="1124" y="246"/>
                      <a:pt x="1139" y="268"/>
                      <a:pt x="1154" y="289"/>
                    </a:cubicBezTo>
                    <a:cubicBezTo>
                      <a:pt x="1176" y="318"/>
                      <a:pt x="1203" y="344"/>
                      <a:pt x="1201" y="385"/>
                    </a:cubicBezTo>
                    <a:cubicBezTo>
                      <a:pt x="1199" y="417"/>
                      <a:pt x="1187" y="449"/>
                      <a:pt x="1176" y="480"/>
                    </a:cubicBezTo>
                    <a:cubicBezTo>
                      <a:pt x="1165" y="508"/>
                      <a:pt x="1151" y="535"/>
                      <a:pt x="1138" y="563"/>
                    </a:cubicBezTo>
                    <a:cubicBezTo>
                      <a:pt x="1126" y="591"/>
                      <a:pt x="1114" y="621"/>
                      <a:pt x="1102" y="649"/>
                    </a:cubicBezTo>
                    <a:cubicBezTo>
                      <a:pt x="1086" y="685"/>
                      <a:pt x="1078" y="721"/>
                      <a:pt x="1056" y="745"/>
                    </a:cubicBezTo>
                    <a:cubicBezTo>
                      <a:pt x="1040" y="749"/>
                      <a:pt x="1016" y="755"/>
                      <a:pt x="991" y="756"/>
                    </a:cubicBezTo>
                    <a:cubicBezTo>
                      <a:pt x="959" y="753"/>
                      <a:pt x="935" y="739"/>
                      <a:pt x="904" y="732"/>
                    </a:cubicBezTo>
                    <a:cubicBezTo>
                      <a:pt x="859" y="723"/>
                      <a:pt x="816" y="708"/>
                      <a:pt x="771" y="696"/>
                    </a:cubicBezTo>
                    <a:cubicBezTo>
                      <a:pt x="748" y="691"/>
                      <a:pt x="725" y="686"/>
                      <a:pt x="702" y="680"/>
                    </a:cubicBezTo>
                    <a:cubicBezTo>
                      <a:pt x="659" y="670"/>
                      <a:pt x="615" y="656"/>
                      <a:pt x="570" y="649"/>
                    </a:cubicBezTo>
                    <a:cubicBezTo>
                      <a:pt x="546" y="645"/>
                      <a:pt x="521" y="642"/>
                      <a:pt x="497" y="639"/>
                    </a:cubicBezTo>
                    <a:cubicBezTo>
                      <a:pt x="469" y="635"/>
                      <a:pt x="445" y="627"/>
                      <a:pt x="414" y="625"/>
                    </a:cubicBezTo>
                    <a:cubicBezTo>
                      <a:pt x="367" y="608"/>
                      <a:pt x="317" y="603"/>
                      <a:pt x="272" y="590"/>
                    </a:cubicBezTo>
                    <a:cubicBezTo>
                      <a:pt x="231" y="579"/>
                      <a:pt x="190" y="573"/>
                      <a:pt x="151" y="559"/>
                    </a:cubicBezTo>
                    <a:cubicBezTo>
                      <a:pt x="126" y="561"/>
                      <a:pt x="112" y="549"/>
                      <a:pt x="86" y="547"/>
                    </a:cubicBezTo>
                    <a:cubicBezTo>
                      <a:pt x="76" y="539"/>
                      <a:pt x="66" y="536"/>
                      <a:pt x="59" y="528"/>
                    </a:cubicBezTo>
                    <a:cubicBezTo>
                      <a:pt x="54" y="523"/>
                      <a:pt x="52" y="516"/>
                      <a:pt x="47" y="508"/>
                    </a:cubicBezTo>
                    <a:cubicBezTo>
                      <a:pt x="38" y="494"/>
                      <a:pt x="24" y="479"/>
                      <a:pt x="16" y="463"/>
                    </a:cubicBezTo>
                    <a:cubicBezTo>
                      <a:pt x="9" y="448"/>
                      <a:pt x="0" y="421"/>
                      <a:pt x="1" y="401"/>
                    </a:cubicBezTo>
                    <a:cubicBezTo>
                      <a:pt x="4" y="368"/>
                      <a:pt x="27" y="338"/>
                      <a:pt x="39" y="308"/>
                    </a:cubicBezTo>
                    <a:cubicBezTo>
                      <a:pt x="51" y="276"/>
                      <a:pt x="62" y="241"/>
                      <a:pt x="74" y="208"/>
                    </a:cubicBezTo>
                    <a:cubicBezTo>
                      <a:pt x="98" y="135"/>
                      <a:pt x="109" y="62"/>
                      <a:pt x="141" y="6"/>
                    </a:cubicBezTo>
                    <a:close/>
                    <a:moveTo>
                      <a:pt x="1163" y="427"/>
                    </a:moveTo>
                    <a:cubicBezTo>
                      <a:pt x="1159" y="445"/>
                      <a:pt x="1153" y="462"/>
                      <a:pt x="1146" y="477"/>
                    </a:cubicBezTo>
                    <a:cubicBezTo>
                      <a:pt x="1126" y="518"/>
                      <a:pt x="1101" y="561"/>
                      <a:pt x="1076" y="593"/>
                    </a:cubicBezTo>
                    <a:cubicBezTo>
                      <a:pt x="1072" y="640"/>
                      <a:pt x="1047" y="695"/>
                      <a:pt x="1011" y="721"/>
                    </a:cubicBezTo>
                    <a:cubicBezTo>
                      <a:pt x="1008" y="719"/>
                      <a:pt x="1004" y="723"/>
                      <a:pt x="999" y="724"/>
                    </a:cubicBezTo>
                    <a:cubicBezTo>
                      <a:pt x="990" y="724"/>
                      <a:pt x="975" y="719"/>
                      <a:pt x="961" y="719"/>
                    </a:cubicBezTo>
                    <a:cubicBezTo>
                      <a:pt x="957" y="719"/>
                      <a:pt x="951" y="720"/>
                      <a:pt x="946" y="720"/>
                    </a:cubicBezTo>
                    <a:cubicBezTo>
                      <a:pt x="919" y="718"/>
                      <a:pt x="891" y="704"/>
                      <a:pt x="868" y="704"/>
                    </a:cubicBezTo>
                    <a:cubicBezTo>
                      <a:pt x="856" y="693"/>
                      <a:pt x="839" y="693"/>
                      <a:pt x="821" y="688"/>
                    </a:cubicBezTo>
                    <a:cubicBezTo>
                      <a:pt x="808" y="684"/>
                      <a:pt x="794" y="679"/>
                      <a:pt x="782" y="678"/>
                    </a:cubicBezTo>
                    <a:cubicBezTo>
                      <a:pt x="755" y="674"/>
                      <a:pt x="731" y="665"/>
                      <a:pt x="705" y="656"/>
                    </a:cubicBezTo>
                    <a:cubicBezTo>
                      <a:pt x="653" y="640"/>
                      <a:pt x="597" y="635"/>
                      <a:pt x="547" y="624"/>
                    </a:cubicBezTo>
                    <a:cubicBezTo>
                      <a:pt x="518" y="618"/>
                      <a:pt x="490" y="608"/>
                      <a:pt x="462" y="600"/>
                    </a:cubicBezTo>
                    <a:cubicBezTo>
                      <a:pt x="406" y="584"/>
                      <a:pt x="349" y="568"/>
                      <a:pt x="293" y="557"/>
                    </a:cubicBezTo>
                    <a:cubicBezTo>
                      <a:pt x="263" y="551"/>
                      <a:pt x="233" y="546"/>
                      <a:pt x="204" y="541"/>
                    </a:cubicBezTo>
                    <a:cubicBezTo>
                      <a:pt x="188" y="538"/>
                      <a:pt x="164" y="537"/>
                      <a:pt x="146" y="531"/>
                    </a:cubicBezTo>
                    <a:cubicBezTo>
                      <a:pt x="117" y="521"/>
                      <a:pt x="108" y="505"/>
                      <a:pt x="110" y="473"/>
                    </a:cubicBezTo>
                    <a:cubicBezTo>
                      <a:pt x="111" y="459"/>
                      <a:pt x="113" y="440"/>
                      <a:pt x="120" y="421"/>
                    </a:cubicBezTo>
                    <a:cubicBezTo>
                      <a:pt x="129" y="391"/>
                      <a:pt x="151" y="362"/>
                      <a:pt x="166" y="329"/>
                    </a:cubicBezTo>
                    <a:cubicBezTo>
                      <a:pt x="180" y="296"/>
                      <a:pt x="193" y="262"/>
                      <a:pt x="206" y="231"/>
                    </a:cubicBezTo>
                    <a:cubicBezTo>
                      <a:pt x="208" y="225"/>
                      <a:pt x="210" y="219"/>
                      <a:pt x="213" y="213"/>
                    </a:cubicBezTo>
                    <a:cubicBezTo>
                      <a:pt x="216" y="207"/>
                      <a:pt x="221" y="202"/>
                      <a:pt x="223" y="197"/>
                    </a:cubicBezTo>
                    <a:cubicBezTo>
                      <a:pt x="226" y="191"/>
                      <a:pt x="226" y="181"/>
                      <a:pt x="228" y="173"/>
                    </a:cubicBezTo>
                    <a:cubicBezTo>
                      <a:pt x="234" y="154"/>
                      <a:pt x="249" y="126"/>
                      <a:pt x="234" y="109"/>
                    </a:cubicBezTo>
                    <a:cubicBezTo>
                      <a:pt x="224" y="110"/>
                      <a:pt x="218" y="115"/>
                      <a:pt x="208" y="120"/>
                    </a:cubicBezTo>
                    <a:cubicBezTo>
                      <a:pt x="193" y="153"/>
                      <a:pt x="189" y="188"/>
                      <a:pt x="178" y="223"/>
                    </a:cubicBezTo>
                    <a:cubicBezTo>
                      <a:pt x="168" y="257"/>
                      <a:pt x="157" y="292"/>
                      <a:pt x="142" y="325"/>
                    </a:cubicBezTo>
                    <a:cubicBezTo>
                      <a:pt x="129" y="355"/>
                      <a:pt x="111" y="383"/>
                      <a:pt x="96" y="417"/>
                    </a:cubicBezTo>
                    <a:cubicBezTo>
                      <a:pt x="89" y="432"/>
                      <a:pt x="84" y="449"/>
                      <a:pt x="79" y="470"/>
                    </a:cubicBezTo>
                    <a:cubicBezTo>
                      <a:pt x="74" y="488"/>
                      <a:pt x="65" y="511"/>
                      <a:pt x="71" y="524"/>
                    </a:cubicBezTo>
                    <a:cubicBezTo>
                      <a:pt x="76" y="535"/>
                      <a:pt x="111" y="542"/>
                      <a:pt x="132" y="547"/>
                    </a:cubicBezTo>
                    <a:cubicBezTo>
                      <a:pt x="204" y="562"/>
                      <a:pt x="266" y="585"/>
                      <a:pt x="333" y="597"/>
                    </a:cubicBezTo>
                    <a:cubicBezTo>
                      <a:pt x="381" y="605"/>
                      <a:pt x="429" y="621"/>
                      <a:pt x="481" y="629"/>
                    </a:cubicBezTo>
                    <a:cubicBezTo>
                      <a:pt x="506" y="633"/>
                      <a:pt x="533" y="636"/>
                      <a:pt x="559" y="639"/>
                    </a:cubicBezTo>
                    <a:cubicBezTo>
                      <a:pt x="585" y="642"/>
                      <a:pt x="609" y="650"/>
                      <a:pt x="634" y="655"/>
                    </a:cubicBezTo>
                    <a:cubicBezTo>
                      <a:pt x="710" y="671"/>
                      <a:pt x="780" y="690"/>
                      <a:pt x="848" y="708"/>
                    </a:cubicBezTo>
                    <a:cubicBezTo>
                      <a:pt x="872" y="714"/>
                      <a:pt x="897" y="717"/>
                      <a:pt x="920" y="724"/>
                    </a:cubicBezTo>
                    <a:cubicBezTo>
                      <a:pt x="935" y="728"/>
                      <a:pt x="949" y="736"/>
                      <a:pt x="964" y="740"/>
                    </a:cubicBezTo>
                    <a:cubicBezTo>
                      <a:pt x="974" y="743"/>
                      <a:pt x="1002" y="746"/>
                      <a:pt x="1014" y="745"/>
                    </a:cubicBezTo>
                    <a:cubicBezTo>
                      <a:pt x="1031" y="743"/>
                      <a:pt x="1047" y="730"/>
                      <a:pt x="1061" y="724"/>
                    </a:cubicBezTo>
                    <a:cubicBezTo>
                      <a:pt x="1089" y="645"/>
                      <a:pt x="1130" y="568"/>
                      <a:pt x="1161" y="490"/>
                    </a:cubicBezTo>
                    <a:cubicBezTo>
                      <a:pt x="1175" y="454"/>
                      <a:pt x="1193" y="410"/>
                      <a:pt x="1188" y="373"/>
                    </a:cubicBezTo>
                    <a:cubicBezTo>
                      <a:pt x="1184" y="368"/>
                      <a:pt x="1171" y="348"/>
                      <a:pt x="1171" y="353"/>
                    </a:cubicBezTo>
                    <a:cubicBezTo>
                      <a:pt x="1181" y="377"/>
                      <a:pt x="1170" y="401"/>
                      <a:pt x="1163" y="427"/>
                    </a:cubicBezTo>
                    <a:close/>
                    <a:moveTo>
                      <a:pt x="1162" y="315"/>
                    </a:moveTo>
                    <a:cubicBezTo>
                      <a:pt x="1152" y="314"/>
                      <a:pt x="1150" y="311"/>
                      <a:pt x="1144" y="305"/>
                    </a:cubicBezTo>
                    <a:cubicBezTo>
                      <a:pt x="1121" y="302"/>
                      <a:pt x="1100" y="285"/>
                      <a:pt x="1077" y="288"/>
                    </a:cubicBezTo>
                    <a:cubicBezTo>
                      <a:pt x="1000" y="262"/>
                      <a:pt x="922" y="245"/>
                      <a:pt x="844" y="223"/>
                    </a:cubicBezTo>
                    <a:cubicBezTo>
                      <a:pt x="825" y="218"/>
                      <a:pt x="806" y="214"/>
                      <a:pt x="788" y="209"/>
                    </a:cubicBezTo>
                    <a:cubicBezTo>
                      <a:pt x="761" y="203"/>
                      <a:pt x="736" y="196"/>
                      <a:pt x="709" y="188"/>
                    </a:cubicBezTo>
                    <a:cubicBezTo>
                      <a:pt x="690" y="183"/>
                      <a:pt x="671" y="179"/>
                      <a:pt x="653" y="173"/>
                    </a:cubicBezTo>
                    <a:cubicBezTo>
                      <a:pt x="616" y="163"/>
                      <a:pt x="580" y="147"/>
                      <a:pt x="541" y="141"/>
                    </a:cubicBezTo>
                    <a:cubicBezTo>
                      <a:pt x="483" y="120"/>
                      <a:pt x="415" y="114"/>
                      <a:pt x="352" y="99"/>
                    </a:cubicBezTo>
                    <a:cubicBezTo>
                      <a:pt x="350" y="96"/>
                      <a:pt x="345" y="104"/>
                      <a:pt x="340" y="100"/>
                    </a:cubicBezTo>
                    <a:cubicBezTo>
                      <a:pt x="335" y="100"/>
                      <a:pt x="337" y="92"/>
                      <a:pt x="331" y="92"/>
                    </a:cubicBezTo>
                    <a:cubicBezTo>
                      <a:pt x="284" y="80"/>
                      <a:pt x="243" y="71"/>
                      <a:pt x="199" y="67"/>
                    </a:cubicBezTo>
                    <a:cubicBezTo>
                      <a:pt x="210" y="73"/>
                      <a:pt x="215" y="92"/>
                      <a:pt x="228" y="97"/>
                    </a:cubicBezTo>
                    <a:cubicBezTo>
                      <a:pt x="241" y="102"/>
                      <a:pt x="255" y="95"/>
                      <a:pt x="267" y="104"/>
                    </a:cubicBezTo>
                    <a:cubicBezTo>
                      <a:pt x="271" y="104"/>
                      <a:pt x="269" y="97"/>
                      <a:pt x="275" y="99"/>
                    </a:cubicBezTo>
                    <a:cubicBezTo>
                      <a:pt x="279" y="100"/>
                      <a:pt x="278" y="106"/>
                      <a:pt x="283" y="106"/>
                    </a:cubicBezTo>
                    <a:cubicBezTo>
                      <a:pt x="385" y="133"/>
                      <a:pt x="480" y="160"/>
                      <a:pt x="585" y="186"/>
                    </a:cubicBezTo>
                    <a:cubicBezTo>
                      <a:pt x="649" y="201"/>
                      <a:pt x="716" y="214"/>
                      <a:pt x="781" y="231"/>
                    </a:cubicBezTo>
                    <a:cubicBezTo>
                      <a:pt x="843" y="246"/>
                      <a:pt x="907" y="263"/>
                      <a:pt x="970" y="279"/>
                    </a:cubicBezTo>
                    <a:cubicBezTo>
                      <a:pt x="1014" y="290"/>
                      <a:pt x="1065" y="310"/>
                      <a:pt x="1111" y="318"/>
                    </a:cubicBezTo>
                    <a:cubicBezTo>
                      <a:pt x="1142" y="323"/>
                      <a:pt x="1166" y="330"/>
                      <a:pt x="1182" y="348"/>
                    </a:cubicBezTo>
                    <a:cubicBezTo>
                      <a:pt x="1175" y="337"/>
                      <a:pt x="1169" y="326"/>
                      <a:pt x="1162" y="315"/>
                    </a:cubicBezTo>
                    <a:close/>
                    <a:moveTo>
                      <a:pt x="234" y="187"/>
                    </a:moveTo>
                    <a:cubicBezTo>
                      <a:pt x="230" y="205"/>
                      <a:pt x="226" y="226"/>
                      <a:pt x="222" y="247"/>
                    </a:cubicBezTo>
                    <a:cubicBezTo>
                      <a:pt x="217" y="268"/>
                      <a:pt x="209" y="290"/>
                      <a:pt x="207" y="309"/>
                    </a:cubicBezTo>
                    <a:cubicBezTo>
                      <a:pt x="206" y="319"/>
                      <a:pt x="203" y="334"/>
                      <a:pt x="204" y="343"/>
                    </a:cubicBezTo>
                    <a:cubicBezTo>
                      <a:pt x="205" y="348"/>
                      <a:pt x="209" y="354"/>
                      <a:pt x="211" y="361"/>
                    </a:cubicBezTo>
                    <a:cubicBezTo>
                      <a:pt x="214" y="376"/>
                      <a:pt x="214" y="393"/>
                      <a:pt x="217" y="405"/>
                    </a:cubicBezTo>
                    <a:cubicBezTo>
                      <a:pt x="220" y="416"/>
                      <a:pt x="233" y="432"/>
                      <a:pt x="243" y="442"/>
                    </a:cubicBezTo>
                    <a:cubicBezTo>
                      <a:pt x="270" y="472"/>
                      <a:pt x="310" y="479"/>
                      <a:pt x="355" y="492"/>
                    </a:cubicBezTo>
                    <a:cubicBezTo>
                      <a:pt x="386" y="501"/>
                      <a:pt x="413" y="509"/>
                      <a:pt x="441" y="517"/>
                    </a:cubicBezTo>
                    <a:cubicBezTo>
                      <a:pt x="455" y="521"/>
                      <a:pt x="470" y="528"/>
                      <a:pt x="484" y="532"/>
                    </a:cubicBezTo>
                    <a:cubicBezTo>
                      <a:pt x="497" y="535"/>
                      <a:pt x="509" y="535"/>
                      <a:pt x="522" y="537"/>
                    </a:cubicBezTo>
                    <a:cubicBezTo>
                      <a:pt x="533" y="538"/>
                      <a:pt x="543" y="544"/>
                      <a:pt x="554" y="547"/>
                    </a:cubicBezTo>
                    <a:cubicBezTo>
                      <a:pt x="578" y="554"/>
                      <a:pt x="603" y="558"/>
                      <a:pt x="626" y="563"/>
                    </a:cubicBezTo>
                    <a:cubicBezTo>
                      <a:pt x="651" y="569"/>
                      <a:pt x="675" y="578"/>
                      <a:pt x="699" y="582"/>
                    </a:cubicBezTo>
                    <a:cubicBezTo>
                      <a:pt x="729" y="587"/>
                      <a:pt x="756" y="601"/>
                      <a:pt x="783" y="599"/>
                    </a:cubicBezTo>
                    <a:cubicBezTo>
                      <a:pt x="793" y="605"/>
                      <a:pt x="810" y="609"/>
                      <a:pt x="824" y="605"/>
                    </a:cubicBezTo>
                    <a:cubicBezTo>
                      <a:pt x="829" y="610"/>
                      <a:pt x="836" y="612"/>
                      <a:pt x="843" y="614"/>
                    </a:cubicBezTo>
                    <a:cubicBezTo>
                      <a:pt x="867" y="620"/>
                      <a:pt x="893" y="629"/>
                      <a:pt x="917" y="630"/>
                    </a:cubicBezTo>
                    <a:cubicBezTo>
                      <a:pt x="927" y="631"/>
                      <a:pt x="937" y="628"/>
                      <a:pt x="948" y="628"/>
                    </a:cubicBezTo>
                    <a:cubicBezTo>
                      <a:pt x="959" y="627"/>
                      <a:pt x="971" y="629"/>
                      <a:pt x="981" y="628"/>
                    </a:cubicBezTo>
                    <a:cubicBezTo>
                      <a:pt x="1047" y="619"/>
                      <a:pt x="1078" y="581"/>
                      <a:pt x="1105" y="533"/>
                    </a:cubicBezTo>
                    <a:cubicBezTo>
                      <a:pt x="1129" y="489"/>
                      <a:pt x="1155" y="442"/>
                      <a:pt x="1164" y="386"/>
                    </a:cubicBezTo>
                    <a:cubicBezTo>
                      <a:pt x="1169" y="356"/>
                      <a:pt x="1152" y="332"/>
                      <a:pt x="1118" y="329"/>
                    </a:cubicBezTo>
                    <a:cubicBezTo>
                      <a:pt x="1139" y="355"/>
                      <a:pt x="1125" y="393"/>
                      <a:pt x="1115" y="421"/>
                    </a:cubicBezTo>
                    <a:cubicBezTo>
                      <a:pt x="1104" y="452"/>
                      <a:pt x="1092" y="471"/>
                      <a:pt x="1078" y="497"/>
                    </a:cubicBezTo>
                    <a:cubicBezTo>
                      <a:pt x="1057" y="538"/>
                      <a:pt x="1019" y="575"/>
                      <a:pt x="983" y="594"/>
                    </a:cubicBezTo>
                    <a:cubicBezTo>
                      <a:pt x="955" y="602"/>
                      <a:pt x="931" y="606"/>
                      <a:pt x="903" y="604"/>
                    </a:cubicBezTo>
                    <a:cubicBezTo>
                      <a:pt x="876" y="602"/>
                      <a:pt x="849" y="593"/>
                      <a:pt x="822" y="585"/>
                    </a:cubicBezTo>
                    <a:cubicBezTo>
                      <a:pt x="796" y="578"/>
                      <a:pt x="769" y="573"/>
                      <a:pt x="742" y="568"/>
                    </a:cubicBezTo>
                    <a:cubicBezTo>
                      <a:pt x="714" y="563"/>
                      <a:pt x="687" y="554"/>
                      <a:pt x="660" y="548"/>
                    </a:cubicBezTo>
                    <a:cubicBezTo>
                      <a:pt x="606" y="537"/>
                      <a:pt x="550" y="524"/>
                      <a:pt x="496" y="511"/>
                    </a:cubicBezTo>
                    <a:cubicBezTo>
                      <a:pt x="470" y="504"/>
                      <a:pt x="444" y="494"/>
                      <a:pt x="417" y="487"/>
                    </a:cubicBezTo>
                    <a:cubicBezTo>
                      <a:pt x="389" y="480"/>
                      <a:pt x="360" y="478"/>
                      <a:pt x="334" y="468"/>
                    </a:cubicBezTo>
                    <a:cubicBezTo>
                      <a:pt x="312" y="461"/>
                      <a:pt x="294" y="441"/>
                      <a:pt x="272" y="432"/>
                    </a:cubicBezTo>
                    <a:cubicBezTo>
                      <a:pt x="257" y="413"/>
                      <a:pt x="245" y="402"/>
                      <a:pt x="237" y="382"/>
                    </a:cubicBezTo>
                    <a:cubicBezTo>
                      <a:pt x="223" y="351"/>
                      <a:pt x="226" y="312"/>
                      <a:pt x="230" y="275"/>
                    </a:cubicBezTo>
                    <a:cubicBezTo>
                      <a:pt x="233" y="250"/>
                      <a:pt x="248" y="226"/>
                      <a:pt x="255" y="202"/>
                    </a:cubicBezTo>
                    <a:cubicBezTo>
                      <a:pt x="258" y="194"/>
                      <a:pt x="263" y="187"/>
                      <a:pt x="265" y="179"/>
                    </a:cubicBezTo>
                    <a:cubicBezTo>
                      <a:pt x="272" y="157"/>
                      <a:pt x="272" y="139"/>
                      <a:pt x="269" y="117"/>
                    </a:cubicBezTo>
                    <a:cubicBezTo>
                      <a:pt x="263" y="114"/>
                      <a:pt x="257" y="111"/>
                      <a:pt x="249" y="111"/>
                    </a:cubicBezTo>
                    <a:cubicBezTo>
                      <a:pt x="255" y="140"/>
                      <a:pt x="240" y="161"/>
                      <a:pt x="234" y="187"/>
                    </a:cubicBezTo>
                    <a:close/>
                    <a:moveTo>
                      <a:pt x="1131" y="274"/>
                    </a:moveTo>
                    <a:cubicBezTo>
                      <a:pt x="1117" y="274"/>
                      <a:pt x="1114" y="272"/>
                      <a:pt x="1108" y="280"/>
                    </a:cubicBezTo>
                    <a:cubicBezTo>
                      <a:pt x="1119" y="285"/>
                      <a:pt x="1136" y="291"/>
                      <a:pt x="1146" y="293"/>
                    </a:cubicBezTo>
                    <a:cubicBezTo>
                      <a:pt x="1140" y="287"/>
                      <a:pt x="1136" y="280"/>
                      <a:pt x="1131" y="274"/>
                    </a:cubicBezTo>
                    <a:close/>
                    <a:moveTo>
                      <a:pt x="1103" y="268"/>
                    </a:moveTo>
                    <a:cubicBezTo>
                      <a:pt x="1108" y="267"/>
                      <a:pt x="1111" y="264"/>
                      <a:pt x="1118" y="259"/>
                    </a:cubicBezTo>
                    <a:cubicBezTo>
                      <a:pt x="1103" y="240"/>
                      <a:pt x="1076" y="224"/>
                      <a:pt x="1044" y="218"/>
                    </a:cubicBezTo>
                    <a:cubicBezTo>
                      <a:pt x="1018" y="213"/>
                      <a:pt x="995" y="206"/>
                      <a:pt x="974" y="202"/>
                    </a:cubicBezTo>
                    <a:cubicBezTo>
                      <a:pt x="961" y="200"/>
                      <a:pt x="949" y="198"/>
                      <a:pt x="937" y="196"/>
                    </a:cubicBezTo>
                    <a:cubicBezTo>
                      <a:pt x="927" y="193"/>
                      <a:pt x="919" y="188"/>
                      <a:pt x="909" y="186"/>
                    </a:cubicBezTo>
                    <a:cubicBezTo>
                      <a:pt x="872" y="175"/>
                      <a:pt x="834" y="164"/>
                      <a:pt x="796" y="152"/>
                    </a:cubicBezTo>
                    <a:cubicBezTo>
                      <a:pt x="684" y="116"/>
                      <a:pt x="561" y="85"/>
                      <a:pt x="450" y="60"/>
                    </a:cubicBezTo>
                    <a:cubicBezTo>
                      <a:pt x="397" y="42"/>
                      <a:pt x="340" y="46"/>
                      <a:pt x="288" y="31"/>
                    </a:cubicBezTo>
                    <a:cubicBezTo>
                      <a:pt x="271" y="27"/>
                      <a:pt x="253" y="17"/>
                      <a:pt x="234" y="19"/>
                    </a:cubicBezTo>
                    <a:cubicBezTo>
                      <a:pt x="214" y="10"/>
                      <a:pt x="196" y="17"/>
                      <a:pt x="181" y="10"/>
                    </a:cubicBezTo>
                    <a:cubicBezTo>
                      <a:pt x="173" y="12"/>
                      <a:pt x="169" y="14"/>
                      <a:pt x="157" y="14"/>
                    </a:cubicBezTo>
                    <a:cubicBezTo>
                      <a:pt x="158" y="36"/>
                      <a:pt x="174" y="43"/>
                      <a:pt x="186" y="55"/>
                    </a:cubicBezTo>
                    <a:cubicBezTo>
                      <a:pt x="196" y="45"/>
                      <a:pt x="205" y="34"/>
                      <a:pt x="224" y="41"/>
                    </a:cubicBezTo>
                    <a:cubicBezTo>
                      <a:pt x="232" y="44"/>
                      <a:pt x="237" y="54"/>
                      <a:pt x="243" y="57"/>
                    </a:cubicBezTo>
                    <a:cubicBezTo>
                      <a:pt x="249" y="55"/>
                      <a:pt x="248" y="47"/>
                      <a:pt x="255" y="46"/>
                    </a:cubicBezTo>
                    <a:cubicBezTo>
                      <a:pt x="261" y="49"/>
                      <a:pt x="262" y="55"/>
                      <a:pt x="265" y="60"/>
                    </a:cubicBezTo>
                    <a:cubicBezTo>
                      <a:pt x="286" y="52"/>
                      <a:pt x="298" y="65"/>
                      <a:pt x="313" y="74"/>
                    </a:cubicBezTo>
                    <a:cubicBezTo>
                      <a:pt x="322" y="50"/>
                      <a:pt x="338" y="74"/>
                      <a:pt x="344" y="86"/>
                    </a:cubicBezTo>
                    <a:cubicBezTo>
                      <a:pt x="351" y="84"/>
                      <a:pt x="355" y="79"/>
                      <a:pt x="362" y="80"/>
                    </a:cubicBezTo>
                    <a:cubicBezTo>
                      <a:pt x="370" y="81"/>
                      <a:pt x="371" y="87"/>
                      <a:pt x="377" y="89"/>
                    </a:cubicBezTo>
                    <a:cubicBezTo>
                      <a:pt x="383" y="88"/>
                      <a:pt x="385" y="84"/>
                      <a:pt x="390" y="84"/>
                    </a:cubicBezTo>
                    <a:cubicBezTo>
                      <a:pt x="404" y="84"/>
                      <a:pt x="403" y="98"/>
                      <a:pt x="414" y="99"/>
                    </a:cubicBezTo>
                    <a:cubicBezTo>
                      <a:pt x="422" y="99"/>
                      <a:pt x="427" y="88"/>
                      <a:pt x="435" y="89"/>
                    </a:cubicBezTo>
                    <a:cubicBezTo>
                      <a:pt x="445" y="90"/>
                      <a:pt x="442" y="103"/>
                      <a:pt x="455" y="102"/>
                    </a:cubicBezTo>
                    <a:cubicBezTo>
                      <a:pt x="460" y="97"/>
                      <a:pt x="462" y="89"/>
                      <a:pt x="471" y="87"/>
                    </a:cubicBezTo>
                    <a:cubicBezTo>
                      <a:pt x="485" y="93"/>
                      <a:pt x="494" y="104"/>
                      <a:pt x="504" y="113"/>
                    </a:cubicBezTo>
                    <a:cubicBezTo>
                      <a:pt x="521" y="100"/>
                      <a:pt x="533" y="113"/>
                      <a:pt x="541" y="128"/>
                    </a:cubicBezTo>
                    <a:cubicBezTo>
                      <a:pt x="557" y="105"/>
                      <a:pt x="579" y="114"/>
                      <a:pt x="589" y="138"/>
                    </a:cubicBezTo>
                    <a:cubicBezTo>
                      <a:pt x="607" y="125"/>
                      <a:pt x="616" y="144"/>
                      <a:pt x="629" y="152"/>
                    </a:cubicBezTo>
                    <a:cubicBezTo>
                      <a:pt x="633" y="147"/>
                      <a:pt x="636" y="139"/>
                      <a:pt x="645" y="138"/>
                    </a:cubicBezTo>
                    <a:cubicBezTo>
                      <a:pt x="657" y="146"/>
                      <a:pt x="662" y="161"/>
                      <a:pt x="682" y="161"/>
                    </a:cubicBezTo>
                    <a:cubicBezTo>
                      <a:pt x="701" y="145"/>
                      <a:pt x="712" y="163"/>
                      <a:pt x="721" y="176"/>
                    </a:cubicBezTo>
                    <a:cubicBezTo>
                      <a:pt x="725" y="176"/>
                      <a:pt x="730" y="166"/>
                      <a:pt x="737" y="166"/>
                    </a:cubicBezTo>
                    <a:cubicBezTo>
                      <a:pt x="746" y="170"/>
                      <a:pt x="748" y="180"/>
                      <a:pt x="753" y="187"/>
                    </a:cubicBezTo>
                    <a:cubicBezTo>
                      <a:pt x="766" y="186"/>
                      <a:pt x="773" y="180"/>
                      <a:pt x="783" y="183"/>
                    </a:cubicBezTo>
                    <a:cubicBezTo>
                      <a:pt x="790" y="188"/>
                      <a:pt x="794" y="196"/>
                      <a:pt x="803" y="198"/>
                    </a:cubicBezTo>
                    <a:cubicBezTo>
                      <a:pt x="813" y="185"/>
                      <a:pt x="827" y="191"/>
                      <a:pt x="837" y="199"/>
                    </a:cubicBezTo>
                    <a:cubicBezTo>
                      <a:pt x="853" y="190"/>
                      <a:pt x="864" y="208"/>
                      <a:pt x="874" y="216"/>
                    </a:cubicBezTo>
                    <a:cubicBezTo>
                      <a:pt x="876" y="211"/>
                      <a:pt x="882" y="210"/>
                      <a:pt x="885" y="207"/>
                    </a:cubicBezTo>
                    <a:cubicBezTo>
                      <a:pt x="897" y="209"/>
                      <a:pt x="899" y="220"/>
                      <a:pt x="908" y="224"/>
                    </a:cubicBezTo>
                    <a:cubicBezTo>
                      <a:pt x="921" y="214"/>
                      <a:pt x="935" y="220"/>
                      <a:pt x="944" y="231"/>
                    </a:cubicBezTo>
                    <a:cubicBezTo>
                      <a:pt x="945" y="228"/>
                      <a:pt x="950" y="228"/>
                      <a:pt x="954" y="228"/>
                    </a:cubicBezTo>
                    <a:cubicBezTo>
                      <a:pt x="959" y="234"/>
                      <a:pt x="965" y="240"/>
                      <a:pt x="973" y="243"/>
                    </a:cubicBezTo>
                    <a:cubicBezTo>
                      <a:pt x="1005" y="223"/>
                      <a:pt x="1015" y="265"/>
                      <a:pt x="1045" y="267"/>
                    </a:cubicBezTo>
                    <a:cubicBezTo>
                      <a:pt x="1043" y="258"/>
                      <a:pt x="1033" y="264"/>
                      <a:pt x="1030" y="258"/>
                    </a:cubicBezTo>
                    <a:cubicBezTo>
                      <a:pt x="1039" y="242"/>
                      <a:pt x="1051" y="263"/>
                      <a:pt x="1062" y="264"/>
                    </a:cubicBezTo>
                    <a:cubicBezTo>
                      <a:pt x="1072" y="242"/>
                      <a:pt x="1087" y="269"/>
                      <a:pt x="1103" y="268"/>
                    </a:cubicBezTo>
                    <a:close/>
                    <a:moveTo>
                      <a:pt x="268" y="206"/>
                    </a:moveTo>
                    <a:cubicBezTo>
                      <a:pt x="258" y="235"/>
                      <a:pt x="243" y="258"/>
                      <a:pt x="242" y="289"/>
                    </a:cubicBezTo>
                    <a:cubicBezTo>
                      <a:pt x="241" y="312"/>
                      <a:pt x="238" y="326"/>
                      <a:pt x="240" y="350"/>
                    </a:cubicBezTo>
                    <a:cubicBezTo>
                      <a:pt x="244" y="382"/>
                      <a:pt x="259" y="398"/>
                      <a:pt x="273" y="417"/>
                    </a:cubicBezTo>
                    <a:cubicBezTo>
                      <a:pt x="281" y="428"/>
                      <a:pt x="287" y="430"/>
                      <a:pt x="303" y="439"/>
                    </a:cubicBezTo>
                    <a:cubicBezTo>
                      <a:pt x="325" y="450"/>
                      <a:pt x="351" y="465"/>
                      <a:pt x="379" y="470"/>
                    </a:cubicBezTo>
                    <a:cubicBezTo>
                      <a:pt x="385" y="471"/>
                      <a:pt x="392" y="470"/>
                      <a:pt x="399" y="471"/>
                    </a:cubicBezTo>
                    <a:cubicBezTo>
                      <a:pt x="436" y="478"/>
                      <a:pt x="470" y="494"/>
                      <a:pt x="504" y="503"/>
                    </a:cubicBezTo>
                    <a:cubicBezTo>
                      <a:pt x="530" y="510"/>
                      <a:pt x="557" y="516"/>
                      <a:pt x="584" y="522"/>
                    </a:cubicBezTo>
                    <a:cubicBezTo>
                      <a:pt x="589" y="523"/>
                      <a:pt x="593" y="522"/>
                      <a:pt x="598" y="523"/>
                    </a:cubicBezTo>
                    <a:cubicBezTo>
                      <a:pt x="602" y="524"/>
                      <a:pt x="606" y="528"/>
                      <a:pt x="610" y="529"/>
                    </a:cubicBezTo>
                    <a:cubicBezTo>
                      <a:pt x="615" y="530"/>
                      <a:pt x="620" y="529"/>
                      <a:pt x="625" y="529"/>
                    </a:cubicBezTo>
                    <a:cubicBezTo>
                      <a:pt x="630" y="530"/>
                      <a:pt x="634" y="533"/>
                      <a:pt x="639" y="534"/>
                    </a:cubicBezTo>
                    <a:cubicBezTo>
                      <a:pt x="665" y="540"/>
                      <a:pt x="689" y="547"/>
                      <a:pt x="715" y="552"/>
                    </a:cubicBezTo>
                    <a:cubicBezTo>
                      <a:pt x="730" y="555"/>
                      <a:pt x="746" y="558"/>
                      <a:pt x="761" y="561"/>
                    </a:cubicBezTo>
                    <a:cubicBezTo>
                      <a:pt x="802" y="568"/>
                      <a:pt x="836" y="581"/>
                      <a:pt x="877" y="590"/>
                    </a:cubicBezTo>
                    <a:cubicBezTo>
                      <a:pt x="886" y="593"/>
                      <a:pt x="895" y="595"/>
                      <a:pt x="903" y="595"/>
                    </a:cubicBezTo>
                    <a:cubicBezTo>
                      <a:pt x="905" y="596"/>
                      <a:pt x="909" y="593"/>
                      <a:pt x="909" y="593"/>
                    </a:cubicBezTo>
                    <a:cubicBezTo>
                      <a:pt x="911" y="593"/>
                      <a:pt x="914" y="595"/>
                      <a:pt x="919" y="595"/>
                    </a:cubicBezTo>
                    <a:cubicBezTo>
                      <a:pt x="936" y="595"/>
                      <a:pt x="965" y="590"/>
                      <a:pt x="981" y="583"/>
                    </a:cubicBezTo>
                    <a:cubicBezTo>
                      <a:pt x="1017" y="568"/>
                      <a:pt x="1047" y="526"/>
                      <a:pt x="1066" y="497"/>
                    </a:cubicBezTo>
                    <a:cubicBezTo>
                      <a:pt x="1095" y="453"/>
                      <a:pt x="1119" y="410"/>
                      <a:pt x="1118" y="350"/>
                    </a:cubicBezTo>
                    <a:cubicBezTo>
                      <a:pt x="1114" y="340"/>
                      <a:pt x="1105" y="334"/>
                      <a:pt x="1098" y="326"/>
                    </a:cubicBezTo>
                    <a:cubicBezTo>
                      <a:pt x="1014" y="296"/>
                      <a:pt x="918" y="276"/>
                      <a:pt x="837" y="255"/>
                    </a:cubicBezTo>
                    <a:cubicBezTo>
                      <a:pt x="822" y="252"/>
                      <a:pt x="807" y="248"/>
                      <a:pt x="792" y="244"/>
                    </a:cubicBezTo>
                    <a:cubicBezTo>
                      <a:pt x="763" y="236"/>
                      <a:pt x="732" y="231"/>
                      <a:pt x="705" y="223"/>
                    </a:cubicBezTo>
                    <a:cubicBezTo>
                      <a:pt x="700" y="222"/>
                      <a:pt x="695" y="218"/>
                      <a:pt x="690" y="217"/>
                    </a:cubicBezTo>
                    <a:cubicBezTo>
                      <a:pt x="686" y="216"/>
                      <a:pt x="682" y="217"/>
                      <a:pt x="678" y="217"/>
                    </a:cubicBezTo>
                    <a:cubicBezTo>
                      <a:pt x="663" y="215"/>
                      <a:pt x="648" y="208"/>
                      <a:pt x="634" y="204"/>
                    </a:cubicBezTo>
                    <a:cubicBezTo>
                      <a:pt x="629" y="203"/>
                      <a:pt x="624" y="204"/>
                      <a:pt x="619" y="203"/>
                    </a:cubicBezTo>
                    <a:cubicBezTo>
                      <a:pt x="609" y="201"/>
                      <a:pt x="598" y="195"/>
                      <a:pt x="588" y="193"/>
                    </a:cubicBezTo>
                    <a:cubicBezTo>
                      <a:pt x="576" y="191"/>
                      <a:pt x="564" y="191"/>
                      <a:pt x="553" y="188"/>
                    </a:cubicBezTo>
                    <a:cubicBezTo>
                      <a:pt x="536" y="185"/>
                      <a:pt x="524" y="180"/>
                      <a:pt x="504" y="177"/>
                    </a:cubicBezTo>
                    <a:cubicBezTo>
                      <a:pt x="488" y="175"/>
                      <a:pt x="464" y="165"/>
                      <a:pt x="443" y="160"/>
                    </a:cubicBezTo>
                    <a:cubicBezTo>
                      <a:pt x="407" y="150"/>
                      <a:pt x="368" y="134"/>
                      <a:pt x="334" y="132"/>
                    </a:cubicBezTo>
                    <a:cubicBezTo>
                      <a:pt x="319" y="123"/>
                      <a:pt x="296" y="117"/>
                      <a:pt x="278" y="116"/>
                    </a:cubicBezTo>
                    <a:cubicBezTo>
                      <a:pt x="285" y="141"/>
                      <a:pt x="277" y="177"/>
                      <a:pt x="268" y="206"/>
                    </a:cubicBezTo>
                    <a:close/>
                    <a:moveTo>
                      <a:pt x="1072" y="267"/>
                    </a:moveTo>
                    <a:cubicBezTo>
                      <a:pt x="1073" y="269"/>
                      <a:pt x="1071" y="269"/>
                      <a:pt x="1071" y="272"/>
                    </a:cubicBezTo>
                    <a:cubicBezTo>
                      <a:pt x="1078" y="272"/>
                      <a:pt x="1085" y="278"/>
                      <a:pt x="1091" y="275"/>
                    </a:cubicBezTo>
                    <a:cubicBezTo>
                      <a:pt x="1084" y="273"/>
                      <a:pt x="1080" y="268"/>
                      <a:pt x="1072" y="267"/>
                    </a:cubicBezTo>
                    <a:close/>
                    <a:moveTo>
                      <a:pt x="849" y="629"/>
                    </a:moveTo>
                    <a:cubicBezTo>
                      <a:pt x="829" y="618"/>
                      <a:pt x="809" y="619"/>
                      <a:pt x="785" y="615"/>
                    </a:cubicBezTo>
                    <a:cubicBezTo>
                      <a:pt x="762" y="611"/>
                      <a:pt x="739" y="601"/>
                      <a:pt x="715" y="595"/>
                    </a:cubicBezTo>
                    <a:cubicBezTo>
                      <a:pt x="690" y="590"/>
                      <a:pt x="666" y="584"/>
                      <a:pt x="641" y="579"/>
                    </a:cubicBezTo>
                    <a:cubicBezTo>
                      <a:pt x="616" y="568"/>
                      <a:pt x="589" y="566"/>
                      <a:pt x="563" y="558"/>
                    </a:cubicBezTo>
                    <a:cubicBezTo>
                      <a:pt x="536" y="550"/>
                      <a:pt x="509" y="548"/>
                      <a:pt x="482" y="542"/>
                    </a:cubicBezTo>
                    <a:cubicBezTo>
                      <a:pt x="463" y="537"/>
                      <a:pt x="443" y="527"/>
                      <a:pt x="422" y="522"/>
                    </a:cubicBezTo>
                    <a:cubicBezTo>
                      <a:pt x="397" y="516"/>
                      <a:pt x="366" y="507"/>
                      <a:pt x="346" y="500"/>
                    </a:cubicBezTo>
                    <a:cubicBezTo>
                      <a:pt x="306" y="493"/>
                      <a:pt x="267" y="476"/>
                      <a:pt x="239" y="456"/>
                    </a:cubicBezTo>
                    <a:cubicBezTo>
                      <a:pt x="228" y="448"/>
                      <a:pt x="219" y="431"/>
                      <a:pt x="212" y="416"/>
                    </a:cubicBezTo>
                    <a:cubicBezTo>
                      <a:pt x="205" y="402"/>
                      <a:pt x="199" y="381"/>
                      <a:pt x="197" y="368"/>
                    </a:cubicBezTo>
                    <a:cubicBezTo>
                      <a:pt x="192" y="340"/>
                      <a:pt x="195" y="321"/>
                      <a:pt x="201" y="294"/>
                    </a:cubicBezTo>
                    <a:cubicBezTo>
                      <a:pt x="203" y="281"/>
                      <a:pt x="212" y="260"/>
                      <a:pt x="211" y="250"/>
                    </a:cubicBezTo>
                    <a:cubicBezTo>
                      <a:pt x="211" y="251"/>
                      <a:pt x="210" y="251"/>
                      <a:pt x="211" y="252"/>
                    </a:cubicBezTo>
                    <a:cubicBezTo>
                      <a:pt x="200" y="279"/>
                      <a:pt x="187" y="308"/>
                      <a:pt x="172" y="338"/>
                    </a:cubicBezTo>
                    <a:cubicBezTo>
                      <a:pt x="153" y="376"/>
                      <a:pt x="130" y="414"/>
                      <a:pt x="123" y="455"/>
                    </a:cubicBezTo>
                    <a:cubicBezTo>
                      <a:pt x="122" y="464"/>
                      <a:pt x="118" y="483"/>
                      <a:pt x="120" y="493"/>
                    </a:cubicBezTo>
                    <a:cubicBezTo>
                      <a:pt x="122" y="511"/>
                      <a:pt x="144" y="519"/>
                      <a:pt x="163" y="523"/>
                    </a:cubicBezTo>
                    <a:cubicBezTo>
                      <a:pt x="205" y="533"/>
                      <a:pt x="250" y="537"/>
                      <a:pt x="294" y="547"/>
                    </a:cubicBezTo>
                    <a:cubicBezTo>
                      <a:pt x="339" y="557"/>
                      <a:pt x="384" y="570"/>
                      <a:pt x="430" y="582"/>
                    </a:cubicBezTo>
                    <a:cubicBezTo>
                      <a:pt x="472" y="593"/>
                      <a:pt x="515" y="607"/>
                      <a:pt x="559" y="615"/>
                    </a:cubicBezTo>
                    <a:cubicBezTo>
                      <a:pt x="581" y="619"/>
                      <a:pt x="603" y="624"/>
                      <a:pt x="625" y="629"/>
                    </a:cubicBezTo>
                    <a:cubicBezTo>
                      <a:pt x="648" y="634"/>
                      <a:pt x="671" y="636"/>
                      <a:pt x="691" y="642"/>
                    </a:cubicBezTo>
                    <a:cubicBezTo>
                      <a:pt x="716" y="649"/>
                      <a:pt x="742" y="658"/>
                      <a:pt x="770" y="665"/>
                    </a:cubicBezTo>
                    <a:cubicBezTo>
                      <a:pt x="802" y="674"/>
                      <a:pt x="838" y="685"/>
                      <a:pt x="864" y="686"/>
                    </a:cubicBezTo>
                    <a:cubicBezTo>
                      <a:pt x="883" y="693"/>
                      <a:pt x="902" y="696"/>
                      <a:pt x="923" y="700"/>
                    </a:cubicBezTo>
                    <a:cubicBezTo>
                      <a:pt x="941" y="703"/>
                      <a:pt x="964" y="710"/>
                      <a:pt x="984" y="708"/>
                    </a:cubicBezTo>
                    <a:cubicBezTo>
                      <a:pt x="994" y="707"/>
                      <a:pt x="1007" y="701"/>
                      <a:pt x="1017" y="701"/>
                    </a:cubicBezTo>
                    <a:cubicBezTo>
                      <a:pt x="1036" y="674"/>
                      <a:pt x="1062" y="648"/>
                      <a:pt x="1062" y="607"/>
                    </a:cubicBezTo>
                    <a:cubicBezTo>
                      <a:pt x="1040" y="618"/>
                      <a:pt x="1012" y="633"/>
                      <a:pt x="983" y="637"/>
                    </a:cubicBezTo>
                    <a:cubicBezTo>
                      <a:pt x="976" y="637"/>
                      <a:pt x="968" y="635"/>
                      <a:pt x="963" y="638"/>
                    </a:cubicBezTo>
                    <a:cubicBezTo>
                      <a:pt x="967" y="638"/>
                      <a:pt x="970" y="639"/>
                      <a:pt x="970" y="643"/>
                    </a:cubicBezTo>
                    <a:cubicBezTo>
                      <a:pt x="925" y="642"/>
                      <a:pt x="894" y="636"/>
                      <a:pt x="849" y="629"/>
                    </a:cubicBezTo>
                    <a:close/>
                    <a:moveTo>
                      <a:pt x="988" y="250"/>
                    </a:moveTo>
                    <a:cubicBezTo>
                      <a:pt x="994" y="250"/>
                      <a:pt x="1001" y="255"/>
                      <a:pt x="1005" y="253"/>
                    </a:cubicBezTo>
                    <a:cubicBezTo>
                      <a:pt x="1000" y="252"/>
                      <a:pt x="990" y="242"/>
                      <a:pt x="988" y="250"/>
                    </a:cubicBezTo>
                    <a:close/>
                    <a:moveTo>
                      <a:pt x="883" y="222"/>
                    </a:moveTo>
                    <a:cubicBezTo>
                      <a:pt x="887" y="223"/>
                      <a:pt x="889" y="222"/>
                      <a:pt x="890" y="223"/>
                    </a:cubicBezTo>
                    <a:cubicBezTo>
                      <a:pt x="891" y="224"/>
                      <a:pt x="891" y="225"/>
                      <a:pt x="892" y="224"/>
                    </a:cubicBezTo>
                    <a:cubicBezTo>
                      <a:pt x="893" y="220"/>
                      <a:pt x="884" y="217"/>
                      <a:pt x="883" y="222"/>
                    </a:cubicBezTo>
                    <a:close/>
                    <a:moveTo>
                      <a:pt x="841" y="212"/>
                    </a:moveTo>
                    <a:cubicBezTo>
                      <a:pt x="849" y="210"/>
                      <a:pt x="854" y="217"/>
                      <a:pt x="858" y="214"/>
                    </a:cubicBezTo>
                    <a:cubicBezTo>
                      <a:pt x="855" y="208"/>
                      <a:pt x="844" y="206"/>
                      <a:pt x="841" y="212"/>
                    </a:cubicBezTo>
                    <a:close/>
                    <a:moveTo>
                      <a:pt x="807" y="201"/>
                    </a:moveTo>
                    <a:cubicBezTo>
                      <a:pt x="809" y="205"/>
                      <a:pt x="825" y="208"/>
                      <a:pt x="826" y="204"/>
                    </a:cubicBezTo>
                    <a:cubicBezTo>
                      <a:pt x="821" y="201"/>
                      <a:pt x="815" y="198"/>
                      <a:pt x="807" y="201"/>
                    </a:cubicBezTo>
                    <a:close/>
                    <a:moveTo>
                      <a:pt x="773" y="193"/>
                    </a:moveTo>
                    <a:cubicBezTo>
                      <a:pt x="775" y="193"/>
                      <a:pt x="780" y="197"/>
                      <a:pt x="781" y="194"/>
                    </a:cubicBezTo>
                    <a:cubicBezTo>
                      <a:pt x="780" y="194"/>
                      <a:pt x="775" y="190"/>
                      <a:pt x="773" y="193"/>
                    </a:cubicBezTo>
                    <a:close/>
                    <a:moveTo>
                      <a:pt x="737" y="177"/>
                    </a:moveTo>
                    <a:cubicBezTo>
                      <a:pt x="732" y="177"/>
                      <a:pt x="732" y="181"/>
                      <a:pt x="730" y="184"/>
                    </a:cubicBezTo>
                    <a:cubicBezTo>
                      <a:pt x="736" y="183"/>
                      <a:pt x="739" y="186"/>
                      <a:pt x="742" y="187"/>
                    </a:cubicBezTo>
                    <a:cubicBezTo>
                      <a:pt x="741" y="183"/>
                      <a:pt x="738" y="181"/>
                      <a:pt x="737" y="177"/>
                    </a:cubicBezTo>
                    <a:close/>
                    <a:moveTo>
                      <a:pt x="689" y="172"/>
                    </a:moveTo>
                    <a:cubicBezTo>
                      <a:pt x="697" y="173"/>
                      <a:pt x="703" y="175"/>
                      <a:pt x="709" y="178"/>
                    </a:cubicBezTo>
                    <a:cubicBezTo>
                      <a:pt x="710" y="164"/>
                      <a:pt x="693" y="160"/>
                      <a:pt x="689" y="172"/>
                    </a:cubicBezTo>
                    <a:close/>
                    <a:moveTo>
                      <a:pt x="641" y="151"/>
                    </a:moveTo>
                    <a:cubicBezTo>
                      <a:pt x="641" y="153"/>
                      <a:pt x="638" y="154"/>
                      <a:pt x="639" y="158"/>
                    </a:cubicBezTo>
                    <a:cubicBezTo>
                      <a:pt x="645" y="157"/>
                      <a:pt x="652" y="165"/>
                      <a:pt x="654" y="160"/>
                    </a:cubicBezTo>
                    <a:cubicBezTo>
                      <a:pt x="650" y="156"/>
                      <a:pt x="649" y="151"/>
                      <a:pt x="641" y="151"/>
                    </a:cubicBezTo>
                    <a:close/>
                    <a:moveTo>
                      <a:pt x="600" y="146"/>
                    </a:moveTo>
                    <a:cubicBezTo>
                      <a:pt x="604" y="147"/>
                      <a:pt x="607" y="149"/>
                      <a:pt x="610" y="150"/>
                    </a:cubicBezTo>
                    <a:cubicBezTo>
                      <a:pt x="611" y="145"/>
                      <a:pt x="602" y="141"/>
                      <a:pt x="600" y="146"/>
                    </a:cubicBezTo>
                    <a:close/>
                    <a:moveTo>
                      <a:pt x="553" y="131"/>
                    </a:moveTo>
                    <a:cubicBezTo>
                      <a:pt x="559" y="133"/>
                      <a:pt x="572" y="140"/>
                      <a:pt x="577" y="136"/>
                    </a:cubicBezTo>
                    <a:cubicBezTo>
                      <a:pt x="574" y="126"/>
                      <a:pt x="558" y="118"/>
                      <a:pt x="553" y="131"/>
                    </a:cubicBezTo>
                    <a:close/>
                    <a:moveTo>
                      <a:pt x="524" y="120"/>
                    </a:moveTo>
                    <a:cubicBezTo>
                      <a:pt x="520" y="120"/>
                      <a:pt x="517" y="120"/>
                      <a:pt x="516" y="122"/>
                    </a:cubicBezTo>
                    <a:cubicBezTo>
                      <a:pt x="520" y="121"/>
                      <a:pt x="525" y="126"/>
                      <a:pt x="527" y="123"/>
                    </a:cubicBezTo>
                    <a:cubicBezTo>
                      <a:pt x="525" y="123"/>
                      <a:pt x="525" y="121"/>
                      <a:pt x="524" y="120"/>
                    </a:cubicBezTo>
                    <a:close/>
                    <a:moveTo>
                      <a:pt x="487" y="112"/>
                    </a:moveTo>
                    <a:cubicBezTo>
                      <a:pt x="483" y="107"/>
                      <a:pt x="479" y="101"/>
                      <a:pt x="472" y="99"/>
                    </a:cubicBezTo>
                    <a:cubicBezTo>
                      <a:pt x="467" y="100"/>
                      <a:pt x="463" y="104"/>
                      <a:pt x="463" y="111"/>
                    </a:cubicBezTo>
                    <a:cubicBezTo>
                      <a:pt x="472" y="109"/>
                      <a:pt x="482" y="118"/>
                      <a:pt x="487" y="112"/>
                    </a:cubicBezTo>
                    <a:close/>
                    <a:moveTo>
                      <a:pt x="430" y="104"/>
                    </a:moveTo>
                    <a:cubicBezTo>
                      <a:pt x="433" y="103"/>
                      <a:pt x="437" y="107"/>
                      <a:pt x="438" y="104"/>
                    </a:cubicBezTo>
                    <a:cubicBezTo>
                      <a:pt x="436" y="101"/>
                      <a:pt x="432" y="99"/>
                      <a:pt x="430" y="104"/>
                    </a:cubicBezTo>
                    <a:close/>
                    <a:moveTo>
                      <a:pt x="328" y="76"/>
                    </a:moveTo>
                    <a:cubicBezTo>
                      <a:pt x="324" y="76"/>
                      <a:pt x="322" y="78"/>
                      <a:pt x="321" y="80"/>
                    </a:cubicBezTo>
                    <a:cubicBezTo>
                      <a:pt x="325" y="79"/>
                      <a:pt x="325" y="82"/>
                      <a:pt x="329" y="81"/>
                    </a:cubicBezTo>
                    <a:cubicBezTo>
                      <a:pt x="329" y="79"/>
                      <a:pt x="327" y="78"/>
                      <a:pt x="328" y="76"/>
                    </a:cubicBezTo>
                    <a:close/>
                    <a:moveTo>
                      <a:pt x="204" y="54"/>
                    </a:moveTo>
                    <a:cubicBezTo>
                      <a:pt x="210" y="56"/>
                      <a:pt x="221" y="61"/>
                      <a:pt x="228" y="55"/>
                    </a:cubicBezTo>
                    <a:cubicBezTo>
                      <a:pt x="223" y="52"/>
                      <a:pt x="208" y="43"/>
                      <a:pt x="204" y="54"/>
                    </a:cubicBezTo>
                    <a:close/>
                    <a:moveTo>
                      <a:pt x="171" y="120"/>
                    </a:moveTo>
                    <a:cubicBezTo>
                      <a:pt x="185" y="137"/>
                      <a:pt x="175" y="175"/>
                      <a:pt x="174" y="196"/>
                    </a:cubicBezTo>
                    <a:cubicBezTo>
                      <a:pt x="186" y="162"/>
                      <a:pt x="187" y="114"/>
                      <a:pt x="217" y="99"/>
                    </a:cubicBezTo>
                    <a:cubicBezTo>
                      <a:pt x="208" y="91"/>
                      <a:pt x="201" y="80"/>
                      <a:pt x="191" y="74"/>
                    </a:cubicBezTo>
                    <a:cubicBezTo>
                      <a:pt x="188" y="80"/>
                      <a:pt x="181" y="82"/>
                      <a:pt x="182" y="92"/>
                    </a:cubicBezTo>
                    <a:cubicBezTo>
                      <a:pt x="178" y="93"/>
                      <a:pt x="179" y="93"/>
                      <a:pt x="176" y="92"/>
                    </a:cubicBezTo>
                    <a:cubicBezTo>
                      <a:pt x="178" y="102"/>
                      <a:pt x="173" y="111"/>
                      <a:pt x="171" y="120"/>
                    </a:cubicBezTo>
                    <a:close/>
                    <a:moveTo>
                      <a:pt x="172" y="65"/>
                    </a:moveTo>
                    <a:cubicBezTo>
                      <a:pt x="173" y="68"/>
                      <a:pt x="169" y="67"/>
                      <a:pt x="168" y="69"/>
                    </a:cubicBezTo>
                    <a:cubicBezTo>
                      <a:pt x="169" y="75"/>
                      <a:pt x="168" y="84"/>
                      <a:pt x="173" y="86"/>
                    </a:cubicBezTo>
                    <a:cubicBezTo>
                      <a:pt x="176" y="79"/>
                      <a:pt x="179" y="72"/>
                      <a:pt x="183" y="66"/>
                    </a:cubicBezTo>
                    <a:cubicBezTo>
                      <a:pt x="178" y="67"/>
                      <a:pt x="177" y="64"/>
                      <a:pt x="172" y="65"/>
                    </a:cubicBezTo>
                    <a:close/>
                    <a:moveTo>
                      <a:pt x="147" y="24"/>
                    </a:moveTo>
                    <a:cubicBezTo>
                      <a:pt x="132" y="42"/>
                      <a:pt x="125" y="67"/>
                      <a:pt x="117" y="92"/>
                    </a:cubicBezTo>
                    <a:cubicBezTo>
                      <a:pt x="112" y="109"/>
                      <a:pt x="107" y="128"/>
                      <a:pt x="105" y="145"/>
                    </a:cubicBezTo>
                    <a:cubicBezTo>
                      <a:pt x="114" y="131"/>
                      <a:pt x="118" y="112"/>
                      <a:pt x="133" y="105"/>
                    </a:cubicBezTo>
                    <a:cubicBezTo>
                      <a:pt x="137" y="95"/>
                      <a:pt x="137" y="77"/>
                      <a:pt x="147" y="74"/>
                    </a:cubicBezTo>
                    <a:cubicBezTo>
                      <a:pt x="153" y="72"/>
                      <a:pt x="154" y="79"/>
                      <a:pt x="161" y="77"/>
                    </a:cubicBezTo>
                    <a:cubicBezTo>
                      <a:pt x="160" y="74"/>
                      <a:pt x="158" y="72"/>
                      <a:pt x="157" y="69"/>
                    </a:cubicBezTo>
                    <a:cubicBezTo>
                      <a:pt x="160" y="62"/>
                      <a:pt x="167" y="59"/>
                      <a:pt x="171" y="52"/>
                    </a:cubicBezTo>
                    <a:cubicBezTo>
                      <a:pt x="161" y="45"/>
                      <a:pt x="154" y="34"/>
                      <a:pt x="147" y="24"/>
                    </a:cubicBezTo>
                    <a:close/>
                    <a:moveTo>
                      <a:pt x="81" y="248"/>
                    </a:moveTo>
                    <a:cubicBezTo>
                      <a:pt x="93" y="262"/>
                      <a:pt x="115" y="279"/>
                      <a:pt x="136" y="273"/>
                    </a:cubicBezTo>
                    <a:cubicBezTo>
                      <a:pt x="137" y="267"/>
                      <a:pt x="146" y="265"/>
                      <a:pt x="143" y="258"/>
                    </a:cubicBezTo>
                    <a:cubicBezTo>
                      <a:pt x="157" y="240"/>
                      <a:pt x="163" y="205"/>
                      <a:pt x="167" y="176"/>
                    </a:cubicBezTo>
                    <a:cubicBezTo>
                      <a:pt x="168" y="165"/>
                      <a:pt x="170" y="151"/>
                      <a:pt x="164" y="143"/>
                    </a:cubicBezTo>
                    <a:cubicBezTo>
                      <a:pt x="166" y="149"/>
                      <a:pt x="160" y="150"/>
                      <a:pt x="158" y="155"/>
                    </a:cubicBezTo>
                    <a:cubicBezTo>
                      <a:pt x="155" y="164"/>
                      <a:pt x="156" y="178"/>
                      <a:pt x="153" y="189"/>
                    </a:cubicBezTo>
                    <a:cubicBezTo>
                      <a:pt x="150" y="205"/>
                      <a:pt x="142" y="217"/>
                      <a:pt x="141" y="229"/>
                    </a:cubicBezTo>
                    <a:cubicBezTo>
                      <a:pt x="129" y="240"/>
                      <a:pt x="113" y="232"/>
                      <a:pt x="103" y="224"/>
                    </a:cubicBezTo>
                    <a:cubicBezTo>
                      <a:pt x="96" y="202"/>
                      <a:pt x="112" y="192"/>
                      <a:pt x="116" y="168"/>
                    </a:cubicBezTo>
                    <a:cubicBezTo>
                      <a:pt x="119" y="152"/>
                      <a:pt x="122" y="139"/>
                      <a:pt x="127" y="131"/>
                    </a:cubicBezTo>
                    <a:cubicBezTo>
                      <a:pt x="123" y="131"/>
                      <a:pt x="129" y="125"/>
                      <a:pt x="126" y="126"/>
                    </a:cubicBezTo>
                    <a:cubicBezTo>
                      <a:pt x="104" y="160"/>
                      <a:pt x="95" y="206"/>
                      <a:pt x="81" y="248"/>
                    </a:cubicBezTo>
                    <a:close/>
                    <a:moveTo>
                      <a:pt x="156" y="120"/>
                    </a:moveTo>
                    <a:cubicBezTo>
                      <a:pt x="167" y="116"/>
                      <a:pt x="168" y="88"/>
                      <a:pt x="153" y="87"/>
                    </a:cubicBezTo>
                    <a:cubicBezTo>
                      <a:pt x="142" y="96"/>
                      <a:pt x="127" y="130"/>
                      <a:pt x="148" y="136"/>
                    </a:cubicBezTo>
                    <a:cubicBezTo>
                      <a:pt x="151" y="134"/>
                      <a:pt x="150" y="129"/>
                      <a:pt x="154" y="132"/>
                    </a:cubicBezTo>
                    <a:cubicBezTo>
                      <a:pt x="154" y="127"/>
                      <a:pt x="156" y="125"/>
                      <a:pt x="156" y="120"/>
                    </a:cubicBezTo>
                    <a:close/>
                    <a:moveTo>
                      <a:pt x="71" y="249"/>
                    </a:moveTo>
                    <a:cubicBezTo>
                      <a:pt x="64" y="273"/>
                      <a:pt x="54" y="298"/>
                      <a:pt x="44" y="323"/>
                    </a:cubicBezTo>
                    <a:cubicBezTo>
                      <a:pt x="33" y="348"/>
                      <a:pt x="16" y="380"/>
                      <a:pt x="14" y="399"/>
                    </a:cubicBezTo>
                    <a:cubicBezTo>
                      <a:pt x="9" y="446"/>
                      <a:pt x="36" y="481"/>
                      <a:pt x="60" y="510"/>
                    </a:cubicBezTo>
                    <a:cubicBezTo>
                      <a:pt x="65" y="419"/>
                      <a:pt x="130" y="355"/>
                      <a:pt x="151" y="272"/>
                    </a:cubicBezTo>
                    <a:cubicBezTo>
                      <a:pt x="130" y="300"/>
                      <a:pt x="82" y="272"/>
                      <a:pt x="71" y="249"/>
                    </a:cubicBezTo>
                    <a:close/>
                    <a:moveTo>
                      <a:pt x="135" y="141"/>
                    </a:moveTo>
                    <a:cubicBezTo>
                      <a:pt x="132" y="148"/>
                      <a:pt x="127" y="163"/>
                      <a:pt x="123" y="172"/>
                    </a:cubicBezTo>
                    <a:cubicBezTo>
                      <a:pt x="122" y="176"/>
                      <a:pt x="123" y="182"/>
                      <a:pt x="121" y="187"/>
                    </a:cubicBezTo>
                    <a:cubicBezTo>
                      <a:pt x="114" y="205"/>
                      <a:pt x="102" y="220"/>
                      <a:pt x="126" y="223"/>
                    </a:cubicBezTo>
                    <a:cubicBezTo>
                      <a:pt x="142" y="206"/>
                      <a:pt x="148" y="175"/>
                      <a:pt x="148" y="150"/>
                    </a:cubicBezTo>
                    <a:cubicBezTo>
                      <a:pt x="146" y="152"/>
                      <a:pt x="143" y="141"/>
                      <a:pt x="135" y="1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12" name="Freeform 133"/>
              <p:cNvSpPr>
                <a:spLocks noEditPoints="1" noChangeArrowheads="1"/>
              </p:cNvSpPr>
              <p:nvPr/>
            </p:nvSpPr>
            <p:spPr bwMode="auto">
              <a:xfrm>
                <a:off x="292100" y="176212"/>
                <a:ext cx="293688" cy="220663"/>
              </a:xfrm>
              <a:custGeom>
                <a:avLst/>
                <a:gdLst>
                  <a:gd name="T0" fmla="*/ 140791849 w 377"/>
                  <a:gd name="T1" fmla="*/ 43161676 h 285"/>
                  <a:gd name="T2" fmla="*/ 135330189 w 377"/>
                  <a:gd name="T3" fmla="*/ 34170244 h 285"/>
                  <a:gd name="T4" fmla="*/ 135937040 w 377"/>
                  <a:gd name="T5" fmla="*/ 35368792 h 285"/>
                  <a:gd name="T6" fmla="*/ 151108318 w 377"/>
                  <a:gd name="T7" fmla="*/ 13787953 h 285"/>
                  <a:gd name="T8" fmla="*/ 160211864 w 377"/>
                  <a:gd name="T9" fmla="*/ 16185824 h 285"/>
                  <a:gd name="T10" fmla="*/ 192374975 w 377"/>
                  <a:gd name="T11" fmla="*/ 24577982 h 285"/>
                  <a:gd name="T12" fmla="*/ 202691444 w 377"/>
                  <a:gd name="T13" fmla="*/ 28774455 h 285"/>
                  <a:gd name="T14" fmla="*/ 219684103 w 377"/>
                  <a:gd name="T15" fmla="*/ 39565258 h 285"/>
                  <a:gd name="T16" fmla="*/ 228786870 w 377"/>
                  <a:gd name="T17" fmla="*/ 61146102 h 285"/>
                  <a:gd name="T18" fmla="*/ 200870890 w 377"/>
                  <a:gd name="T19" fmla="*/ 91119868 h 285"/>
                  <a:gd name="T20" fmla="*/ 201477742 w 377"/>
                  <a:gd name="T21" fmla="*/ 101910695 h 285"/>
                  <a:gd name="T22" fmla="*/ 216042997 w 377"/>
                  <a:gd name="T23" fmla="*/ 145072359 h 285"/>
                  <a:gd name="T24" fmla="*/ 184485910 w 377"/>
                  <a:gd name="T25" fmla="*/ 167852514 h 285"/>
                  <a:gd name="T26" fmla="*/ 126227422 w 377"/>
                  <a:gd name="T27" fmla="*/ 158261033 h 285"/>
                  <a:gd name="T28" fmla="*/ 98918317 w 377"/>
                  <a:gd name="T29" fmla="*/ 127687994 h 285"/>
                  <a:gd name="T30" fmla="*/ 112269067 w 377"/>
                  <a:gd name="T31" fmla="*/ 107305709 h 285"/>
                  <a:gd name="T32" fmla="*/ 76464825 w 377"/>
                  <a:gd name="T33" fmla="*/ 115697868 h 285"/>
                  <a:gd name="T34" fmla="*/ 75251123 w 377"/>
                  <a:gd name="T35" fmla="*/ 98313478 h 285"/>
                  <a:gd name="T36" fmla="*/ 71003165 w 377"/>
                  <a:gd name="T37" fmla="*/ 94716286 h 285"/>
                  <a:gd name="T38" fmla="*/ 46121477 w 377"/>
                  <a:gd name="T39" fmla="*/ 104907839 h 285"/>
                  <a:gd name="T40" fmla="*/ 49762584 w 377"/>
                  <a:gd name="T41" fmla="*/ 127687994 h 285"/>
                  <a:gd name="T42" fmla="*/ 14564433 w 377"/>
                  <a:gd name="T43" fmla="*/ 140276619 h 285"/>
                  <a:gd name="T44" fmla="*/ 2427405 w 377"/>
                  <a:gd name="T45" fmla="*/ 129485816 h 285"/>
                  <a:gd name="T46" fmla="*/ 8495919 w 377"/>
                  <a:gd name="T47" fmla="*/ 109703580 h 285"/>
                  <a:gd name="T48" fmla="*/ 7282217 w 377"/>
                  <a:gd name="T49" fmla="*/ 58148958 h 285"/>
                  <a:gd name="T50" fmla="*/ 1213703 w 377"/>
                  <a:gd name="T51" fmla="*/ 21580838 h 285"/>
                  <a:gd name="T52" fmla="*/ 33377604 w 377"/>
                  <a:gd name="T53" fmla="*/ 0 h 285"/>
                  <a:gd name="T54" fmla="*/ 51583150 w 377"/>
                  <a:gd name="T55" fmla="*/ 12588628 h 285"/>
                  <a:gd name="T56" fmla="*/ 78285379 w 377"/>
                  <a:gd name="T57" fmla="*/ 53353218 h 285"/>
                  <a:gd name="T58" fmla="*/ 118338357 w 377"/>
                  <a:gd name="T59" fmla="*/ 85124805 h 285"/>
                  <a:gd name="T60" fmla="*/ 119552059 w 377"/>
                  <a:gd name="T61" fmla="*/ 88122723 h 285"/>
                  <a:gd name="T62" fmla="*/ 120765762 w 377"/>
                  <a:gd name="T63" fmla="*/ 88721997 h 285"/>
                  <a:gd name="T64" fmla="*/ 127441124 w 377"/>
                  <a:gd name="T65" fmla="*/ 76133372 h 285"/>
                  <a:gd name="T66" fmla="*/ 140791849 w 377"/>
                  <a:gd name="T67" fmla="*/ 43161676 h 285"/>
                  <a:gd name="T68" fmla="*/ 216042997 w 377"/>
                  <a:gd name="T69" fmla="*/ 76732646 h 285"/>
                  <a:gd name="T70" fmla="*/ 208760783 w 377"/>
                  <a:gd name="T71" fmla="*/ 39565258 h 285"/>
                  <a:gd name="T72" fmla="*/ 151715169 w 377"/>
                  <a:gd name="T73" fmla="*/ 20382290 h 285"/>
                  <a:gd name="T74" fmla="*/ 143826105 w 377"/>
                  <a:gd name="T75" fmla="*/ 28774455 h 285"/>
                  <a:gd name="T76" fmla="*/ 147467212 w 377"/>
                  <a:gd name="T77" fmla="*/ 49756013 h 285"/>
                  <a:gd name="T78" fmla="*/ 119552059 w 377"/>
                  <a:gd name="T79" fmla="*/ 109703580 h 285"/>
                  <a:gd name="T80" fmla="*/ 107414258 w 377"/>
                  <a:gd name="T81" fmla="*/ 125889397 h 285"/>
                  <a:gd name="T82" fmla="*/ 134723338 w 377"/>
                  <a:gd name="T83" fmla="*/ 154064566 h 285"/>
                  <a:gd name="T84" fmla="*/ 209367634 w 377"/>
                  <a:gd name="T85" fmla="*/ 143273763 h 285"/>
                  <a:gd name="T86" fmla="*/ 190554421 w 377"/>
                  <a:gd name="T87" fmla="*/ 94716286 h 285"/>
                  <a:gd name="T88" fmla="*/ 216042997 w 377"/>
                  <a:gd name="T89" fmla="*/ 76732646 h 285"/>
                  <a:gd name="T90" fmla="*/ 66147577 w 377"/>
                  <a:gd name="T91" fmla="*/ 45559547 h 285"/>
                  <a:gd name="T92" fmla="*/ 47335180 w 377"/>
                  <a:gd name="T93" fmla="*/ 16185824 h 285"/>
                  <a:gd name="T94" fmla="*/ 34591306 w 377"/>
                  <a:gd name="T95" fmla="*/ 7193614 h 285"/>
                  <a:gd name="T96" fmla="*/ 21239796 w 377"/>
                  <a:gd name="T97" fmla="*/ 9591484 h 285"/>
                  <a:gd name="T98" fmla="*/ 9102770 w 377"/>
                  <a:gd name="T99" fmla="*/ 21580838 h 285"/>
                  <a:gd name="T100" fmla="*/ 10316472 w 377"/>
                  <a:gd name="T101" fmla="*/ 122891479 h 285"/>
                  <a:gd name="T102" fmla="*/ 10316472 w 377"/>
                  <a:gd name="T103" fmla="*/ 131883686 h 285"/>
                  <a:gd name="T104" fmla="*/ 47335180 w 377"/>
                  <a:gd name="T105" fmla="*/ 118695787 h 285"/>
                  <a:gd name="T106" fmla="*/ 74644272 w 377"/>
                  <a:gd name="T107" fmla="*/ 86923401 h 285"/>
                  <a:gd name="T108" fmla="*/ 80105932 w 377"/>
                  <a:gd name="T109" fmla="*/ 109703580 h 285"/>
                  <a:gd name="T110" fmla="*/ 101952573 w 377"/>
                  <a:gd name="T111" fmla="*/ 104308565 h 285"/>
                  <a:gd name="T112" fmla="*/ 116517804 w 377"/>
                  <a:gd name="T113" fmla="*/ 92918464 h 285"/>
                  <a:gd name="T114" fmla="*/ 66147577 w 377"/>
                  <a:gd name="T115" fmla="*/ 45559547 h 2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377"/>
                  <a:gd name="T175" fmla="*/ 0 h 285"/>
                  <a:gd name="T176" fmla="*/ 377 w 377"/>
                  <a:gd name="T177" fmla="*/ 285 h 2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377" h="285">
                    <a:moveTo>
                      <a:pt x="232" y="72"/>
                    </a:moveTo>
                    <a:cubicBezTo>
                      <a:pt x="229" y="66"/>
                      <a:pt x="226" y="62"/>
                      <a:pt x="223" y="57"/>
                    </a:cubicBezTo>
                    <a:cubicBezTo>
                      <a:pt x="223" y="58"/>
                      <a:pt x="223" y="59"/>
                      <a:pt x="224" y="59"/>
                    </a:cubicBezTo>
                    <a:cubicBezTo>
                      <a:pt x="211" y="52"/>
                      <a:pt x="235" y="25"/>
                      <a:pt x="249" y="23"/>
                    </a:cubicBezTo>
                    <a:cubicBezTo>
                      <a:pt x="255" y="22"/>
                      <a:pt x="258" y="25"/>
                      <a:pt x="264" y="27"/>
                    </a:cubicBezTo>
                    <a:cubicBezTo>
                      <a:pt x="281" y="32"/>
                      <a:pt x="303" y="35"/>
                      <a:pt x="317" y="41"/>
                    </a:cubicBezTo>
                    <a:cubicBezTo>
                      <a:pt x="323" y="43"/>
                      <a:pt x="327" y="46"/>
                      <a:pt x="334" y="48"/>
                    </a:cubicBezTo>
                    <a:cubicBezTo>
                      <a:pt x="346" y="52"/>
                      <a:pt x="355" y="59"/>
                      <a:pt x="362" y="66"/>
                    </a:cubicBezTo>
                    <a:cubicBezTo>
                      <a:pt x="366" y="80"/>
                      <a:pt x="377" y="86"/>
                      <a:pt x="377" y="102"/>
                    </a:cubicBezTo>
                    <a:cubicBezTo>
                      <a:pt x="377" y="130"/>
                      <a:pt x="354" y="145"/>
                      <a:pt x="331" y="152"/>
                    </a:cubicBezTo>
                    <a:cubicBezTo>
                      <a:pt x="328" y="159"/>
                      <a:pt x="327" y="163"/>
                      <a:pt x="332" y="170"/>
                    </a:cubicBezTo>
                    <a:cubicBezTo>
                      <a:pt x="346" y="189"/>
                      <a:pt x="366" y="212"/>
                      <a:pt x="356" y="242"/>
                    </a:cubicBezTo>
                    <a:cubicBezTo>
                      <a:pt x="349" y="263"/>
                      <a:pt x="326" y="276"/>
                      <a:pt x="304" y="280"/>
                    </a:cubicBezTo>
                    <a:cubicBezTo>
                      <a:pt x="271" y="285"/>
                      <a:pt x="235" y="277"/>
                      <a:pt x="208" y="264"/>
                    </a:cubicBezTo>
                    <a:cubicBezTo>
                      <a:pt x="193" y="247"/>
                      <a:pt x="172" y="235"/>
                      <a:pt x="163" y="213"/>
                    </a:cubicBezTo>
                    <a:cubicBezTo>
                      <a:pt x="162" y="194"/>
                      <a:pt x="176" y="190"/>
                      <a:pt x="185" y="179"/>
                    </a:cubicBezTo>
                    <a:cubicBezTo>
                      <a:pt x="167" y="186"/>
                      <a:pt x="150" y="204"/>
                      <a:pt x="126" y="193"/>
                    </a:cubicBezTo>
                    <a:cubicBezTo>
                      <a:pt x="119" y="183"/>
                      <a:pt x="119" y="176"/>
                      <a:pt x="124" y="164"/>
                    </a:cubicBezTo>
                    <a:cubicBezTo>
                      <a:pt x="123" y="161"/>
                      <a:pt x="118" y="161"/>
                      <a:pt x="117" y="158"/>
                    </a:cubicBezTo>
                    <a:cubicBezTo>
                      <a:pt x="102" y="161"/>
                      <a:pt x="91" y="171"/>
                      <a:pt x="76" y="175"/>
                    </a:cubicBezTo>
                    <a:cubicBezTo>
                      <a:pt x="82" y="187"/>
                      <a:pt x="97" y="199"/>
                      <a:pt x="82" y="213"/>
                    </a:cubicBezTo>
                    <a:cubicBezTo>
                      <a:pt x="62" y="221"/>
                      <a:pt x="42" y="232"/>
                      <a:pt x="24" y="234"/>
                    </a:cubicBezTo>
                    <a:cubicBezTo>
                      <a:pt x="17" y="234"/>
                      <a:pt x="5" y="228"/>
                      <a:pt x="4" y="216"/>
                    </a:cubicBezTo>
                    <a:cubicBezTo>
                      <a:pt x="3" y="207"/>
                      <a:pt x="11" y="196"/>
                      <a:pt x="14" y="183"/>
                    </a:cubicBezTo>
                    <a:cubicBezTo>
                      <a:pt x="19" y="153"/>
                      <a:pt x="15" y="133"/>
                      <a:pt x="12" y="97"/>
                    </a:cubicBezTo>
                    <a:cubicBezTo>
                      <a:pt x="10" y="74"/>
                      <a:pt x="0" y="47"/>
                      <a:pt x="2" y="36"/>
                    </a:cubicBezTo>
                    <a:cubicBezTo>
                      <a:pt x="7" y="14"/>
                      <a:pt x="34" y="4"/>
                      <a:pt x="55" y="0"/>
                    </a:cubicBezTo>
                    <a:cubicBezTo>
                      <a:pt x="68" y="4"/>
                      <a:pt x="75" y="9"/>
                      <a:pt x="85" y="21"/>
                    </a:cubicBezTo>
                    <a:cubicBezTo>
                      <a:pt x="100" y="41"/>
                      <a:pt x="115" y="66"/>
                      <a:pt x="129" y="89"/>
                    </a:cubicBezTo>
                    <a:cubicBezTo>
                      <a:pt x="145" y="113"/>
                      <a:pt x="166" y="139"/>
                      <a:pt x="195" y="142"/>
                    </a:cubicBezTo>
                    <a:cubicBezTo>
                      <a:pt x="195" y="144"/>
                      <a:pt x="196" y="145"/>
                      <a:pt x="197" y="147"/>
                    </a:cubicBezTo>
                    <a:cubicBezTo>
                      <a:pt x="198" y="147"/>
                      <a:pt x="198" y="148"/>
                      <a:pt x="199" y="148"/>
                    </a:cubicBezTo>
                    <a:cubicBezTo>
                      <a:pt x="197" y="139"/>
                      <a:pt x="205" y="133"/>
                      <a:pt x="210" y="127"/>
                    </a:cubicBezTo>
                    <a:cubicBezTo>
                      <a:pt x="221" y="111"/>
                      <a:pt x="223" y="91"/>
                      <a:pt x="232" y="72"/>
                    </a:cubicBezTo>
                    <a:close/>
                    <a:moveTo>
                      <a:pt x="356" y="128"/>
                    </a:moveTo>
                    <a:cubicBezTo>
                      <a:pt x="373" y="107"/>
                      <a:pt x="361" y="79"/>
                      <a:pt x="344" y="66"/>
                    </a:cubicBezTo>
                    <a:cubicBezTo>
                      <a:pt x="311" y="55"/>
                      <a:pt x="285" y="39"/>
                      <a:pt x="250" y="34"/>
                    </a:cubicBezTo>
                    <a:cubicBezTo>
                      <a:pt x="244" y="39"/>
                      <a:pt x="240" y="40"/>
                      <a:pt x="237" y="48"/>
                    </a:cubicBezTo>
                    <a:cubicBezTo>
                      <a:pt x="243" y="56"/>
                      <a:pt x="244" y="73"/>
                      <a:pt x="243" y="83"/>
                    </a:cubicBezTo>
                    <a:cubicBezTo>
                      <a:pt x="224" y="114"/>
                      <a:pt x="211" y="150"/>
                      <a:pt x="197" y="183"/>
                    </a:cubicBezTo>
                    <a:cubicBezTo>
                      <a:pt x="186" y="188"/>
                      <a:pt x="177" y="199"/>
                      <a:pt x="177" y="210"/>
                    </a:cubicBezTo>
                    <a:cubicBezTo>
                      <a:pt x="187" y="228"/>
                      <a:pt x="199" y="245"/>
                      <a:pt x="222" y="257"/>
                    </a:cubicBezTo>
                    <a:cubicBezTo>
                      <a:pt x="255" y="276"/>
                      <a:pt x="332" y="277"/>
                      <a:pt x="345" y="239"/>
                    </a:cubicBezTo>
                    <a:cubicBezTo>
                      <a:pt x="358" y="201"/>
                      <a:pt x="318" y="184"/>
                      <a:pt x="314" y="158"/>
                    </a:cubicBezTo>
                    <a:cubicBezTo>
                      <a:pt x="318" y="138"/>
                      <a:pt x="339" y="135"/>
                      <a:pt x="356" y="128"/>
                    </a:cubicBezTo>
                    <a:close/>
                    <a:moveTo>
                      <a:pt x="109" y="76"/>
                    </a:moveTo>
                    <a:cubicBezTo>
                      <a:pt x="99" y="58"/>
                      <a:pt x="88" y="38"/>
                      <a:pt x="78" y="27"/>
                    </a:cubicBezTo>
                    <a:cubicBezTo>
                      <a:pt x="74" y="22"/>
                      <a:pt x="61" y="13"/>
                      <a:pt x="57" y="12"/>
                    </a:cubicBezTo>
                    <a:cubicBezTo>
                      <a:pt x="45" y="10"/>
                      <a:pt x="43" y="19"/>
                      <a:pt x="35" y="16"/>
                    </a:cubicBezTo>
                    <a:cubicBezTo>
                      <a:pt x="27" y="21"/>
                      <a:pt x="22" y="30"/>
                      <a:pt x="15" y="36"/>
                    </a:cubicBezTo>
                    <a:cubicBezTo>
                      <a:pt x="18" y="90"/>
                      <a:pt x="33" y="154"/>
                      <a:pt x="17" y="205"/>
                    </a:cubicBezTo>
                    <a:cubicBezTo>
                      <a:pt x="17" y="211"/>
                      <a:pt x="13" y="214"/>
                      <a:pt x="17" y="220"/>
                    </a:cubicBezTo>
                    <a:cubicBezTo>
                      <a:pt x="43" y="219"/>
                      <a:pt x="65" y="215"/>
                      <a:pt x="78" y="198"/>
                    </a:cubicBezTo>
                    <a:cubicBezTo>
                      <a:pt x="38" y="173"/>
                      <a:pt x="92" y="149"/>
                      <a:pt x="123" y="145"/>
                    </a:cubicBezTo>
                    <a:cubicBezTo>
                      <a:pt x="139" y="151"/>
                      <a:pt x="132" y="172"/>
                      <a:pt x="132" y="183"/>
                    </a:cubicBezTo>
                    <a:cubicBezTo>
                      <a:pt x="143" y="191"/>
                      <a:pt x="154" y="180"/>
                      <a:pt x="168" y="174"/>
                    </a:cubicBezTo>
                    <a:cubicBezTo>
                      <a:pt x="179" y="169"/>
                      <a:pt x="190" y="167"/>
                      <a:pt x="192" y="155"/>
                    </a:cubicBezTo>
                    <a:cubicBezTo>
                      <a:pt x="149" y="144"/>
                      <a:pt x="130" y="110"/>
                      <a:pt x="109" y="76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3600" name="Group 303"/>
            <p:cNvGrpSpPr/>
            <p:nvPr/>
          </p:nvGrpSpPr>
          <p:grpSpPr bwMode="auto">
            <a:xfrm>
              <a:off x="11485749" y="1040611"/>
              <a:ext cx="788988" cy="1672223"/>
              <a:chOff x="0" y="0"/>
              <a:chExt cx="465138" cy="985838"/>
            </a:xfrm>
          </p:grpSpPr>
          <p:sp>
            <p:nvSpPr>
              <p:cNvPr id="23601" name="Freeform 134"/>
              <p:cNvSpPr>
                <a:spLocks noEditPoints="1" noChangeArrowheads="1"/>
              </p:cNvSpPr>
              <p:nvPr/>
            </p:nvSpPr>
            <p:spPr bwMode="auto">
              <a:xfrm>
                <a:off x="200025" y="223837"/>
                <a:ext cx="109538" cy="115888"/>
              </a:xfrm>
              <a:custGeom>
                <a:avLst/>
                <a:gdLst>
                  <a:gd name="T0" fmla="*/ 73629727 w 141"/>
                  <a:gd name="T1" fmla="*/ 70776452 h 149"/>
                  <a:gd name="T2" fmla="*/ 16898372 w 141"/>
                  <a:gd name="T3" fmla="*/ 75615747 h 149"/>
                  <a:gd name="T4" fmla="*/ 5431841 w 141"/>
                  <a:gd name="T5" fmla="*/ 27827121 h 149"/>
                  <a:gd name="T6" fmla="*/ 60352329 w 141"/>
                  <a:gd name="T7" fmla="*/ 13913560 h 149"/>
                  <a:gd name="T8" fmla="*/ 73629727 w 141"/>
                  <a:gd name="T9" fmla="*/ 70776452 h 149"/>
                  <a:gd name="T10" fmla="*/ 41643079 w 141"/>
                  <a:gd name="T11" fmla="*/ 78036172 h 149"/>
                  <a:gd name="T12" fmla="*/ 69404359 w 141"/>
                  <a:gd name="T13" fmla="*/ 59283323 h 149"/>
                  <a:gd name="T14" fmla="*/ 57937833 w 141"/>
                  <a:gd name="T15" fmla="*/ 25406690 h 149"/>
                  <a:gd name="T16" fmla="*/ 29572152 w 141"/>
                  <a:gd name="T17" fmla="*/ 18752855 h 149"/>
                  <a:gd name="T18" fmla="*/ 41643079 w 141"/>
                  <a:gd name="T19" fmla="*/ 78036172 h 1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141"/>
                  <a:gd name="T31" fmla="*/ 0 h 149"/>
                  <a:gd name="T32" fmla="*/ 141 w 141"/>
                  <a:gd name="T33" fmla="*/ 149 h 149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141" h="149">
                    <a:moveTo>
                      <a:pt x="122" y="117"/>
                    </a:moveTo>
                    <a:cubicBezTo>
                      <a:pt x="96" y="149"/>
                      <a:pt x="58" y="147"/>
                      <a:pt x="28" y="125"/>
                    </a:cubicBezTo>
                    <a:cubicBezTo>
                      <a:pt x="12" y="102"/>
                      <a:pt x="3" y="75"/>
                      <a:pt x="9" y="46"/>
                    </a:cubicBezTo>
                    <a:cubicBezTo>
                      <a:pt x="24" y="12"/>
                      <a:pt x="71" y="0"/>
                      <a:pt x="100" y="23"/>
                    </a:cubicBezTo>
                    <a:cubicBezTo>
                      <a:pt x="116" y="47"/>
                      <a:pt x="141" y="80"/>
                      <a:pt x="122" y="117"/>
                    </a:cubicBezTo>
                    <a:close/>
                    <a:moveTo>
                      <a:pt x="69" y="129"/>
                    </a:moveTo>
                    <a:cubicBezTo>
                      <a:pt x="91" y="131"/>
                      <a:pt x="109" y="114"/>
                      <a:pt x="115" y="98"/>
                    </a:cubicBezTo>
                    <a:cubicBezTo>
                      <a:pt x="124" y="75"/>
                      <a:pt x="104" y="57"/>
                      <a:pt x="96" y="42"/>
                    </a:cubicBezTo>
                    <a:cubicBezTo>
                      <a:pt x="77" y="33"/>
                      <a:pt x="71" y="31"/>
                      <a:pt x="49" y="31"/>
                    </a:cubicBezTo>
                    <a:cubicBezTo>
                      <a:pt x="0" y="46"/>
                      <a:pt x="19" y="123"/>
                      <a:pt x="69" y="12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2" name="Freeform 135"/>
              <p:cNvSpPr>
                <a:spLocks noChangeArrowheads="1"/>
              </p:cNvSpPr>
              <p:nvPr/>
            </p:nvSpPr>
            <p:spPr bwMode="auto">
              <a:xfrm>
                <a:off x="114300" y="358775"/>
                <a:ext cx="25400" cy="15875"/>
              </a:xfrm>
              <a:custGeom>
                <a:avLst/>
                <a:gdLst>
                  <a:gd name="T0" fmla="*/ 6299992 w 32"/>
                  <a:gd name="T1" fmla="*/ 10857743 h 21"/>
                  <a:gd name="T2" fmla="*/ 0 w 32"/>
                  <a:gd name="T3" fmla="*/ 4000500 h 21"/>
                  <a:gd name="T4" fmla="*/ 6299992 w 32"/>
                  <a:gd name="T5" fmla="*/ 0 h 21"/>
                  <a:gd name="T6" fmla="*/ 18900772 w 32"/>
                  <a:gd name="T7" fmla="*/ 4000500 h 21"/>
                  <a:gd name="T8" fmla="*/ 19531009 w 32"/>
                  <a:gd name="T9" fmla="*/ 9143244 h 21"/>
                  <a:gd name="T10" fmla="*/ 16380617 w 32"/>
                  <a:gd name="T11" fmla="*/ 12000743 h 21"/>
                  <a:gd name="T12" fmla="*/ 6299992 w 32"/>
                  <a:gd name="T13" fmla="*/ 10857743 h 2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32"/>
                  <a:gd name="T22" fmla="*/ 0 h 21"/>
                  <a:gd name="T23" fmla="*/ 32 w 32"/>
                  <a:gd name="T24" fmla="*/ 21 h 2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32" h="21">
                    <a:moveTo>
                      <a:pt x="10" y="19"/>
                    </a:moveTo>
                    <a:cubicBezTo>
                      <a:pt x="4" y="17"/>
                      <a:pt x="0" y="14"/>
                      <a:pt x="0" y="7"/>
                    </a:cubicBezTo>
                    <a:cubicBezTo>
                      <a:pt x="3" y="5"/>
                      <a:pt x="5" y="1"/>
                      <a:pt x="10" y="0"/>
                    </a:cubicBezTo>
                    <a:cubicBezTo>
                      <a:pt x="16" y="4"/>
                      <a:pt x="20" y="5"/>
                      <a:pt x="30" y="7"/>
                    </a:cubicBezTo>
                    <a:cubicBezTo>
                      <a:pt x="29" y="11"/>
                      <a:pt x="32" y="12"/>
                      <a:pt x="31" y="16"/>
                    </a:cubicBezTo>
                    <a:cubicBezTo>
                      <a:pt x="28" y="17"/>
                      <a:pt x="29" y="20"/>
                      <a:pt x="26" y="21"/>
                    </a:cubicBezTo>
                    <a:cubicBezTo>
                      <a:pt x="16" y="21"/>
                      <a:pt x="14" y="11"/>
                      <a:pt x="10" y="19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3" name="Freeform 136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65138" cy="985838"/>
              </a:xfrm>
              <a:custGeom>
                <a:avLst/>
                <a:gdLst>
                  <a:gd name="T0" fmla="*/ 4221185 w 599"/>
                  <a:gd name="T1" fmla="*/ 666087154 h 1264"/>
                  <a:gd name="T2" fmla="*/ 35576454 w 599"/>
                  <a:gd name="T3" fmla="*/ 461090644 h 1264"/>
                  <a:gd name="T4" fmla="*/ 87433508 w 599"/>
                  <a:gd name="T5" fmla="*/ 267042762 h 1264"/>
                  <a:gd name="T6" fmla="*/ 171249192 w 599"/>
                  <a:gd name="T7" fmla="*/ 105235875 h 1264"/>
                  <a:gd name="T8" fmla="*/ 185720491 w 599"/>
                  <a:gd name="T9" fmla="*/ 608349 h 1264"/>
                  <a:gd name="T10" fmla="*/ 202001867 w 599"/>
                  <a:gd name="T11" fmla="*/ 88811983 h 1264"/>
                  <a:gd name="T12" fmla="*/ 273154023 w 599"/>
                  <a:gd name="T13" fmla="*/ 204996607 h 1264"/>
                  <a:gd name="T14" fmla="*/ 331041550 w 599"/>
                  <a:gd name="T15" fmla="*/ 242102786 h 1264"/>
                  <a:gd name="T16" fmla="*/ 332850074 w 599"/>
                  <a:gd name="T17" fmla="*/ 438583285 h 1264"/>
                  <a:gd name="T18" fmla="*/ 358175624 w 599"/>
                  <a:gd name="T19" fmla="*/ 654529300 h 1264"/>
                  <a:gd name="T20" fmla="*/ 332850074 w 599"/>
                  <a:gd name="T21" fmla="*/ 658787744 h 1264"/>
                  <a:gd name="T22" fmla="*/ 234563116 w 599"/>
                  <a:gd name="T23" fmla="*/ 299282928 h 1264"/>
                  <a:gd name="T24" fmla="*/ 116980267 w 599"/>
                  <a:gd name="T25" fmla="*/ 410601563 h 1264"/>
                  <a:gd name="T26" fmla="*/ 109141258 w 599"/>
                  <a:gd name="T27" fmla="*/ 545035809 h 1264"/>
                  <a:gd name="T28" fmla="*/ 133260866 w 599"/>
                  <a:gd name="T29" fmla="*/ 587616351 h 1264"/>
                  <a:gd name="T30" fmla="*/ 95875099 w 599"/>
                  <a:gd name="T31" fmla="*/ 566326470 h 1264"/>
                  <a:gd name="T32" fmla="*/ 26531504 w 599"/>
                  <a:gd name="T33" fmla="*/ 765239488 h 1264"/>
                  <a:gd name="T34" fmla="*/ 351543334 w 599"/>
                  <a:gd name="T35" fmla="*/ 725700692 h 1264"/>
                  <a:gd name="T36" fmla="*/ 350337392 w 599"/>
                  <a:gd name="T37" fmla="*/ 645404842 h 1264"/>
                  <a:gd name="T38" fmla="*/ 341292442 w 599"/>
                  <a:gd name="T39" fmla="*/ 529827860 h 1264"/>
                  <a:gd name="T40" fmla="*/ 238784299 w 599"/>
                  <a:gd name="T41" fmla="*/ 167890379 h 1264"/>
                  <a:gd name="T42" fmla="*/ 121200674 w 599"/>
                  <a:gd name="T43" fmla="*/ 217162810 h 1264"/>
                  <a:gd name="T44" fmla="*/ 226121524 w 599"/>
                  <a:gd name="T45" fmla="*/ 292591867 h 1264"/>
                  <a:gd name="T46" fmla="*/ 346718791 w 599"/>
                  <a:gd name="T47" fmla="*/ 594308192 h 1264"/>
                  <a:gd name="T48" fmla="*/ 276772625 w 599"/>
                  <a:gd name="T49" fmla="*/ 212296017 h 1264"/>
                  <a:gd name="T50" fmla="*/ 203810440 w 599"/>
                  <a:gd name="T51" fmla="*/ 24331633 h 1264"/>
                  <a:gd name="T52" fmla="*/ 195368800 w 599"/>
                  <a:gd name="T53" fmla="*/ 17032223 h 1264"/>
                  <a:gd name="T54" fmla="*/ 181500084 w 599"/>
                  <a:gd name="T55" fmla="*/ 113751983 h 1264"/>
                  <a:gd name="T56" fmla="*/ 197177324 w 599"/>
                  <a:gd name="T57" fmla="*/ 24939982 h 1264"/>
                  <a:gd name="T58" fmla="*/ 197177324 w 599"/>
                  <a:gd name="T59" fmla="*/ 24939982 h 1264"/>
                  <a:gd name="T60" fmla="*/ 182706025 w 599"/>
                  <a:gd name="T61" fmla="*/ 105235875 h 1264"/>
                  <a:gd name="T62" fmla="*/ 179088200 w 599"/>
                  <a:gd name="T63" fmla="*/ 81511793 h 1264"/>
                  <a:gd name="T64" fmla="*/ 134466808 w 599"/>
                  <a:gd name="T65" fmla="*/ 290158471 h 1264"/>
                  <a:gd name="T66" fmla="*/ 117582849 w 599"/>
                  <a:gd name="T67" fmla="*/ 249402196 h 1264"/>
                  <a:gd name="T68" fmla="*/ 165822066 w 599"/>
                  <a:gd name="T69" fmla="*/ 70562288 h 1264"/>
                  <a:gd name="T70" fmla="*/ 139290574 w 599"/>
                  <a:gd name="T71" fmla="*/ 543210762 h 1264"/>
                  <a:gd name="T72" fmla="*/ 115170966 w 599"/>
                  <a:gd name="T73" fmla="*/ 548076775 h 1264"/>
                  <a:gd name="T74" fmla="*/ 112759083 w 599"/>
                  <a:gd name="T75" fmla="*/ 554768616 h 1264"/>
                  <a:gd name="T76" fmla="*/ 112759083 w 599"/>
                  <a:gd name="T77" fmla="*/ 554768616 h 1264"/>
                  <a:gd name="T78" fmla="*/ 120598091 w 599"/>
                  <a:gd name="T79" fmla="*/ 524961847 h 1264"/>
                  <a:gd name="T80" fmla="*/ 130245624 w 599"/>
                  <a:gd name="T81" fmla="*/ 563893074 h 1264"/>
                  <a:gd name="T82" fmla="*/ 92257275 w 599"/>
                  <a:gd name="T83" fmla="*/ 436149888 h 1264"/>
                  <a:gd name="T84" fmla="*/ 111553141 w 599"/>
                  <a:gd name="T85" fmla="*/ 388094887 h 1264"/>
                  <a:gd name="T86" fmla="*/ 116376907 w 599"/>
                  <a:gd name="T87" fmla="*/ 302324674 h 1264"/>
                  <a:gd name="T88" fmla="*/ 112759083 w 599"/>
                  <a:gd name="T89" fmla="*/ 588833050 h 1264"/>
                  <a:gd name="T90" fmla="*/ 113965024 w 599"/>
                  <a:gd name="T91" fmla="*/ 295024484 h 1264"/>
                  <a:gd name="T92" fmla="*/ 95875099 w 599"/>
                  <a:gd name="T93" fmla="*/ 559634630 h 1264"/>
                  <a:gd name="T94" fmla="*/ 85021625 w 599"/>
                  <a:gd name="T95" fmla="*/ 441625031 h 1264"/>
                  <a:gd name="T96" fmla="*/ 54872308 w 599"/>
                  <a:gd name="T97" fmla="*/ 467173356 h 1264"/>
                  <a:gd name="T98" fmla="*/ 37988337 w 599"/>
                  <a:gd name="T99" fmla="*/ 472648498 h 1264"/>
                  <a:gd name="T100" fmla="*/ 86227567 w 599"/>
                  <a:gd name="T101" fmla="*/ 578491894 h 1264"/>
                  <a:gd name="T102" fmla="*/ 75374092 w 599"/>
                  <a:gd name="T103" fmla="*/ 322398636 h 1264"/>
                  <a:gd name="T104" fmla="*/ 41003580 w 599"/>
                  <a:gd name="T105" fmla="*/ 464739959 h 1264"/>
                  <a:gd name="T106" fmla="*/ 48239229 w 599"/>
                  <a:gd name="T107" fmla="*/ 681294323 h 1264"/>
                  <a:gd name="T108" fmla="*/ 62107958 w 599"/>
                  <a:gd name="T109" fmla="*/ 690418781 h 1264"/>
                  <a:gd name="T110" fmla="*/ 28943387 w 599"/>
                  <a:gd name="T111" fmla="*/ 681902672 h 1264"/>
                  <a:gd name="T112" fmla="*/ 35576454 w 599"/>
                  <a:gd name="T113" fmla="*/ 732391753 h 1264"/>
                  <a:gd name="T114" fmla="*/ 34370513 w 599"/>
                  <a:gd name="T115" fmla="*/ 624722531 h 1264"/>
                  <a:gd name="T116" fmla="*/ 24119615 w 599"/>
                  <a:gd name="T117" fmla="*/ 755506682 h 1264"/>
                  <a:gd name="T118" fmla="*/ 18692489 w 599"/>
                  <a:gd name="T119" fmla="*/ 619248168 h 1264"/>
                  <a:gd name="T120" fmla="*/ 18692489 w 599"/>
                  <a:gd name="T121" fmla="*/ 619248168 h 1264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99"/>
                  <a:gd name="T184" fmla="*/ 0 h 1264"/>
                  <a:gd name="T185" fmla="*/ 599 w 599"/>
                  <a:gd name="T186" fmla="*/ 1264 h 1264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99" h="1264">
                    <a:moveTo>
                      <a:pt x="27" y="1261"/>
                    </a:moveTo>
                    <a:cubicBezTo>
                      <a:pt x="22" y="1221"/>
                      <a:pt x="20" y="1187"/>
                      <a:pt x="10" y="1152"/>
                    </a:cubicBezTo>
                    <a:cubicBezTo>
                      <a:pt x="8" y="1145"/>
                      <a:pt x="0" y="1128"/>
                      <a:pt x="0" y="1116"/>
                    </a:cubicBezTo>
                    <a:cubicBezTo>
                      <a:pt x="0" y="1110"/>
                      <a:pt x="5" y="1103"/>
                      <a:pt x="7" y="1095"/>
                    </a:cubicBezTo>
                    <a:cubicBezTo>
                      <a:pt x="14" y="1070"/>
                      <a:pt x="19" y="1036"/>
                      <a:pt x="22" y="1011"/>
                    </a:cubicBezTo>
                    <a:cubicBezTo>
                      <a:pt x="16" y="1004"/>
                      <a:pt x="15" y="1001"/>
                      <a:pt x="10" y="994"/>
                    </a:cubicBezTo>
                    <a:cubicBezTo>
                      <a:pt x="27" y="926"/>
                      <a:pt x="48" y="848"/>
                      <a:pt x="52" y="767"/>
                    </a:cubicBezTo>
                    <a:cubicBezTo>
                      <a:pt x="55" y="765"/>
                      <a:pt x="54" y="759"/>
                      <a:pt x="59" y="758"/>
                    </a:cubicBezTo>
                    <a:cubicBezTo>
                      <a:pt x="60" y="708"/>
                      <a:pt x="82" y="639"/>
                      <a:pt x="80" y="589"/>
                    </a:cubicBezTo>
                    <a:cubicBezTo>
                      <a:pt x="85" y="587"/>
                      <a:pt x="80" y="583"/>
                      <a:pt x="84" y="580"/>
                    </a:cubicBezTo>
                    <a:cubicBezTo>
                      <a:pt x="83" y="535"/>
                      <a:pt x="105" y="495"/>
                      <a:pt x="99" y="454"/>
                    </a:cubicBezTo>
                    <a:cubicBezTo>
                      <a:pt x="112" y="447"/>
                      <a:pt x="133" y="453"/>
                      <a:pt x="145" y="439"/>
                    </a:cubicBezTo>
                    <a:cubicBezTo>
                      <a:pt x="154" y="443"/>
                      <a:pt x="165" y="446"/>
                      <a:pt x="175" y="450"/>
                    </a:cubicBezTo>
                    <a:cubicBezTo>
                      <a:pt x="190" y="422"/>
                      <a:pt x="186" y="392"/>
                      <a:pt x="189" y="363"/>
                    </a:cubicBezTo>
                    <a:cubicBezTo>
                      <a:pt x="194" y="294"/>
                      <a:pt x="236" y="256"/>
                      <a:pt x="293" y="234"/>
                    </a:cubicBezTo>
                    <a:cubicBezTo>
                      <a:pt x="291" y="208"/>
                      <a:pt x="293" y="193"/>
                      <a:pt x="284" y="173"/>
                    </a:cubicBezTo>
                    <a:cubicBezTo>
                      <a:pt x="290" y="164"/>
                      <a:pt x="302" y="163"/>
                      <a:pt x="304" y="150"/>
                    </a:cubicBezTo>
                    <a:cubicBezTo>
                      <a:pt x="290" y="145"/>
                      <a:pt x="276" y="141"/>
                      <a:pt x="266" y="132"/>
                    </a:cubicBezTo>
                    <a:cubicBezTo>
                      <a:pt x="265" y="98"/>
                      <a:pt x="267" y="55"/>
                      <a:pt x="262" y="17"/>
                    </a:cubicBezTo>
                    <a:cubicBezTo>
                      <a:pt x="273" y="10"/>
                      <a:pt x="290" y="0"/>
                      <a:pt x="308" y="1"/>
                    </a:cubicBezTo>
                    <a:cubicBezTo>
                      <a:pt x="324" y="1"/>
                      <a:pt x="352" y="11"/>
                      <a:pt x="357" y="22"/>
                    </a:cubicBezTo>
                    <a:cubicBezTo>
                      <a:pt x="360" y="30"/>
                      <a:pt x="358" y="42"/>
                      <a:pt x="358" y="54"/>
                    </a:cubicBezTo>
                    <a:cubicBezTo>
                      <a:pt x="360" y="77"/>
                      <a:pt x="361" y="100"/>
                      <a:pt x="362" y="130"/>
                    </a:cubicBezTo>
                    <a:cubicBezTo>
                      <a:pt x="353" y="140"/>
                      <a:pt x="348" y="140"/>
                      <a:pt x="335" y="146"/>
                    </a:cubicBezTo>
                    <a:cubicBezTo>
                      <a:pt x="333" y="153"/>
                      <a:pt x="339" y="156"/>
                      <a:pt x="337" y="159"/>
                    </a:cubicBezTo>
                    <a:cubicBezTo>
                      <a:pt x="340" y="161"/>
                      <a:pt x="345" y="165"/>
                      <a:pt x="351" y="168"/>
                    </a:cubicBezTo>
                    <a:cubicBezTo>
                      <a:pt x="348" y="198"/>
                      <a:pt x="347" y="218"/>
                      <a:pt x="351" y="244"/>
                    </a:cubicBezTo>
                    <a:cubicBezTo>
                      <a:pt x="405" y="255"/>
                      <a:pt x="430" y="295"/>
                      <a:pt x="453" y="337"/>
                    </a:cubicBezTo>
                    <a:cubicBezTo>
                      <a:pt x="487" y="324"/>
                      <a:pt x="510" y="300"/>
                      <a:pt x="522" y="265"/>
                    </a:cubicBezTo>
                    <a:cubicBezTo>
                      <a:pt x="526" y="264"/>
                      <a:pt x="531" y="264"/>
                      <a:pt x="535" y="260"/>
                    </a:cubicBezTo>
                    <a:cubicBezTo>
                      <a:pt x="546" y="264"/>
                      <a:pt x="556" y="259"/>
                      <a:pt x="566" y="267"/>
                    </a:cubicBezTo>
                    <a:cubicBezTo>
                      <a:pt x="597" y="291"/>
                      <a:pt x="564" y="368"/>
                      <a:pt x="549" y="398"/>
                    </a:cubicBezTo>
                    <a:cubicBezTo>
                      <a:pt x="545" y="408"/>
                      <a:pt x="537" y="413"/>
                      <a:pt x="530" y="421"/>
                    </a:cubicBezTo>
                    <a:cubicBezTo>
                      <a:pt x="525" y="429"/>
                      <a:pt x="516" y="441"/>
                      <a:pt x="509" y="447"/>
                    </a:cubicBezTo>
                    <a:cubicBezTo>
                      <a:pt x="504" y="449"/>
                      <a:pt x="500" y="452"/>
                      <a:pt x="494" y="454"/>
                    </a:cubicBezTo>
                    <a:cubicBezTo>
                      <a:pt x="511" y="543"/>
                      <a:pt x="527" y="641"/>
                      <a:pt x="552" y="721"/>
                    </a:cubicBezTo>
                    <a:cubicBezTo>
                      <a:pt x="561" y="769"/>
                      <a:pt x="573" y="821"/>
                      <a:pt x="578" y="874"/>
                    </a:cubicBezTo>
                    <a:cubicBezTo>
                      <a:pt x="582" y="910"/>
                      <a:pt x="579" y="939"/>
                      <a:pt x="589" y="973"/>
                    </a:cubicBezTo>
                    <a:cubicBezTo>
                      <a:pt x="588" y="994"/>
                      <a:pt x="584" y="1022"/>
                      <a:pt x="596" y="1040"/>
                    </a:cubicBezTo>
                    <a:cubicBezTo>
                      <a:pt x="591" y="1051"/>
                      <a:pt x="594" y="1063"/>
                      <a:pt x="594" y="1076"/>
                    </a:cubicBezTo>
                    <a:cubicBezTo>
                      <a:pt x="595" y="1114"/>
                      <a:pt x="596" y="1162"/>
                      <a:pt x="597" y="1198"/>
                    </a:cubicBezTo>
                    <a:cubicBezTo>
                      <a:pt x="589" y="1211"/>
                      <a:pt x="599" y="1244"/>
                      <a:pt x="585" y="1258"/>
                    </a:cubicBezTo>
                    <a:cubicBezTo>
                      <a:pt x="570" y="1253"/>
                      <a:pt x="576" y="1237"/>
                      <a:pt x="575" y="1225"/>
                    </a:cubicBezTo>
                    <a:cubicBezTo>
                      <a:pt x="573" y="1184"/>
                      <a:pt x="561" y="1126"/>
                      <a:pt x="552" y="1083"/>
                    </a:cubicBezTo>
                    <a:cubicBezTo>
                      <a:pt x="550" y="1070"/>
                      <a:pt x="552" y="1059"/>
                      <a:pt x="545" y="1045"/>
                    </a:cubicBezTo>
                    <a:cubicBezTo>
                      <a:pt x="536" y="1042"/>
                      <a:pt x="534" y="1044"/>
                      <a:pt x="524" y="1040"/>
                    </a:cubicBezTo>
                    <a:cubicBezTo>
                      <a:pt x="526" y="974"/>
                      <a:pt x="519" y="900"/>
                      <a:pt x="505" y="825"/>
                    </a:cubicBezTo>
                    <a:cubicBezTo>
                      <a:pt x="482" y="704"/>
                      <a:pt x="445" y="585"/>
                      <a:pt x="389" y="492"/>
                    </a:cubicBezTo>
                    <a:cubicBezTo>
                      <a:pt x="371" y="494"/>
                      <a:pt x="361" y="500"/>
                      <a:pt x="341" y="496"/>
                    </a:cubicBezTo>
                    <a:cubicBezTo>
                      <a:pt x="338" y="498"/>
                      <a:pt x="338" y="503"/>
                      <a:pt x="335" y="504"/>
                    </a:cubicBezTo>
                    <a:cubicBezTo>
                      <a:pt x="296" y="501"/>
                      <a:pt x="267" y="529"/>
                      <a:pt x="243" y="555"/>
                    </a:cubicBezTo>
                    <a:cubicBezTo>
                      <a:pt x="214" y="587"/>
                      <a:pt x="204" y="626"/>
                      <a:pt x="194" y="675"/>
                    </a:cubicBezTo>
                    <a:cubicBezTo>
                      <a:pt x="188" y="707"/>
                      <a:pt x="180" y="736"/>
                      <a:pt x="175" y="768"/>
                    </a:cubicBezTo>
                    <a:cubicBezTo>
                      <a:pt x="186" y="778"/>
                      <a:pt x="179" y="790"/>
                      <a:pt x="177" y="805"/>
                    </a:cubicBezTo>
                    <a:cubicBezTo>
                      <a:pt x="171" y="834"/>
                      <a:pt x="172" y="869"/>
                      <a:pt x="163" y="896"/>
                    </a:cubicBezTo>
                    <a:cubicBezTo>
                      <a:pt x="170" y="893"/>
                      <a:pt x="174" y="893"/>
                      <a:pt x="181" y="896"/>
                    </a:cubicBezTo>
                    <a:cubicBezTo>
                      <a:pt x="186" y="884"/>
                      <a:pt x="185" y="866"/>
                      <a:pt x="187" y="851"/>
                    </a:cubicBezTo>
                    <a:cubicBezTo>
                      <a:pt x="201" y="847"/>
                      <a:pt x="224" y="852"/>
                      <a:pt x="233" y="863"/>
                    </a:cubicBezTo>
                    <a:cubicBezTo>
                      <a:pt x="233" y="870"/>
                      <a:pt x="236" y="871"/>
                      <a:pt x="233" y="876"/>
                    </a:cubicBezTo>
                    <a:cubicBezTo>
                      <a:pt x="257" y="902"/>
                      <a:pt x="251" y="954"/>
                      <a:pt x="221" y="966"/>
                    </a:cubicBezTo>
                    <a:cubicBezTo>
                      <a:pt x="219" y="972"/>
                      <a:pt x="217" y="978"/>
                      <a:pt x="214" y="983"/>
                    </a:cubicBezTo>
                    <a:cubicBezTo>
                      <a:pt x="196" y="988"/>
                      <a:pt x="175" y="987"/>
                      <a:pt x="171" y="975"/>
                    </a:cubicBezTo>
                    <a:cubicBezTo>
                      <a:pt x="168" y="964"/>
                      <a:pt x="178" y="951"/>
                      <a:pt x="175" y="935"/>
                    </a:cubicBezTo>
                    <a:cubicBezTo>
                      <a:pt x="171" y="930"/>
                      <a:pt x="164" y="933"/>
                      <a:pt x="159" y="931"/>
                    </a:cubicBezTo>
                    <a:cubicBezTo>
                      <a:pt x="153" y="952"/>
                      <a:pt x="151" y="989"/>
                      <a:pt x="148" y="1015"/>
                    </a:cubicBezTo>
                    <a:cubicBezTo>
                      <a:pt x="143" y="1014"/>
                      <a:pt x="142" y="1021"/>
                      <a:pt x="136" y="1022"/>
                    </a:cubicBezTo>
                    <a:cubicBezTo>
                      <a:pt x="129" y="1060"/>
                      <a:pt x="121" y="1102"/>
                      <a:pt x="120" y="1139"/>
                    </a:cubicBezTo>
                    <a:cubicBezTo>
                      <a:pt x="87" y="1169"/>
                      <a:pt x="62" y="1222"/>
                      <a:pt x="44" y="1258"/>
                    </a:cubicBezTo>
                    <a:cubicBezTo>
                      <a:pt x="38" y="1262"/>
                      <a:pt x="36" y="1264"/>
                      <a:pt x="27" y="1261"/>
                    </a:cubicBezTo>
                    <a:close/>
                    <a:moveTo>
                      <a:pt x="583" y="1078"/>
                    </a:moveTo>
                    <a:cubicBezTo>
                      <a:pt x="581" y="1073"/>
                      <a:pt x="567" y="1078"/>
                      <a:pt x="564" y="1074"/>
                    </a:cubicBezTo>
                    <a:cubicBezTo>
                      <a:pt x="569" y="1115"/>
                      <a:pt x="573" y="1153"/>
                      <a:pt x="583" y="1193"/>
                    </a:cubicBezTo>
                    <a:cubicBezTo>
                      <a:pt x="587" y="1155"/>
                      <a:pt x="584" y="1115"/>
                      <a:pt x="583" y="1078"/>
                    </a:cubicBezTo>
                    <a:close/>
                    <a:moveTo>
                      <a:pt x="559" y="1046"/>
                    </a:moveTo>
                    <a:cubicBezTo>
                      <a:pt x="559" y="1052"/>
                      <a:pt x="561" y="1056"/>
                      <a:pt x="562" y="1061"/>
                    </a:cubicBezTo>
                    <a:cubicBezTo>
                      <a:pt x="566" y="1060"/>
                      <a:pt x="573" y="1062"/>
                      <a:pt x="581" y="1061"/>
                    </a:cubicBezTo>
                    <a:cubicBezTo>
                      <a:pt x="582" y="1058"/>
                      <a:pt x="582" y="1054"/>
                      <a:pt x="582" y="1049"/>
                    </a:cubicBezTo>
                    <a:cubicBezTo>
                      <a:pt x="571" y="1046"/>
                      <a:pt x="567" y="1048"/>
                      <a:pt x="559" y="1046"/>
                    </a:cubicBezTo>
                    <a:close/>
                    <a:moveTo>
                      <a:pt x="575" y="977"/>
                    </a:moveTo>
                    <a:cubicBezTo>
                      <a:pt x="571" y="942"/>
                      <a:pt x="568" y="906"/>
                      <a:pt x="566" y="871"/>
                    </a:cubicBezTo>
                    <a:cubicBezTo>
                      <a:pt x="561" y="805"/>
                      <a:pt x="547" y="755"/>
                      <a:pt x="533" y="695"/>
                    </a:cubicBezTo>
                    <a:cubicBezTo>
                      <a:pt x="523" y="649"/>
                      <a:pt x="508" y="604"/>
                      <a:pt x="505" y="557"/>
                    </a:cubicBezTo>
                    <a:cubicBezTo>
                      <a:pt x="488" y="489"/>
                      <a:pt x="473" y="395"/>
                      <a:pt x="438" y="332"/>
                    </a:cubicBezTo>
                    <a:cubicBezTo>
                      <a:pt x="428" y="312"/>
                      <a:pt x="412" y="288"/>
                      <a:pt x="396" y="276"/>
                    </a:cubicBezTo>
                    <a:cubicBezTo>
                      <a:pt x="372" y="258"/>
                      <a:pt x="332" y="251"/>
                      <a:pt x="303" y="249"/>
                    </a:cubicBezTo>
                    <a:cubicBezTo>
                      <a:pt x="297" y="255"/>
                      <a:pt x="293" y="251"/>
                      <a:pt x="285" y="253"/>
                    </a:cubicBezTo>
                    <a:cubicBezTo>
                      <a:pt x="256" y="268"/>
                      <a:pt x="234" y="282"/>
                      <a:pt x="217" y="309"/>
                    </a:cubicBezTo>
                    <a:cubicBezTo>
                      <a:pt x="211" y="325"/>
                      <a:pt x="202" y="338"/>
                      <a:pt x="201" y="357"/>
                    </a:cubicBezTo>
                    <a:cubicBezTo>
                      <a:pt x="201" y="362"/>
                      <a:pt x="204" y="367"/>
                      <a:pt x="204" y="372"/>
                    </a:cubicBezTo>
                    <a:cubicBezTo>
                      <a:pt x="203" y="382"/>
                      <a:pt x="200" y="386"/>
                      <a:pt x="204" y="397"/>
                    </a:cubicBezTo>
                    <a:cubicBezTo>
                      <a:pt x="215" y="432"/>
                      <a:pt x="255" y="468"/>
                      <a:pt x="297" y="478"/>
                    </a:cubicBezTo>
                    <a:cubicBezTo>
                      <a:pt x="320" y="484"/>
                      <a:pt x="349" y="482"/>
                      <a:pt x="375" y="481"/>
                    </a:cubicBezTo>
                    <a:cubicBezTo>
                      <a:pt x="379" y="478"/>
                      <a:pt x="380" y="472"/>
                      <a:pt x="387" y="471"/>
                    </a:cubicBezTo>
                    <a:cubicBezTo>
                      <a:pt x="485" y="617"/>
                      <a:pt x="526" y="840"/>
                      <a:pt x="539" y="1027"/>
                    </a:cubicBezTo>
                    <a:cubicBezTo>
                      <a:pt x="552" y="1032"/>
                      <a:pt x="565" y="1034"/>
                      <a:pt x="579" y="1034"/>
                    </a:cubicBezTo>
                    <a:cubicBezTo>
                      <a:pt x="578" y="1013"/>
                      <a:pt x="577" y="996"/>
                      <a:pt x="575" y="977"/>
                    </a:cubicBezTo>
                    <a:close/>
                    <a:moveTo>
                      <a:pt x="564" y="303"/>
                    </a:moveTo>
                    <a:cubicBezTo>
                      <a:pt x="563" y="285"/>
                      <a:pt x="557" y="275"/>
                      <a:pt x="539" y="275"/>
                    </a:cubicBezTo>
                    <a:cubicBezTo>
                      <a:pt x="538" y="277"/>
                      <a:pt x="536" y="278"/>
                      <a:pt x="533" y="277"/>
                    </a:cubicBezTo>
                    <a:cubicBezTo>
                      <a:pt x="518" y="311"/>
                      <a:pt x="491" y="333"/>
                      <a:pt x="459" y="349"/>
                    </a:cubicBezTo>
                    <a:cubicBezTo>
                      <a:pt x="472" y="382"/>
                      <a:pt x="477" y="410"/>
                      <a:pt x="491" y="442"/>
                    </a:cubicBezTo>
                    <a:cubicBezTo>
                      <a:pt x="524" y="418"/>
                      <a:pt x="567" y="357"/>
                      <a:pt x="564" y="303"/>
                    </a:cubicBezTo>
                    <a:close/>
                    <a:moveTo>
                      <a:pt x="347" y="40"/>
                    </a:moveTo>
                    <a:cubicBezTo>
                      <a:pt x="344" y="42"/>
                      <a:pt x="342" y="42"/>
                      <a:pt x="338" y="40"/>
                    </a:cubicBezTo>
                    <a:cubicBezTo>
                      <a:pt x="336" y="66"/>
                      <a:pt x="340" y="97"/>
                      <a:pt x="343" y="128"/>
                    </a:cubicBezTo>
                    <a:cubicBezTo>
                      <a:pt x="360" y="106"/>
                      <a:pt x="346" y="67"/>
                      <a:pt x="347" y="40"/>
                    </a:cubicBezTo>
                    <a:close/>
                    <a:moveTo>
                      <a:pt x="281" y="22"/>
                    </a:moveTo>
                    <a:cubicBezTo>
                      <a:pt x="291" y="32"/>
                      <a:pt x="310" y="27"/>
                      <a:pt x="324" y="28"/>
                    </a:cubicBezTo>
                    <a:cubicBezTo>
                      <a:pt x="332" y="28"/>
                      <a:pt x="342" y="35"/>
                      <a:pt x="343" y="25"/>
                    </a:cubicBezTo>
                    <a:cubicBezTo>
                      <a:pt x="329" y="13"/>
                      <a:pt x="293" y="5"/>
                      <a:pt x="281" y="22"/>
                    </a:cubicBezTo>
                    <a:close/>
                    <a:moveTo>
                      <a:pt x="338" y="189"/>
                    </a:moveTo>
                    <a:cubicBezTo>
                      <a:pt x="322" y="189"/>
                      <a:pt x="320" y="190"/>
                      <a:pt x="301" y="187"/>
                    </a:cubicBezTo>
                    <a:cubicBezTo>
                      <a:pt x="303" y="207"/>
                      <a:pt x="300" y="217"/>
                      <a:pt x="304" y="237"/>
                    </a:cubicBezTo>
                    <a:cubicBezTo>
                      <a:pt x="312" y="236"/>
                      <a:pt x="324" y="242"/>
                      <a:pt x="338" y="239"/>
                    </a:cubicBezTo>
                    <a:cubicBezTo>
                      <a:pt x="340" y="225"/>
                      <a:pt x="335" y="209"/>
                      <a:pt x="338" y="189"/>
                    </a:cubicBezTo>
                    <a:close/>
                    <a:moveTo>
                      <a:pt x="327" y="41"/>
                    </a:moveTo>
                    <a:cubicBezTo>
                      <a:pt x="324" y="41"/>
                      <a:pt x="321" y="40"/>
                      <a:pt x="316" y="41"/>
                    </a:cubicBezTo>
                    <a:cubicBezTo>
                      <a:pt x="312" y="73"/>
                      <a:pt x="325" y="116"/>
                      <a:pt x="318" y="139"/>
                    </a:cubicBezTo>
                    <a:cubicBezTo>
                      <a:pt x="322" y="138"/>
                      <a:pt x="326" y="137"/>
                      <a:pt x="330" y="135"/>
                    </a:cubicBezTo>
                    <a:cubicBezTo>
                      <a:pt x="333" y="97"/>
                      <a:pt x="329" y="79"/>
                      <a:pt x="327" y="41"/>
                    </a:cubicBezTo>
                    <a:close/>
                    <a:moveTo>
                      <a:pt x="324" y="178"/>
                    </a:moveTo>
                    <a:cubicBezTo>
                      <a:pt x="334" y="172"/>
                      <a:pt x="327" y="161"/>
                      <a:pt x="323" y="150"/>
                    </a:cubicBezTo>
                    <a:cubicBezTo>
                      <a:pt x="320" y="150"/>
                      <a:pt x="317" y="150"/>
                      <a:pt x="313" y="150"/>
                    </a:cubicBezTo>
                    <a:cubicBezTo>
                      <a:pt x="312" y="160"/>
                      <a:pt x="306" y="166"/>
                      <a:pt x="303" y="173"/>
                    </a:cubicBezTo>
                    <a:cubicBezTo>
                      <a:pt x="308" y="177"/>
                      <a:pt x="317" y="176"/>
                      <a:pt x="324" y="178"/>
                    </a:cubicBezTo>
                    <a:close/>
                    <a:moveTo>
                      <a:pt x="304" y="40"/>
                    </a:moveTo>
                    <a:cubicBezTo>
                      <a:pt x="300" y="40"/>
                      <a:pt x="298" y="38"/>
                      <a:pt x="293" y="39"/>
                    </a:cubicBezTo>
                    <a:cubicBezTo>
                      <a:pt x="295" y="75"/>
                      <a:pt x="294" y="107"/>
                      <a:pt x="297" y="134"/>
                    </a:cubicBezTo>
                    <a:cubicBezTo>
                      <a:pt x="301" y="135"/>
                      <a:pt x="306" y="136"/>
                      <a:pt x="309" y="138"/>
                    </a:cubicBezTo>
                    <a:cubicBezTo>
                      <a:pt x="315" y="108"/>
                      <a:pt x="306" y="73"/>
                      <a:pt x="304" y="40"/>
                    </a:cubicBezTo>
                    <a:close/>
                    <a:moveTo>
                      <a:pt x="202" y="452"/>
                    </a:moveTo>
                    <a:cubicBezTo>
                      <a:pt x="211" y="461"/>
                      <a:pt x="213" y="469"/>
                      <a:pt x="223" y="477"/>
                    </a:cubicBezTo>
                    <a:cubicBezTo>
                      <a:pt x="227" y="491"/>
                      <a:pt x="218" y="501"/>
                      <a:pt x="214" y="518"/>
                    </a:cubicBezTo>
                    <a:cubicBezTo>
                      <a:pt x="207" y="551"/>
                      <a:pt x="204" y="574"/>
                      <a:pt x="201" y="603"/>
                    </a:cubicBezTo>
                    <a:cubicBezTo>
                      <a:pt x="219" y="550"/>
                      <a:pt x="259" y="518"/>
                      <a:pt x="305" y="493"/>
                    </a:cubicBezTo>
                    <a:cubicBezTo>
                      <a:pt x="252" y="482"/>
                      <a:pt x="218" y="452"/>
                      <a:pt x="195" y="410"/>
                    </a:cubicBezTo>
                    <a:cubicBezTo>
                      <a:pt x="194" y="424"/>
                      <a:pt x="192" y="439"/>
                      <a:pt x="189" y="451"/>
                    </a:cubicBezTo>
                    <a:cubicBezTo>
                      <a:pt x="195" y="453"/>
                      <a:pt x="198" y="450"/>
                      <a:pt x="202" y="452"/>
                    </a:cubicBezTo>
                    <a:close/>
                    <a:moveTo>
                      <a:pt x="274" y="33"/>
                    </a:moveTo>
                    <a:cubicBezTo>
                      <a:pt x="276" y="57"/>
                      <a:pt x="276" y="87"/>
                      <a:pt x="275" y="116"/>
                    </a:cubicBezTo>
                    <a:cubicBezTo>
                      <a:pt x="279" y="119"/>
                      <a:pt x="283" y="128"/>
                      <a:pt x="286" y="127"/>
                    </a:cubicBezTo>
                    <a:cubicBezTo>
                      <a:pt x="283" y="103"/>
                      <a:pt x="285" y="69"/>
                      <a:pt x="285" y="37"/>
                    </a:cubicBezTo>
                    <a:cubicBezTo>
                      <a:pt x="279" y="39"/>
                      <a:pt x="277" y="31"/>
                      <a:pt x="274" y="33"/>
                    </a:cubicBezTo>
                    <a:close/>
                    <a:moveTo>
                      <a:pt x="231" y="893"/>
                    </a:moveTo>
                    <a:cubicBezTo>
                      <a:pt x="230" y="912"/>
                      <a:pt x="226" y="931"/>
                      <a:pt x="227" y="949"/>
                    </a:cubicBezTo>
                    <a:cubicBezTo>
                      <a:pt x="234" y="934"/>
                      <a:pt x="242" y="905"/>
                      <a:pt x="231" y="893"/>
                    </a:cubicBezTo>
                    <a:close/>
                    <a:moveTo>
                      <a:pt x="194" y="886"/>
                    </a:moveTo>
                    <a:cubicBezTo>
                      <a:pt x="193" y="890"/>
                      <a:pt x="188" y="897"/>
                      <a:pt x="191" y="901"/>
                    </a:cubicBezTo>
                    <a:cubicBezTo>
                      <a:pt x="201" y="897"/>
                      <a:pt x="209" y="892"/>
                      <a:pt x="220" y="890"/>
                    </a:cubicBezTo>
                    <a:cubicBezTo>
                      <a:pt x="219" y="886"/>
                      <a:pt x="224" y="880"/>
                      <a:pt x="220" y="877"/>
                    </a:cubicBezTo>
                    <a:cubicBezTo>
                      <a:pt x="211" y="883"/>
                      <a:pt x="204" y="882"/>
                      <a:pt x="194" y="886"/>
                    </a:cubicBezTo>
                    <a:close/>
                    <a:moveTo>
                      <a:pt x="187" y="912"/>
                    </a:moveTo>
                    <a:cubicBezTo>
                      <a:pt x="188" y="920"/>
                      <a:pt x="186" y="925"/>
                      <a:pt x="185" y="931"/>
                    </a:cubicBezTo>
                    <a:cubicBezTo>
                      <a:pt x="197" y="927"/>
                      <a:pt x="204" y="918"/>
                      <a:pt x="217" y="915"/>
                    </a:cubicBezTo>
                    <a:cubicBezTo>
                      <a:pt x="217" y="911"/>
                      <a:pt x="220" y="909"/>
                      <a:pt x="219" y="904"/>
                    </a:cubicBezTo>
                    <a:cubicBezTo>
                      <a:pt x="205" y="904"/>
                      <a:pt x="198" y="910"/>
                      <a:pt x="187" y="912"/>
                    </a:cubicBezTo>
                    <a:close/>
                    <a:moveTo>
                      <a:pt x="200" y="863"/>
                    </a:moveTo>
                    <a:cubicBezTo>
                      <a:pt x="197" y="868"/>
                      <a:pt x="197" y="869"/>
                      <a:pt x="195" y="876"/>
                    </a:cubicBezTo>
                    <a:cubicBezTo>
                      <a:pt x="204" y="873"/>
                      <a:pt x="211" y="870"/>
                      <a:pt x="217" y="865"/>
                    </a:cubicBezTo>
                    <a:cubicBezTo>
                      <a:pt x="210" y="863"/>
                      <a:pt x="207" y="864"/>
                      <a:pt x="200" y="863"/>
                    </a:cubicBezTo>
                    <a:close/>
                    <a:moveTo>
                      <a:pt x="185" y="942"/>
                    </a:moveTo>
                    <a:cubicBezTo>
                      <a:pt x="189" y="944"/>
                      <a:pt x="181" y="955"/>
                      <a:pt x="187" y="958"/>
                    </a:cubicBezTo>
                    <a:cubicBezTo>
                      <a:pt x="197" y="955"/>
                      <a:pt x="201" y="941"/>
                      <a:pt x="213" y="943"/>
                    </a:cubicBezTo>
                    <a:cubicBezTo>
                      <a:pt x="213" y="937"/>
                      <a:pt x="217" y="935"/>
                      <a:pt x="216" y="927"/>
                    </a:cubicBezTo>
                    <a:cubicBezTo>
                      <a:pt x="206" y="928"/>
                      <a:pt x="194" y="936"/>
                      <a:pt x="185" y="942"/>
                    </a:cubicBezTo>
                    <a:close/>
                    <a:moveTo>
                      <a:pt x="193" y="497"/>
                    </a:moveTo>
                    <a:cubicBezTo>
                      <a:pt x="173" y="559"/>
                      <a:pt x="166" y="619"/>
                      <a:pt x="158" y="676"/>
                    </a:cubicBezTo>
                    <a:cubicBezTo>
                      <a:pt x="155" y="690"/>
                      <a:pt x="156" y="703"/>
                      <a:pt x="153" y="717"/>
                    </a:cubicBezTo>
                    <a:cubicBezTo>
                      <a:pt x="149" y="737"/>
                      <a:pt x="139" y="757"/>
                      <a:pt x="145" y="779"/>
                    </a:cubicBezTo>
                    <a:cubicBezTo>
                      <a:pt x="167" y="775"/>
                      <a:pt x="160" y="752"/>
                      <a:pt x="162" y="736"/>
                    </a:cubicBezTo>
                    <a:cubicBezTo>
                      <a:pt x="162" y="726"/>
                      <a:pt x="167" y="712"/>
                      <a:pt x="170" y="699"/>
                    </a:cubicBezTo>
                    <a:cubicBezTo>
                      <a:pt x="174" y="679"/>
                      <a:pt x="180" y="656"/>
                      <a:pt x="185" y="638"/>
                    </a:cubicBezTo>
                    <a:cubicBezTo>
                      <a:pt x="192" y="608"/>
                      <a:pt x="191" y="574"/>
                      <a:pt x="198" y="542"/>
                    </a:cubicBezTo>
                    <a:cubicBezTo>
                      <a:pt x="202" y="525"/>
                      <a:pt x="211" y="509"/>
                      <a:pt x="210" y="492"/>
                    </a:cubicBezTo>
                    <a:cubicBezTo>
                      <a:pt x="211" y="492"/>
                      <a:pt x="212" y="492"/>
                      <a:pt x="212" y="490"/>
                    </a:cubicBezTo>
                    <a:cubicBezTo>
                      <a:pt x="206" y="493"/>
                      <a:pt x="198" y="494"/>
                      <a:pt x="193" y="497"/>
                    </a:cubicBezTo>
                    <a:close/>
                    <a:moveTo>
                      <a:pt x="187" y="968"/>
                    </a:moveTo>
                    <a:cubicBezTo>
                      <a:pt x="188" y="971"/>
                      <a:pt x="190" y="972"/>
                      <a:pt x="187" y="975"/>
                    </a:cubicBezTo>
                    <a:cubicBezTo>
                      <a:pt x="199" y="978"/>
                      <a:pt x="209" y="966"/>
                      <a:pt x="208" y="957"/>
                    </a:cubicBezTo>
                    <a:cubicBezTo>
                      <a:pt x="202" y="961"/>
                      <a:pt x="195" y="965"/>
                      <a:pt x="187" y="968"/>
                    </a:cubicBezTo>
                    <a:close/>
                    <a:moveTo>
                      <a:pt x="121" y="466"/>
                    </a:moveTo>
                    <a:cubicBezTo>
                      <a:pt x="125" y="469"/>
                      <a:pt x="129" y="477"/>
                      <a:pt x="136" y="480"/>
                    </a:cubicBezTo>
                    <a:cubicBezTo>
                      <a:pt x="143" y="482"/>
                      <a:pt x="158" y="482"/>
                      <a:pt x="167" y="485"/>
                    </a:cubicBezTo>
                    <a:cubicBezTo>
                      <a:pt x="179" y="489"/>
                      <a:pt x="177" y="489"/>
                      <a:pt x="189" y="485"/>
                    </a:cubicBezTo>
                    <a:cubicBezTo>
                      <a:pt x="195" y="483"/>
                      <a:pt x="205" y="484"/>
                      <a:pt x="208" y="478"/>
                    </a:cubicBezTo>
                    <a:cubicBezTo>
                      <a:pt x="190" y="458"/>
                      <a:pt x="144" y="448"/>
                      <a:pt x="121" y="466"/>
                    </a:cubicBezTo>
                    <a:close/>
                    <a:moveTo>
                      <a:pt x="162" y="905"/>
                    </a:moveTo>
                    <a:cubicBezTo>
                      <a:pt x="162" y="909"/>
                      <a:pt x="159" y="913"/>
                      <a:pt x="159" y="920"/>
                    </a:cubicBezTo>
                    <a:cubicBezTo>
                      <a:pt x="165" y="922"/>
                      <a:pt x="167" y="918"/>
                      <a:pt x="178" y="919"/>
                    </a:cubicBezTo>
                    <a:cubicBezTo>
                      <a:pt x="177" y="914"/>
                      <a:pt x="178" y="911"/>
                      <a:pt x="179" y="908"/>
                    </a:cubicBezTo>
                    <a:cubicBezTo>
                      <a:pt x="173" y="905"/>
                      <a:pt x="168" y="905"/>
                      <a:pt x="162" y="905"/>
                    </a:cubicBezTo>
                    <a:close/>
                    <a:moveTo>
                      <a:pt x="141" y="726"/>
                    </a:moveTo>
                    <a:cubicBezTo>
                      <a:pt x="151" y="685"/>
                      <a:pt x="153" y="641"/>
                      <a:pt x="158" y="604"/>
                    </a:cubicBezTo>
                    <a:cubicBezTo>
                      <a:pt x="167" y="574"/>
                      <a:pt x="173" y="540"/>
                      <a:pt x="177" y="504"/>
                    </a:cubicBezTo>
                    <a:cubicBezTo>
                      <a:pt x="164" y="503"/>
                      <a:pt x="154" y="492"/>
                      <a:pt x="141" y="492"/>
                    </a:cubicBezTo>
                    <a:cubicBezTo>
                      <a:pt x="121" y="586"/>
                      <a:pt x="105" y="671"/>
                      <a:pt x="91" y="768"/>
                    </a:cubicBezTo>
                    <a:cubicBezTo>
                      <a:pt x="98" y="777"/>
                      <a:pt x="118" y="774"/>
                      <a:pt x="128" y="779"/>
                    </a:cubicBezTo>
                    <a:cubicBezTo>
                      <a:pt x="135" y="764"/>
                      <a:pt x="137" y="745"/>
                      <a:pt x="141" y="726"/>
                    </a:cubicBezTo>
                    <a:close/>
                    <a:moveTo>
                      <a:pt x="145" y="794"/>
                    </a:moveTo>
                    <a:cubicBezTo>
                      <a:pt x="123" y="793"/>
                      <a:pt x="81" y="781"/>
                      <a:pt x="63" y="777"/>
                    </a:cubicBezTo>
                    <a:cubicBezTo>
                      <a:pt x="53" y="849"/>
                      <a:pt x="36" y="923"/>
                      <a:pt x="26" y="991"/>
                    </a:cubicBezTo>
                    <a:cubicBezTo>
                      <a:pt x="31" y="1007"/>
                      <a:pt x="71" y="1023"/>
                      <a:pt x="99" y="1022"/>
                    </a:cubicBezTo>
                    <a:cubicBezTo>
                      <a:pt x="109" y="1022"/>
                      <a:pt x="130" y="1015"/>
                      <a:pt x="134" y="1007"/>
                    </a:cubicBezTo>
                    <a:cubicBezTo>
                      <a:pt x="140" y="998"/>
                      <a:pt x="140" y="970"/>
                      <a:pt x="143" y="951"/>
                    </a:cubicBezTo>
                    <a:cubicBezTo>
                      <a:pt x="147" y="919"/>
                      <a:pt x="157" y="879"/>
                      <a:pt x="160" y="855"/>
                    </a:cubicBezTo>
                    <a:cubicBezTo>
                      <a:pt x="163" y="832"/>
                      <a:pt x="168" y="796"/>
                      <a:pt x="170" y="787"/>
                    </a:cubicBezTo>
                    <a:cubicBezTo>
                      <a:pt x="160" y="786"/>
                      <a:pt x="152" y="789"/>
                      <a:pt x="145" y="794"/>
                    </a:cubicBezTo>
                    <a:close/>
                    <a:moveTo>
                      <a:pt x="125" y="530"/>
                    </a:moveTo>
                    <a:cubicBezTo>
                      <a:pt x="125" y="529"/>
                      <a:pt x="125" y="529"/>
                      <a:pt x="125" y="528"/>
                    </a:cubicBezTo>
                    <a:cubicBezTo>
                      <a:pt x="125" y="505"/>
                      <a:pt x="122" y="486"/>
                      <a:pt x="110" y="474"/>
                    </a:cubicBezTo>
                    <a:cubicBezTo>
                      <a:pt x="98" y="518"/>
                      <a:pt x="95" y="570"/>
                      <a:pt x="88" y="622"/>
                    </a:cubicBezTo>
                    <a:cubicBezTo>
                      <a:pt x="82" y="671"/>
                      <a:pt x="71" y="717"/>
                      <a:pt x="68" y="764"/>
                    </a:cubicBezTo>
                    <a:cubicBezTo>
                      <a:pt x="72" y="765"/>
                      <a:pt x="75" y="767"/>
                      <a:pt x="80" y="767"/>
                    </a:cubicBezTo>
                    <a:cubicBezTo>
                      <a:pt x="95" y="698"/>
                      <a:pt x="107" y="599"/>
                      <a:pt x="125" y="530"/>
                    </a:cubicBezTo>
                    <a:close/>
                    <a:moveTo>
                      <a:pt x="96" y="1034"/>
                    </a:moveTo>
                    <a:cubicBezTo>
                      <a:pt x="91" y="1063"/>
                      <a:pt x="83" y="1088"/>
                      <a:pt x="80" y="1120"/>
                    </a:cubicBezTo>
                    <a:cubicBezTo>
                      <a:pt x="89" y="1114"/>
                      <a:pt x="100" y="1114"/>
                      <a:pt x="109" y="1120"/>
                    </a:cubicBezTo>
                    <a:cubicBezTo>
                      <a:pt x="114" y="1086"/>
                      <a:pt x="122" y="1062"/>
                      <a:pt x="120" y="1031"/>
                    </a:cubicBezTo>
                    <a:cubicBezTo>
                      <a:pt x="110" y="1035"/>
                      <a:pt x="104" y="1033"/>
                      <a:pt x="96" y="1034"/>
                    </a:cubicBezTo>
                    <a:close/>
                    <a:moveTo>
                      <a:pt x="103" y="1135"/>
                    </a:moveTo>
                    <a:cubicBezTo>
                      <a:pt x="101" y="1133"/>
                      <a:pt x="101" y="1129"/>
                      <a:pt x="99" y="1128"/>
                    </a:cubicBezTo>
                    <a:cubicBezTo>
                      <a:pt x="83" y="1124"/>
                      <a:pt x="79" y="1146"/>
                      <a:pt x="68" y="1145"/>
                    </a:cubicBezTo>
                    <a:cubicBezTo>
                      <a:pt x="57" y="1145"/>
                      <a:pt x="60" y="1132"/>
                      <a:pt x="60" y="1125"/>
                    </a:cubicBezTo>
                    <a:cubicBezTo>
                      <a:pt x="56" y="1125"/>
                      <a:pt x="53" y="1123"/>
                      <a:pt x="48" y="1121"/>
                    </a:cubicBezTo>
                    <a:cubicBezTo>
                      <a:pt x="43" y="1130"/>
                      <a:pt x="42" y="1130"/>
                      <a:pt x="35" y="1139"/>
                    </a:cubicBezTo>
                    <a:cubicBezTo>
                      <a:pt x="17" y="1135"/>
                      <a:pt x="31" y="1113"/>
                      <a:pt x="15" y="1105"/>
                    </a:cubicBezTo>
                    <a:cubicBezTo>
                      <a:pt x="11" y="1136"/>
                      <a:pt x="24" y="1166"/>
                      <a:pt x="29" y="1200"/>
                    </a:cubicBezTo>
                    <a:cubicBezTo>
                      <a:pt x="37" y="1201"/>
                      <a:pt x="49" y="1199"/>
                      <a:pt x="59" y="1204"/>
                    </a:cubicBezTo>
                    <a:cubicBezTo>
                      <a:pt x="74" y="1181"/>
                      <a:pt x="91" y="1160"/>
                      <a:pt x="103" y="1135"/>
                    </a:cubicBezTo>
                    <a:close/>
                    <a:moveTo>
                      <a:pt x="71" y="1114"/>
                    </a:moveTo>
                    <a:cubicBezTo>
                      <a:pt x="75" y="1086"/>
                      <a:pt x="82" y="1062"/>
                      <a:pt x="86" y="1033"/>
                    </a:cubicBezTo>
                    <a:cubicBezTo>
                      <a:pt x="76" y="1034"/>
                      <a:pt x="68" y="1029"/>
                      <a:pt x="57" y="1027"/>
                    </a:cubicBezTo>
                    <a:cubicBezTo>
                      <a:pt x="52" y="1055"/>
                      <a:pt x="39" y="1085"/>
                      <a:pt x="42" y="1112"/>
                    </a:cubicBezTo>
                    <a:cubicBezTo>
                      <a:pt x="49" y="1112"/>
                      <a:pt x="50" y="1106"/>
                      <a:pt x="56" y="1106"/>
                    </a:cubicBezTo>
                    <a:cubicBezTo>
                      <a:pt x="63" y="1110"/>
                      <a:pt x="59" y="1110"/>
                      <a:pt x="71" y="1114"/>
                    </a:cubicBezTo>
                    <a:close/>
                    <a:moveTo>
                      <a:pt x="40" y="1242"/>
                    </a:moveTo>
                    <a:cubicBezTo>
                      <a:pt x="45" y="1233"/>
                      <a:pt x="51" y="1225"/>
                      <a:pt x="54" y="1213"/>
                    </a:cubicBezTo>
                    <a:cubicBezTo>
                      <a:pt x="46" y="1210"/>
                      <a:pt x="41" y="1212"/>
                      <a:pt x="33" y="1216"/>
                    </a:cubicBezTo>
                    <a:cubicBezTo>
                      <a:pt x="32" y="1227"/>
                      <a:pt x="38" y="1237"/>
                      <a:pt x="40" y="1242"/>
                    </a:cubicBezTo>
                    <a:close/>
                    <a:moveTo>
                      <a:pt x="31" y="1018"/>
                    </a:moveTo>
                    <a:cubicBezTo>
                      <a:pt x="28" y="1042"/>
                      <a:pt x="24" y="1066"/>
                      <a:pt x="18" y="1087"/>
                    </a:cubicBezTo>
                    <a:cubicBezTo>
                      <a:pt x="23" y="1093"/>
                      <a:pt x="27" y="1107"/>
                      <a:pt x="33" y="1107"/>
                    </a:cubicBezTo>
                    <a:cubicBezTo>
                      <a:pt x="36" y="1079"/>
                      <a:pt x="44" y="1056"/>
                      <a:pt x="46" y="1023"/>
                    </a:cubicBezTo>
                    <a:cubicBezTo>
                      <a:pt x="40" y="1023"/>
                      <a:pt x="36" y="1015"/>
                      <a:pt x="31" y="1018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4" name="Freeform 137"/>
              <p:cNvSpPr>
                <a:spLocks noChangeArrowheads="1"/>
              </p:cNvSpPr>
              <p:nvPr/>
            </p:nvSpPr>
            <p:spPr bwMode="auto">
              <a:xfrm>
                <a:off x="36512" y="461962"/>
                <a:ext cx="4763" cy="7938"/>
              </a:xfrm>
              <a:custGeom>
                <a:avLst/>
                <a:gdLst>
                  <a:gd name="T0" fmla="*/ 3781029 w 6"/>
                  <a:gd name="T1" fmla="*/ 0 h 9"/>
                  <a:gd name="T2" fmla="*/ 3781029 w 6"/>
                  <a:gd name="T3" fmla="*/ 7001315 h 9"/>
                  <a:gd name="T4" fmla="*/ 3781029 w 6"/>
                  <a:gd name="T5" fmla="*/ 0 h 9"/>
                  <a:gd name="T6" fmla="*/ 0 60000 65536"/>
                  <a:gd name="T7" fmla="*/ 0 60000 65536"/>
                  <a:gd name="T8" fmla="*/ 0 60000 65536"/>
                  <a:gd name="T9" fmla="*/ 0 w 6"/>
                  <a:gd name="T10" fmla="*/ 0 h 9"/>
                  <a:gd name="T11" fmla="*/ 6 w 6"/>
                  <a:gd name="T12" fmla="*/ 9 h 9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" h="9">
                    <a:moveTo>
                      <a:pt x="6" y="0"/>
                    </a:moveTo>
                    <a:cubicBezTo>
                      <a:pt x="6" y="3"/>
                      <a:pt x="6" y="6"/>
                      <a:pt x="6" y="9"/>
                    </a:cubicBezTo>
                    <a:cubicBezTo>
                      <a:pt x="0" y="9"/>
                      <a:pt x="0" y="0"/>
                      <a:pt x="6" y="0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5" name="Freeform 138"/>
              <p:cNvSpPr>
                <a:spLocks noChangeArrowheads="1"/>
              </p:cNvSpPr>
              <p:nvPr/>
            </p:nvSpPr>
            <p:spPr bwMode="auto">
              <a:xfrm>
                <a:off x="28575" y="477837"/>
                <a:ext cx="7938" cy="7938"/>
              </a:xfrm>
              <a:custGeom>
                <a:avLst/>
                <a:gdLst>
                  <a:gd name="T0" fmla="*/ 5040630 w 10"/>
                  <a:gd name="T1" fmla="*/ 4411146 h 10"/>
                  <a:gd name="T2" fmla="*/ 0 w 10"/>
                  <a:gd name="T3" fmla="*/ 4411146 h 10"/>
                  <a:gd name="T4" fmla="*/ 3150592 w 10"/>
                  <a:gd name="T5" fmla="*/ 0 h 10"/>
                  <a:gd name="T6" fmla="*/ 5040630 w 10"/>
                  <a:gd name="T7" fmla="*/ 4411146 h 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0"/>
                  <a:gd name="T13" fmla="*/ 0 h 10"/>
                  <a:gd name="T14" fmla="*/ 10 w 10"/>
                  <a:gd name="T15" fmla="*/ 10 h 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0" h="10">
                    <a:moveTo>
                      <a:pt x="8" y="7"/>
                    </a:moveTo>
                    <a:cubicBezTo>
                      <a:pt x="7" y="10"/>
                      <a:pt x="1" y="8"/>
                      <a:pt x="0" y="7"/>
                    </a:cubicBezTo>
                    <a:cubicBezTo>
                      <a:pt x="1" y="4"/>
                      <a:pt x="4" y="4"/>
                      <a:pt x="5" y="0"/>
                    </a:cubicBezTo>
                    <a:cubicBezTo>
                      <a:pt x="10" y="2"/>
                      <a:pt x="5" y="6"/>
                      <a:pt x="8" y="7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606" name="Freeform 139"/>
              <p:cNvSpPr>
                <a:spLocks noEditPoints="1" noChangeArrowheads="1"/>
              </p:cNvSpPr>
              <p:nvPr/>
            </p:nvSpPr>
            <p:spPr bwMode="auto">
              <a:xfrm>
                <a:off x="219075" y="263525"/>
                <a:ext cx="58738" cy="46038"/>
              </a:xfrm>
              <a:custGeom>
                <a:avLst/>
                <a:gdLst>
                  <a:gd name="T0" fmla="*/ 15333751 w 75"/>
                  <a:gd name="T1" fmla="*/ 0 h 60"/>
                  <a:gd name="T2" fmla="*/ 38028544 w 75"/>
                  <a:gd name="T3" fmla="*/ 10597181 h 60"/>
                  <a:gd name="T4" fmla="*/ 40481442 w 75"/>
                  <a:gd name="T5" fmla="*/ 9420143 h 60"/>
                  <a:gd name="T6" fmla="*/ 20241113 w 75"/>
                  <a:gd name="T7" fmla="*/ 33558636 h 60"/>
                  <a:gd name="T8" fmla="*/ 15333751 w 75"/>
                  <a:gd name="T9" fmla="*/ 0 h 60"/>
                  <a:gd name="T10" fmla="*/ 31894733 w 75"/>
                  <a:gd name="T11" fmla="*/ 24138491 h 60"/>
                  <a:gd name="T12" fmla="*/ 21467562 w 75"/>
                  <a:gd name="T13" fmla="*/ 7065300 h 60"/>
                  <a:gd name="T14" fmla="*/ 15947758 w 75"/>
                  <a:gd name="T15" fmla="*/ 20606610 h 60"/>
                  <a:gd name="T16" fmla="*/ 31894733 w 75"/>
                  <a:gd name="T17" fmla="*/ 24138491 h 6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5"/>
                  <a:gd name="T28" fmla="*/ 0 h 60"/>
                  <a:gd name="T29" fmla="*/ 75 w 75"/>
                  <a:gd name="T30" fmla="*/ 60 h 6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5" h="60">
                    <a:moveTo>
                      <a:pt x="25" y="0"/>
                    </a:moveTo>
                    <a:cubicBezTo>
                      <a:pt x="43" y="4"/>
                      <a:pt x="55" y="1"/>
                      <a:pt x="62" y="18"/>
                    </a:cubicBezTo>
                    <a:cubicBezTo>
                      <a:pt x="63" y="17"/>
                      <a:pt x="64" y="16"/>
                      <a:pt x="66" y="16"/>
                    </a:cubicBezTo>
                    <a:cubicBezTo>
                      <a:pt x="75" y="38"/>
                      <a:pt x="60" y="60"/>
                      <a:pt x="33" y="57"/>
                    </a:cubicBezTo>
                    <a:cubicBezTo>
                      <a:pt x="15" y="47"/>
                      <a:pt x="0" y="13"/>
                      <a:pt x="25" y="0"/>
                    </a:cubicBezTo>
                    <a:close/>
                    <a:moveTo>
                      <a:pt x="52" y="41"/>
                    </a:moveTo>
                    <a:cubicBezTo>
                      <a:pt x="60" y="31"/>
                      <a:pt x="45" y="11"/>
                      <a:pt x="35" y="12"/>
                    </a:cubicBezTo>
                    <a:cubicBezTo>
                      <a:pt x="26" y="14"/>
                      <a:pt x="25" y="23"/>
                      <a:pt x="26" y="35"/>
                    </a:cubicBezTo>
                    <a:cubicBezTo>
                      <a:pt x="31" y="44"/>
                      <a:pt x="50" y="44"/>
                      <a:pt x="52" y="41"/>
                    </a:cubicBezTo>
                    <a:close/>
                  </a:path>
                </a:pathLst>
              </a:custGeom>
              <a:solidFill>
                <a:srgbClr val="82A3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3557" name="圆角矩形 309"/>
          <p:cNvSpPr>
            <a:spLocks noChangeArrowheads="1"/>
          </p:cNvSpPr>
          <p:nvPr/>
        </p:nvSpPr>
        <p:spPr bwMode="auto">
          <a:xfrm>
            <a:off x="123825" y="350838"/>
            <a:ext cx="11952288" cy="6391275"/>
          </a:xfrm>
          <a:prstGeom prst="roundRect">
            <a:avLst>
              <a:gd name="adj" fmla="val 1472"/>
            </a:avLst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zh-CN">
              <a:solidFill>
                <a:srgbClr val="FFFFFF"/>
              </a:solidFill>
            </a:endParaRPr>
          </a:p>
        </p:txBody>
      </p:sp>
      <p:grpSp>
        <p:nvGrpSpPr>
          <p:cNvPr id="23558" name="Group 311"/>
          <p:cNvGrpSpPr/>
          <p:nvPr/>
        </p:nvGrpSpPr>
        <p:grpSpPr bwMode="auto">
          <a:xfrm>
            <a:off x="11307763" y="60325"/>
            <a:ext cx="750887" cy="212725"/>
            <a:chOff x="0" y="0"/>
            <a:chExt cx="781115" cy="220650"/>
          </a:xfrm>
        </p:grpSpPr>
        <p:grpSp>
          <p:nvGrpSpPr>
            <p:cNvPr id="23564" name="Group 312"/>
            <p:cNvGrpSpPr/>
            <p:nvPr/>
          </p:nvGrpSpPr>
          <p:grpSpPr bwMode="auto">
            <a:xfrm>
              <a:off x="0" y="0"/>
              <a:ext cx="115312" cy="220650"/>
              <a:chOff x="0" y="0"/>
              <a:chExt cx="1328564" cy="2542220"/>
            </a:xfrm>
          </p:grpSpPr>
          <p:sp>
            <p:nvSpPr>
              <p:cNvPr id="23566" name="任意多边形 313"/>
              <p:cNvSpPr>
                <a:spLocks noChangeArrowheads="1"/>
              </p:cNvSpPr>
              <p:nvPr/>
            </p:nvSpPr>
            <p:spPr bwMode="auto">
              <a:xfrm flipH="1">
                <a:off x="0" y="698713"/>
                <a:ext cx="1328564" cy="1843507"/>
              </a:xfrm>
              <a:custGeom>
                <a:avLst/>
                <a:gdLst>
                  <a:gd name="T0" fmla="*/ 560881 w 2201932"/>
                  <a:gd name="T1" fmla="*/ 0 h 3055372"/>
                  <a:gd name="T2" fmla="*/ 532570 w 2201932"/>
                  <a:gd name="T3" fmla="*/ 0 h 3055372"/>
                  <a:gd name="T4" fmla="*/ 269036 w 2201932"/>
                  <a:gd name="T5" fmla="*/ 0 h 3055372"/>
                  <a:gd name="T6" fmla="*/ 240726 w 2201932"/>
                  <a:gd name="T7" fmla="*/ 0 h 3055372"/>
                  <a:gd name="T8" fmla="*/ 245248 w 2201932"/>
                  <a:gd name="T9" fmla="*/ 6700 h 3055372"/>
                  <a:gd name="T10" fmla="*/ 221524 w 2201932"/>
                  <a:gd name="T11" fmla="*/ 267889 h 3055372"/>
                  <a:gd name="T12" fmla="*/ 143471 w 2201932"/>
                  <a:gd name="T13" fmla="*/ 400112 h 3055372"/>
                  <a:gd name="T14" fmla="*/ 117852 w 2201932"/>
                  <a:gd name="T15" fmla="*/ 427081 h 3055372"/>
                  <a:gd name="T16" fmla="*/ 117852 w 2201932"/>
                  <a:gd name="T17" fmla="*/ 427710 h 3055372"/>
                  <a:gd name="T18" fmla="*/ 117392 w 2201932"/>
                  <a:gd name="T19" fmla="*/ 428089 h 3055372"/>
                  <a:gd name="T20" fmla="*/ 0 w 2201932"/>
                  <a:gd name="T21" fmla="*/ 711502 h 3055372"/>
                  <a:gd name="T22" fmla="*/ 400803 w 2201932"/>
                  <a:gd name="T23" fmla="*/ 1112309 h 3055372"/>
                  <a:gd name="T24" fmla="*/ 801606 w 2201932"/>
                  <a:gd name="T25" fmla="*/ 711502 h 3055372"/>
                  <a:gd name="T26" fmla="*/ 684213 w 2201932"/>
                  <a:gd name="T27" fmla="*/ 428089 h 3055372"/>
                  <a:gd name="T28" fmla="*/ 683755 w 2201932"/>
                  <a:gd name="T29" fmla="*/ 427710 h 3055372"/>
                  <a:gd name="T30" fmla="*/ 683755 w 2201932"/>
                  <a:gd name="T31" fmla="*/ 427081 h 3055372"/>
                  <a:gd name="T32" fmla="*/ 658136 w 2201932"/>
                  <a:gd name="T33" fmla="*/ 400112 h 3055372"/>
                  <a:gd name="T34" fmla="*/ 580083 w 2201932"/>
                  <a:gd name="T35" fmla="*/ 267889 h 3055372"/>
                  <a:gd name="T36" fmla="*/ 556358 w 2201932"/>
                  <a:gd name="T37" fmla="*/ 6700 h 3055372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2201932"/>
                  <a:gd name="T58" fmla="*/ 0 h 3055372"/>
                  <a:gd name="T59" fmla="*/ 2201932 w 2201932"/>
                  <a:gd name="T60" fmla="*/ 3055372 h 3055372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2201932" h="3055372">
                    <a:moveTo>
                      <a:pt x="1540683" y="0"/>
                    </a:moveTo>
                    <a:lnTo>
                      <a:pt x="1462917" y="0"/>
                    </a:lnTo>
                    <a:lnTo>
                      <a:pt x="739017" y="0"/>
                    </a:lnTo>
                    <a:lnTo>
                      <a:pt x="661251" y="0"/>
                    </a:lnTo>
                    <a:lnTo>
                      <a:pt x="673672" y="18403"/>
                    </a:lnTo>
                    <a:cubicBezTo>
                      <a:pt x="746360" y="171028"/>
                      <a:pt x="726480" y="449921"/>
                      <a:pt x="608505" y="735857"/>
                    </a:cubicBezTo>
                    <a:cubicBezTo>
                      <a:pt x="549517" y="878825"/>
                      <a:pt x="474382" y="1003252"/>
                      <a:pt x="394099" y="1099057"/>
                    </a:cubicBezTo>
                    <a:lnTo>
                      <a:pt x="323727" y="1173138"/>
                    </a:lnTo>
                    <a:lnTo>
                      <a:pt x="323727" y="1174865"/>
                    </a:lnTo>
                    <a:lnTo>
                      <a:pt x="322465" y="1175906"/>
                    </a:lnTo>
                    <a:cubicBezTo>
                      <a:pt x="123230" y="1375141"/>
                      <a:pt x="0" y="1650383"/>
                      <a:pt x="0" y="1954406"/>
                    </a:cubicBezTo>
                    <a:cubicBezTo>
                      <a:pt x="0" y="2562453"/>
                      <a:pt x="492919" y="3055372"/>
                      <a:pt x="1100966" y="3055372"/>
                    </a:cubicBezTo>
                    <a:cubicBezTo>
                      <a:pt x="1709013" y="3055372"/>
                      <a:pt x="2201932" y="2562453"/>
                      <a:pt x="2201932" y="1954406"/>
                    </a:cubicBezTo>
                    <a:cubicBezTo>
                      <a:pt x="2201932" y="1650383"/>
                      <a:pt x="2078702" y="1375141"/>
                      <a:pt x="1879467" y="1175906"/>
                    </a:cubicBezTo>
                    <a:lnTo>
                      <a:pt x="1878207" y="1174866"/>
                    </a:lnTo>
                    <a:lnTo>
                      <a:pt x="1878207" y="1173138"/>
                    </a:lnTo>
                    <a:lnTo>
                      <a:pt x="1807835" y="1099057"/>
                    </a:lnTo>
                    <a:cubicBezTo>
                      <a:pt x="1727552" y="1003252"/>
                      <a:pt x="1652417" y="878825"/>
                      <a:pt x="1593429" y="735857"/>
                    </a:cubicBezTo>
                    <a:cubicBezTo>
                      <a:pt x="1475454" y="449921"/>
                      <a:pt x="1455574" y="171028"/>
                      <a:pt x="1528262" y="184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762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  <p:sp>
            <p:nvSpPr>
              <p:cNvPr id="23567" name="任意多边形 314"/>
              <p:cNvSpPr>
                <a:spLocks noChangeArrowheads="1"/>
              </p:cNvSpPr>
              <p:nvPr/>
            </p:nvSpPr>
            <p:spPr bwMode="auto">
              <a:xfrm>
                <a:off x="278269" y="0"/>
                <a:ext cx="770124" cy="1303556"/>
              </a:xfrm>
              <a:custGeom>
                <a:avLst/>
                <a:gdLst>
                  <a:gd name="T0" fmla="*/ 267917 w 883454"/>
                  <a:gd name="T1" fmla="*/ 0 h 2106319"/>
                  <a:gd name="T2" fmla="*/ 403414 w 883454"/>
                  <a:gd name="T3" fmla="*/ 0 h 2106319"/>
                  <a:gd name="T4" fmla="*/ 403414 w 883454"/>
                  <a:gd name="T5" fmla="*/ 262710 h 2106319"/>
                  <a:gd name="T6" fmla="*/ 459873 w 883454"/>
                  <a:gd name="T7" fmla="*/ 262710 h 2106319"/>
                  <a:gd name="T8" fmla="*/ 581000 w 883454"/>
                  <a:gd name="T9" fmla="*/ 323762 h 2106319"/>
                  <a:gd name="T10" fmla="*/ 581000 w 883454"/>
                  <a:gd name="T11" fmla="*/ 329811 h 2106319"/>
                  <a:gd name="T12" fmla="*/ 586069 w 883454"/>
                  <a:gd name="T13" fmla="*/ 330327 h 2106319"/>
                  <a:gd name="T14" fmla="*/ 671332 w 883454"/>
                  <a:gd name="T15" fmla="*/ 395162 h 2106319"/>
                  <a:gd name="T16" fmla="*/ 671332 w 883454"/>
                  <a:gd name="T17" fmla="*/ 398524 h 2106319"/>
                  <a:gd name="T18" fmla="*/ 671332 w 883454"/>
                  <a:gd name="T19" fmla="*/ 434485 h 2106319"/>
                  <a:gd name="T20" fmla="*/ 671332 w 883454"/>
                  <a:gd name="T21" fmla="*/ 806743 h 2106319"/>
                  <a:gd name="T22" fmla="*/ 0 w 883454"/>
                  <a:gd name="T23" fmla="*/ 806743 h 2106319"/>
                  <a:gd name="T24" fmla="*/ 0 w 883454"/>
                  <a:gd name="T25" fmla="*/ 434485 h 2106319"/>
                  <a:gd name="T26" fmla="*/ 0 w 883454"/>
                  <a:gd name="T27" fmla="*/ 398524 h 2106319"/>
                  <a:gd name="T28" fmla="*/ 0 w 883454"/>
                  <a:gd name="T29" fmla="*/ 395162 h 2106319"/>
                  <a:gd name="T30" fmla="*/ 85263 w 883454"/>
                  <a:gd name="T31" fmla="*/ 330327 h 2106319"/>
                  <a:gd name="T32" fmla="*/ 90333 w 883454"/>
                  <a:gd name="T33" fmla="*/ 329811 h 2106319"/>
                  <a:gd name="T34" fmla="*/ 90333 w 883454"/>
                  <a:gd name="T35" fmla="*/ 323762 h 2106319"/>
                  <a:gd name="T36" fmla="*/ 211460 w 883454"/>
                  <a:gd name="T37" fmla="*/ 262710 h 2106319"/>
                  <a:gd name="T38" fmla="*/ 267917 w 883454"/>
                  <a:gd name="T39" fmla="*/ 262710 h 2106319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883454"/>
                  <a:gd name="T61" fmla="*/ 0 h 2106319"/>
                  <a:gd name="T62" fmla="*/ 883454 w 883454"/>
                  <a:gd name="T63" fmla="*/ 2106319 h 2106319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883454" h="2106319">
                    <a:moveTo>
                      <a:pt x="352571" y="0"/>
                    </a:moveTo>
                    <a:lnTo>
                      <a:pt x="530882" y="0"/>
                    </a:lnTo>
                    <a:lnTo>
                      <a:pt x="530882" y="685907"/>
                    </a:lnTo>
                    <a:lnTo>
                      <a:pt x="605180" y="685907"/>
                    </a:lnTo>
                    <a:cubicBezTo>
                      <a:pt x="693214" y="685907"/>
                      <a:pt x="764580" y="757272"/>
                      <a:pt x="764580" y="845307"/>
                    </a:cubicBezTo>
                    <a:lnTo>
                      <a:pt x="764580" y="861100"/>
                    </a:lnTo>
                    <a:lnTo>
                      <a:pt x="771250" y="862448"/>
                    </a:lnTo>
                    <a:cubicBezTo>
                      <a:pt x="837189" y="890337"/>
                      <a:pt x="883454" y="955628"/>
                      <a:pt x="883454" y="1031724"/>
                    </a:cubicBezTo>
                    <a:lnTo>
                      <a:pt x="883454" y="1040503"/>
                    </a:lnTo>
                    <a:lnTo>
                      <a:pt x="883454" y="1134392"/>
                    </a:lnTo>
                    <a:lnTo>
                      <a:pt x="883454" y="2106319"/>
                    </a:lnTo>
                    <a:lnTo>
                      <a:pt x="0" y="2106319"/>
                    </a:lnTo>
                    <a:lnTo>
                      <a:pt x="0" y="1134392"/>
                    </a:lnTo>
                    <a:lnTo>
                      <a:pt x="0" y="1040503"/>
                    </a:lnTo>
                    <a:lnTo>
                      <a:pt x="0" y="1031724"/>
                    </a:lnTo>
                    <a:cubicBezTo>
                      <a:pt x="0" y="955628"/>
                      <a:pt x="46266" y="890337"/>
                      <a:pt x="112204" y="862448"/>
                    </a:cubicBezTo>
                    <a:lnTo>
                      <a:pt x="118875" y="861100"/>
                    </a:lnTo>
                    <a:lnTo>
                      <a:pt x="118875" y="845307"/>
                    </a:lnTo>
                    <a:cubicBezTo>
                      <a:pt x="118875" y="757272"/>
                      <a:pt x="190240" y="685907"/>
                      <a:pt x="278275" y="685907"/>
                    </a:cubicBezTo>
                    <a:lnTo>
                      <a:pt x="352571" y="685907"/>
                    </a:ln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317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sp>
          <p:nvSpPr>
            <p:cNvPr id="23565" name="任意多边形 312"/>
            <p:cNvSpPr>
              <a:spLocks noChangeArrowheads="1"/>
            </p:cNvSpPr>
            <p:nvPr/>
          </p:nvSpPr>
          <p:spPr bwMode="auto">
            <a:xfrm>
              <a:off x="223536" y="25253"/>
              <a:ext cx="557579" cy="180482"/>
            </a:xfrm>
            <a:custGeom>
              <a:avLst/>
              <a:gdLst>
                <a:gd name="T0" fmla="*/ 0 w 5564915"/>
                <a:gd name="T1" fmla="*/ 0 h 1801295"/>
                <a:gd name="T2" fmla="*/ 5564915 w 5564915"/>
                <a:gd name="T3" fmla="*/ 1801295 h 1801295"/>
              </a:gdLst>
              <a:ahLst/>
              <a:cxnLst/>
              <a:rect l="T0" t="T1" r="T2" b="T3"/>
              <a:pathLst>
                <a:path w="5564915" h="1801295">
                  <a:moveTo>
                    <a:pt x="410468" y="1114127"/>
                  </a:moveTo>
                  <a:cubicBezTo>
                    <a:pt x="406803" y="1117792"/>
                    <a:pt x="380538" y="1134590"/>
                    <a:pt x="331673" y="1164520"/>
                  </a:cubicBezTo>
                  <a:cubicBezTo>
                    <a:pt x="282807" y="1194449"/>
                    <a:pt x="233331" y="1221631"/>
                    <a:pt x="183244" y="1246063"/>
                  </a:cubicBezTo>
                  <a:lnTo>
                    <a:pt x="417798" y="1202085"/>
                  </a:lnTo>
                  <a:lnTo>
                    <a:pt x="417798" y="1158106"/>
                  </a:lnTo>
                  <a:lnTo>
                    <a:pt x="513085" y="1158106"/>
                  </a:lnTo>
                  <a:lnTo>
                    <a:pt x="549734" y="1114127"/>
                  </a:lnTo>
                  <a:close/>
                  <a:moveTo>
                    <a:pt x="3166467" y="1040829"/>
                  </a:moveTo>
                  <a:cubicBezTo>
                    <a:pt x="3164024" y="1049381"/>
                    <a:pt x="3142034" y="1098552"/>
                    <a:pt x="3100499" y="1188341"/>
                  </a:cubicBezTo>
                  <a:cubicBezTo>
                    <a:pt x="3058963" y="1278131"/>
                    <a:pt x="3010098" y="1363340"/>
                    <a:pt x="2953903" y="1443968"/>
                  </a:cubicBezTo>
                  <a:cubicBezTo>
                    <a:pt x="2964898" y="1451297"/>
                    <a:pt x="3005517" y="1448243"/>
                    <a:pt x="3075761" y="1434805"/>
                  </a:cubicBezTo>
                  <a:cubicBezTo>
                    <a:pt x="3146005" y="1421367"/>
                    <a:pt x="3176240" y="1360897"/>
                    <a:pt x="3166467" y="1253393"/>
                  </a:cubicBezTo>
                  <a:close/>
                  <a:moveTo>
                    <a:pt x="776957" y="798947"/>
                  </a:moveTo>
                  <a:cubicBezTo>
                    <a:pt x="776957" y="800168"/>
                    <a:pt x="747638" y="827044"/>
                    <a:pt x="689000" y="879574"/>
                  </a:cubicBezTo>
                  <a:cubicBezTo>
                    <a:pt x="685335" y="884461"/>
                    <a:pt x="678005" y="889347"/>
                    <a:pt x="667010" y="894234"/>
                  </a:cubicBezTo>
                  <a:lnTo>
                    <a:pt x="901311" y="894234"/>
                  </a:lnTo>
                  <a:lnTo>
                    <a:pt x="835595" y="798947"/>
                  </a:lnTo>
                  <a:close/>
                  <a:moveTo>
                    <a:pt x="1304702" y="608372"/>
                  </a:moveTo>
                  <a:cubicBezTo>
                    <a:pt x="1304702" y="614480"/>
                    <a:pt x="1309283" y="647159"/>
                    <a:pt x="1318445" y="706408"/>
                  </a:cubicBezTo>
                  <a:cubicBezTo>
                    <a:pt x="1327607" y="765657"/>
                    <a:pt x="1340129" y="816049"/>
                    <a:pt x="1356010" y="857585"/>
                  </a:cubicBezTo>
                  <a:cubicBezTo>
                    <a:pt x="1356010" y="861250"/>
                    <a:pt x="1359675" y="849034"/>
                    <a:pt x="1367005" y="820936"/>
                  </a:cubicBezTo>
                  <a:cubicBezTo>
                    <a:pt x="1374335" y="792838"/>
                    <a:pt x="1385329" y="734200"/>
                    <a:pt x="1399989" y="645021"/>
                  </a:cubicBezTo>
                  <a:cubicBezTo>
                    <a:pt x="1398767" y="640135"/>
                    <a:pt x="1401211" y="627918"/>
                    <a:pt x="1407319" y="608372"/>
                  </a:cubicBezTo>
                  <a:close/>
                  <a:moveTo>
                    <a:pt x="5050222" y="527745"/>
                  </a:moveTo>
                  <a:lnTo>
                    <a:pt x="5050222" y="769627"/>
                  </a:lnTo>
                  <a:cubicBezTo>
                    <a:pt x="5056329" y="770849"/>
                    <a:pt x="5080151" y="765352"/>
                    <a:pt x="5121686" y="753135"/>
                  </a:cubicBezTo>
                  <a:cubicBezTo>
                    <a:pt x="5163222" y="740919"/>
                    <a:pt x="5185822" y="721984"/>
                    <a:pt x="5189487" y="696330"/>
                  </a:cubicBezTo>
                  <a:cubicBezTo>
                    <a:pt x="5191930" y="696330"/>
                    <a:pt x="5186738" y="682281"/>
                    <a:pt x="5173912" y="654183"/>
                  </a:cubicBezTo>
                  <a:cubicBezTo>
                    <a:pt x="5161084" y="626086"/>
                    <a:pt x="5119854" y="583940"/>
                    <a:pt x="5050222" y="527745"/>
                  </a:cubicBezTo>
                  <a:close/>
                  <a:moveTo>
                    <a:pt x="601042" y="447117"/>
                  </a:moveTo>
                  <a:lnTo>
                    <a:pt x="601042" y="505755"/>
                  </a:lnTo>
                  <a:lnTo>
                    <a:pt x="637691" y="505755"/>
                  </a:lnTo>
                  <a:lnTo>
                    <a:pt x="681670" y="447117"/>
                  </a:lnTo>
                  <a:close/>
                  <a:moveTo>
                    <a:pt x="5050222" y="278532"/>
                  </a:moveTo>
                  <a:lnTo>
                    <a:pt x="5050222" y="432457"/>
                  </a:lnTo>
                  <a:lnTo>
                    <a:pt x="5182158" y="278532"/>
                  </a:lnTo>
                  <a:close/>
                  <a:moveTo>
                    <a:pt x="4133999" y="21989"/>
                  </a:moveTo>
                  <a:lnTo>
                    <a:pt x="4493158" y="21989"/>
                  </a:lnTo>
                  <a:lnTo>
                    <a:pt x="4493158" y="102617"/>
                  </a:lnTo>
                  <a:lnTo>
                    <a:pt x="4683733" y="102617"/>
                  </a:lnTo>
                  <a:lnTo>
                    <a:pt x="4683733" y="322511"/>
                  </a:lnTo>
                  <a:lnTo>
                    <a:pt x="4478499" y="322511"/>
                  </a:lnTo>
                  <a:cubicBezTo>
                    <a:pt x="4479720" y="326175"/>
                    <a:pt x="4477277" y="340835"/>
                    <a:pt x="4471169" y="366489"/>
                  </a:cubicBezTo>
                  <a:lnTo>
                    <a:pt x="4661743" y="366489"/>
                  </a:lnTo>
                  <a:lnTo>
                    <a:pt x="4661743" y="593713"/>
                  </a:lnTo>
                  <a:lnTo>
                    <a:pt x="4463839" y="593713"/>
                  </a:lnTo>
                  <a:cubicBezTo>
                    <a:pt x="4461396" y="592491"/>
                    <a:pt x="4458952" y="602264"/>
                    <a:pt x="4456509" y="623032"/>
                  </a:cubicBezTo>
                  <a:cubicBezTo>
                    <a:pt x="4454066" y="627918"/>
                    <a:pt x="4451623" y="632805"/>
                    <a:pt x="4449179" y="637691"/>
                  </a:cubicBezTo>
                  <a:lnTo>
                    <a:pt x="4683733" y="637691"/>
                  </a:lnTo>
                  <a:lnTo>
                    <a:pt x="4683733" y="872244"/>
                  </a:lnTo>
                  <a:lnTo>
                    <a:pt x="4412531" y="872244"/>
                  </a:lnTo>
                  <a:cubicBezTo>
                    <a:pt x="4411309" y="875909"/>
                    <a:pt x="4396955" y="899731"/>
                    <a:pt x="4369468" y="943710"/>
                  </a:cubicBezTo>
                  <a:cubicBezTo>
                    <a:pt x="4341981" y="987689"/>
                    <a:pt x="4302584" y="1034721"/>
                    <a:pt x="4251275" y="1084808"/>
                  </a:cubicBezTo>
                  <a:lnTo>
                    <a:pt x="4507818" y="1084808"/>
                  </a:lnTo>
                  <a:lnTo>
                    <a:pt x="4507818" y="930883"/>
                  </a:lnTo>
                  <a:lnTo>
                    <a:pt x="4727711" y="930883"/>
                  </a:lnTo>
                  <a:lnTo>
                    <a:pt x="4727711" y="36649"/>
                  </a:lnTo>
                  <a:lnTo>
                    <a:pt x="5519328" y="36649"/>
                  </a:lnTo>
                  <a:lnTo>
                    <a:pt x="5519328" y="307851"/>
                  </a:lnTo>
                  <a:lnTo>
                    <a:pt x="5402051" y="454447"/>
                  </a:lnTo>
                  <a:cubicBezTo>
                    <a:pt x="5409381" y="458112"/>
                    <a:pt x="5437784" y="489263"/>
                    <a:pt x="5487260" y="547901"/>
                  </a:cubicBezTo>
                  <a:cubicBezTo>
                    <a:pt x="5536736" y="606540"/>
                    <a:pt x="5562084" y="675562"/>
                    <a:pt x="5563306" y="754968"/>
                  </a:cubicBezTo>
                  <a:cubicBezTo>
                    <a:pt x="5570636" y="764741"/>
                    <a:pt x="5552922" y="807193"/>
                    <a:pt x="5510166" y="882323"/>
                  </a:cubicBezTo>
                  <a:cubicBezTo>
                    <a:pt x="5467408" y="957453"/>
                    <a:pt x="5353186" y="1010289"/>
                    <a:pt x="5167498" y="1040829"/>
                  </a:cubicBezTo>
                  <a:lnTo>
                    <a:pt x="5050222" y="798947"/>
                  </a:lnTo>
                  <a:lnTo>
                    <a:pt x="5050222" y="1048159"/>
                  </a:lnTo>
                  <a:lnTo>
                    <a:pt x="4844988" y="1048159"/>
                  </a:lnTo>
                  <a:lnTo>
                    <a:pt x="4844988" y="1084808"/>
                  </a:lnTo>
                  <a:lnTo>
                    <a:pt x="5409381" y="1084808"/>
                  </a:lnTo>
                  <a:lnTo>
                    <a:pt x="5409381" y="1531925"/>
                  </a:lnTo>
                  <a:cubicBezTo>
                    <a:pt x="5410603" y="1534368"/>
                    <a:pt x="5410297" y="1546585"/>
                    <a:pt x="5408464" y="1568574"/>
                  </a:cubicBezTo>
                  <a:cubicBezTo>
                    <a:pt x="5406632" y="1590563"/>
                    <a:pt x="5394111" y="1616218"/>
                    <a:pt x="5370900" y="1645537"/>
                  </a:cubicBezTo>
                  <a:cubicBezTo>
                    <a:pt x="5347688" y="1674856"/>
                    <a:pt x="5305542" y="1699899"/>
                    <a:pt x="5244460" y="1720667"/>
                  </a:cubicBezTo>
                  <a:cubicBezTo>
                    <a:pt x="5183380" y="1741435"/>
                    <a:pt x="5094200" y="1751208"/>
                    <a:pt x="4976924" y="1749986"/>
                  </a:cubicBezTo>
                  <a:lnTo>
                    <a:pt x="4881637" y="1465957"/>
                  </a:lnTo>
                  <a:cubicBezTo>
                    <a:pt x="4890188" y="1468400"/>
                    <a:pt x="4923172" y="1468095"/>
                    <a:pt x="4980589" y="1465041"/>
                  </a:cubicBezTo>
                  <a:cubicBezTo>
                    <a:pt x="5038005" y="1461987"/>
                    <a:pt x="5066103" y="1442746"/>
                    <a:pt x="5064881" y="1407319"/>
                  </a:cubicBezTo>
                  <a:lnTo>
                    <a:pt x="4844988" y="1407319"/>
                  </a:lnTo>
                  <a:lnTo>
                    <a:pt x="4844988" y="1786635"/>
                  </a:lnTo>
                  <a:lnTo>
                    <a:pt x="4507818" y="1786635"/>
                  </a:lnTo>
                  <a:lnTo>
                    <a:pt x="4507818" y="1407319"/>
                  </a:lnTo>
                  <a:lnTo>
                    <a:pt x="4302584" y="1407319"/>
                  </a:lnTo>
                  <a:lnTo>
                    <a:pt x="4302584" y="1727997"/>
                  </a:lnTo>
                  <a:lnTo>
                    <a:pt x="3972743" y="1727997"/>
                  </a:lnTo>
                  <a:lnTo>
                    <a:pt x="3972743" y="1165436"/>
                  </a:lnTo>
                  <a:lnTo>
                    <a:pt x="3848137" y="989521"/>
                  </a:lnTo>
                  <a:cubicBezTo>
                    <a:pt x="3860353" y="990743"/>
                    <a:pt x="3909218" y="951650"/>
                    <a:pt x="3994733" y="872244"/>
                  </a:cubicBezTo>
                  <a:lnTo>
                    <a:pt x="3840807" y="872244"/>
                  </a:lnTo>
                  <a:lnTo>
                    <a:pt x="3840807" y="637691"/>
                  </a:lnTo>
                  <a:lnTo>
                    <a:pt x="4090020" y="637691"/>
                  </a:lnTo>
                  <a:lnTo>
                    <a:pt x="4090020" y="635859"/>
                  </a:lnTo>
                  <a:cubicBezTo>
                    <a:pt x="4090020" y="633416"/>
                    <a:pt x="4090020" y="629140"/>
                    <a:pt x="4090020" y="623032"/>
                  </a:cubicBezTo>
                  <a:cubicBezTo>
                    <a:pt x="4092463" y="620589"/>
                    <a:pt x="4094907" y="610815"/>
                    <a:pt x="4097350" y="593713"/>
                  </a:cubicBezTo>
                  <a:lnTo>
                    <a:pt x="3877456" y="593713"/>
                  </a:lnTo>
                  <a:lnTo>
                    <a:pt x="3877456" y="366489"/>
                  </a:lnTo>
                  <a:lnTo>
                    <a:pt x="4126669" y="366489"/>
                  </a:lnTo>
                  <a:cubicBezTo>
                    <a:pt x="4126669" y="362824"/>
                    <a:pt x="4126669" y="348165"/>
                    <a:pt x="4126669" y="322511"/>
                  </a:cubicBezTo>
                  <a:lnTo>
                    <a:pt x="3833477" y="322511"/>
                  </a:lnTo>
                  <a:lnTo>
                    <a:pt x="3833477" y="102617"/>
                  </a:lnTo>
                  <a:lnTo>
                    <a:pt x="4133999" y="102617"/>
                  </a:lnTo>
                  <a:close/>
                  <a:moveTo>
                    <a:pt x="300521" y="7330"/>
                  </a:moveTo>
                  <a:lnTo>
                    <a:pt x="623032" y="7330"/>
                  </a:lnTo>
                  <a:lnTo>
                    <a:pt x="623032" y="161255"/>
                  </a:lnTo>
                  <a:lnTo>
                    <a:pt x="820936" y="161255"/>
                  </a:lnTo>
                  <a:lnTo>
                    <a:pt x="842925" y="117277"/>
                  </a:lnTo>
                  <a:lnTo>
                    <a:pt x="1092138" y="212564"/>
                  </a:lnTo>
                  <a:cubicBezTo>
                    <a:pt x="1090916" y="216229"/>
                    <a:pt x="1077784" y="247991"/>
                    <a:pt x="1052740" y="307851"/>
                  </a:cubicBezTo>
                  <a:cubicBezTo>
                    <a:pt x="1027697" y="367711"/>
                    <a:pt x="996851" y="433679"/>
                    <a:pt x="960202" y="505755"/>
                  </a:cubicBezTo>
                  <a:lnTo>
                    <a:pt x="996851" y="505755"/>
                  </a:lnTo>
                  <a:cubicBezTo>
                    <a:pt x="1000515" y="502090"/>
                    <a:pt x="1024337" y="452309"/>
                    <a:pt x="1068316" y="356411"/>
                  </a:cubicBezTo>
                  <a:cubicBezTo>
                    <a:pt x="1112295" y="260513"/>
                    <a:pt x="1149555" y="144153"/>
                    <a:pt x="1180095" y="7330"/>
                  </a:cubicBezTo>
                  <a:lnTo>
                    <a:pt x="1502606" y="43979"/>
                  </a:lnTo>
                  <a:cubicBezTo>
                    <a:pt x="1501384" y="46422"/>
                    <a:pt x="1494971" y="69022"/>
                    <a:pt x="1483365" y="111779"/>
                  </a:cubicBezTo>
                  <a:cubicBezTo>
                    <a:pt x="1471760" y="154536"/>
                    <a:pt x="1458627" y="202791"/>
                    <a:pt x="1443967" y="256542"/>
                  </a:cubicBezTo>
                  <a:lnTo>
                    <a:pt x="1825116" y="256542"/>
                  </a:lnTo>
                  <a:lnTo>
                    <a:pt x="1825116" y="608372"/>
                  </a:lnTo>
                  <a:lnTo>
                    <a:pt x="1744489" y="608372"/>
                  </a:lnTo>
                  <a:cubicBezTo>
                    <a:pt x="1744489" y="616924"/>
                    <a:pt x="1733189" y="687778"/>
                    <a:pt x="1710588" y="820936"/>
                  </a:cubicBezTo>
                  <a:cubicBezTo>
                    <a:pt x="1687988" y="954094"/>
                    <a:pt x="1647980" y="1098246"/>
                    <a:pt x="1590563" y="1253393"/>
                  </a:cubicBezTo>
                  <a:cubicBezTo>
                    <a:pt x="1591785" y="1259501"/>
                    <a:pt x="1618050" y="1286072"/>
                    <a:pt x="1669359" y="1333105"/>
                  </a:cubicBezTo>
                  <a:cubicBezTo>
                    <a:pt x="1720667" y="1380137"/>
                    <a:pt x="1782359" y="1417092"/>
                    <a:pt x="1854436" y="1443968"/>
                  </a:cubicBezTo>
                  <a:lnTo>
                    <a:pt x="1641872" y="1786635"/>
                  </a:lnTo>
                  <a:cubicBezTo>
                    <a:pt x="1646758" y="1797630"/>
                    <a:pt x="1556358" y="1722499"/>
                    <a:pt x="1370670" y="1561244"/>
                  </a:cubicBezTo>
                  <a:cubicBezTo>
                    <a:pt x="1365783" y="1564909"/>
                    <a:pt x="1328524" y="1593617"/>
                    <a:pt x="1258891" y="1647369"/>
                  </a:cubicBezTo>
                  <a:cubicBezTo>
                    <a:pt x="1189258" y="1701121"/>
                    <a:pt x="1114127" y="1752429"/>
                    <a:pt x="1033500" y="1801295"/>
                  </a:cubicBezTo>
                  <a:lnTo>
                    <a:pt x="813606" y="1531925"/>
                  </a:lnTo>
                  <a:cubicBezTo>
                    <a:pt x="819714" y="1531925"/>
                    <a:pt x="861250" y="1508103"/>
                    <a:pt x="938212" y="1460460"/>
                  </a:cubicBezTo>
                  <a:cubicBezTo>
                    <a:pt x="1015175" y="1412816"/>
                    <a:pt x="1088473" y="1346237"/>
                    <a:pt x="1158106" y="1260723"/>
                  </a:cubicBezTo>
                  <a:cubicBezTo>
                    <a:pt x="1153219" y="1266831"/>
                    <a:pt x="1111684" y="1159328"/>
                    <a:pt x="1033500" y="938212"/>
                  </a:cubicBezTo>
                  <a:lnTo>
                    <a:pt x="982191" y="1011510"/>
                  </a:lnTo>
                  <a:lnTo>
                    <a:pt x="901563" y="894600"/>
                  </a:lnTo>
                  <a:lnTo>
                    <a:pt x="901563" y="1055489"/>
                  </a:lnTo>
                  <a:lnTo>
                    <a:pt x="820936" y="1165436"/>
                  </a:lnTo>
                  <a:lnTo>
                    <a:pt x="1011510" y="1128787"/>
                  </a:lnTo>
                  <a:lnTo>
                    <a:pt x="1011510" y="1378000"/>
                  </a:lnTo>
                  <a:lnTo>
                    <a:pt x="740308" y="1421978"/>
                  </a:lnTo>
                  <a:lnTo>
                    <a:pt x="740308" y="1610720"/>
                  </a:lnTo>
                  <a:cubicBezTo>
                    <a:pt x="741530" y="1614385"/>
                    <a:pt x="737559" y="1633626"/>
                    <a:pt x="728397" y="1668442"/>
                  </a:cubicBezTo>
                  <a:cubicBezTo>
                    <a:pt x="719235" y="1703259"/>
                    <a:pt x="693886" y="1730440"/>
                    <a:pt x="652351" y="1749986"/>
                  </a:cubicBezTo>
                  <a:cubicBezTo>
                    <a:pt x="654794" y="1751208"/>
                    <a:pt x="628834" y="1757011"/>
                    <a:pt x="574472" y="1767394"/>
                  </a:cubicBezTo>
                  <a:cubicBezTo>
                    <a:pt x="520109" y="1777778"/>
                    <a:pt x="421462" y="1784192"/>
                    <a:pt x="278532" y="1786635"/>
                  </a:cubicBezTo>
                  <a:lnTo>
                    <a:pt x="190574" y="1546585"/>
                  </a:lnTo>
                  <a:cubicBezTo>
                    <a:pt x="196683" y="1547806"/>
                    <a:pt x="224780" y="1549028"/>
                    <a:pt x="274867" y="1550250"/>
                  </a:cubicBezTo>
                  <a:cubicBezTo>
                    <a:pt x="324954" y="1551471"/>
                    <a:pt x="360381" y="1550250"/>
                    <a:pt x="381149" y="1546585"/>
                  </a:cubicBezTo>
                  <a:cubicBezTo>
                    <a:pt x="393365" y="1551471"/>
                    <a:pt x="405581" y="1534368"/>
                    <a:pt x="417798" y="1495276"/>
                  </a:cubicBezTo>
                  <a:lnTo>
                    <a:pt x="417798" y="1465957"/>
                  </a:lnTo>
                  <a:lnTo>
                    <a:pt x="73298" y="1517266"/>
                  </a:lnTo>
                  <a:lnTo>
                    <a:pt x="43978" y="1268053"/>
                  </a:lnTo>
                  <a:lnTo>
                    <a:pt x="131936" y="1253393"/>
                  </a:lnTo>
                  <a:lnTo>
                    <a:pt x="0" y="974861"/>
                  </a:lnTo>
                  <a:cubicBezTo>
                    <a:pt x="4886" y="973640"/>
                    <a:pt x="41230" y="955621"/>
                    <a:pt x="109031" y="920804"/>
                  </a:cubicBezTo>
                  <a:cubicBezTo>
                    <a:pt x="176831" y="885988"/>
                    <a:pt x="243105" y="845369"/>
                    <a:pt x="307851" y="798947"/>
                  </a:cubicBezTo>
                  <a:lnTo>
                    <a:pt x="58638" y="798947"/>
                  </a:lnTo>
                  <a:lnTo>
                    <a:pt x="58638" y="505755"/>
                  </a:lnTo>
                  <a:lnTo>
                    <a:pt x="300521" y="505755"/>
                  </a:lnTo>
                  <a:lnTo>
                    <a:pt x="300521" y="454447"/>
                  </a:lnTo>
                  <a:lnTo>
                    <a:pt x="95287" y="454447"/>
                  </a:lnTo>
                  <a:lnTo>
                    <a:pt x="95287" y="153925"/>
                  </a:lnTo>
                  <a:lnTo>
                    <a:pt x="300521" y="153925"/>
                  </a:lnTo>
                  <a:close/>
                  <a:moveTo>
                    <a:pt x="2191606" y="0"/>
                  </a:moveTo>
                  <a:lnTo>
                    <a:pt x="2536105" y="0"/>
                  </a:lnTo>
                  <a:lnTo>
                    <a:pt x="2536105" y="271202"/>
                  </a:lnTo>
                  <a:lnTo>
                    <a:pt x="2734010" y="271202"/>
                  </a:lnTo>
                  <a:lnTo>
                    <a:pt x="2734010" y="630362"/>
                  </a:lnTo>
                  <a:lnTo>
                    <a:pt x="2558095" y="630362"/>
                  </a:lnTo>
                  <a:cubicBezTo>
                    <a:pt x="2555651" y="630362"/>
                    <a:pt x="2567868" y="645021"/>
                    <a:pt x="2594744" y="674340"/>
                  </a:cubicBezTo>
                  <a:cubicBezTo>
                    <a:pt x="2600852" y="680448"/>
                    <a:pt x="2631393" y="707935"/>
                    <a:pt x="2686366" y="756800"/>
                  </a:cubicBezTo>
                  <a:cubicBezTo>
                    <a:pt x="2741339" y="805666"/>
                    <a:pt x="2781653" y="841704"/>
                    <a:pt x="2807307" y="864915"/>
                  </a:cubicBezTo>
                  <a:lnTo>
                    <a:pt x="2638722" y="1187425"/>
                  </a:lnTo>
                  <a:cubicBezTo>
                    <a:pt x="2642387" y="1188647"/>
                    <a:pt x="2620398" y="1171544"/>
                    <a:pt x="2572754" y="1136117"/>
                  </a:cubicBezTo>
                  <a:cubicBezTo>
                    <a:pt x="2567868" y="1132452"/>
                    <a:pt x="2555651" y="1117792"/>
                    <a:pt x="2536105" y="1092138"/>
                  </a:cubicBezTo>
                  <a:lnTo>
                    <a:pt x="2536105" y="1341351"/>
                  </a:lnTo>
                  <a:cubicBezTo>
                    <a:pt x="2547100" y="1338907"/>
                    <a:pt x="2606655" y="1273856"/>
                    <a:pt x="2714769" y="1146195"/>
                  </a:cubicBezTo>
                  <a:cubicBezTo>
                    <a:pt x="2822883" y="1018535"/>
                    <a:pt x="2912368" y="846590"/>
                    <a:pt x="2983222" y="630362"/>
                  </a:cubicBezTo>
                  <a:lnTo>
                    <a:pt x="2770659" y="630362"/>
                  </a:lnTo>
                  <a:lnTo>
                    <a:pt x="2770659" y="278532"/>
                  </a:lnTo>
                  <a:lnTo>
                    <a:pt x="3166467" y="278532"/>
                  </a:lnTo>
                  <a:lnTo>
                    <a:pt x="3166467" y="0"/>
                  </a:lnTo>
                  <a:lnTo>
                    <a:pt x="3503637" y="0"/>
                  </a:lnTo>
                  <a:lnTo>
                    <a:pt x="3503637" y="271202"/>
                  </a:lnTo>
                  <a:lnTo>
                    <a:pt x="3686882" y="271202"/>
                  </a:lnTo>
                  <a:lnTo>
                    <a:pt x="3686882" y="630362"/>
                  </a:lnTo>
                  <a:lnTo>
                    <a:pt x="3503637" y="630362"/>
                  </a:lnTo>
                  <a:lnTo>
                    <a:pt x="3503637" y="1414649"/>
                  </a:lnTo>
                  <a:cubicBezTo>
                    <a:pt x="3504859" y="1426865"/>
                    <a:pt x="3502415" y="1476952"/>
                    <a:pt x="3496307" y="1564909"/>
                  </a:cubicBezTo>
                  <a:cubicBezTo>
                    <a:pt x="3490199" y="1652867"/>
                    <a:pt x="3468210" y="1712116"/>
                    <a:pt x="3430339" y="1742656"/>
                  </a:cubicBezTo>
                  <a:cubicBezTo>
                    <a:pt x="3436447" y="1745100"/>
                    <a:pt x="3413847" y="1754262"/>
                    <a:pt x="3362539" y="1770143"/>
                  </a:cubicBezTo>
                  <a:cubicBezTo>
                    <a:pt x="3311230" y="1786024"/>
                    <a:pt x="3192121" y="1793965"/>
                    <a:pt x="3005212" y="1793965"/>
                  </a:cubicBezTo>
                  <a:lnTo>
                    <a:pt x="2887935" y="1517266"/>
                  </a:lnTo>
                  <a:cubicBezTo>
                    <a:pt x="2884270" y="1522152"/>
                    <a:pt x="2864113" y="1543836"/>
                    <a:pt x="2827464" y="1582317"/>
                  </a:cubicBezTo>
                  <a:cubicBezTo>
                    <a:pt x="2790815" y="1620799"/>
                    <a:pt x="2759664" y="1649812"/>
                    <a:pt x="2734010" y="1669359"/>
                  </a:cubicBezTo>
                  <a:lnTo>
                    <a:pt x="2536105" y="1429308"/>
                  </a:lnTo>
                  <a:lnTo>
                    <a:pt x="2536105" y="1801295"/>
                  </a:lnTo>
                  <a:lnTo>
                    <a:pt x="2191606" y="1801295"/>
                  </a:lnTo>
                  <a:lnTo>
                    <a:pt x="2191606" y="1238734"/>
                  </a:lnTo>
                  <a:cubicBezTo>
                    <a:pt x="2189162" y="1244842"/>
                    <a:pt x="2172365" y="1271718"/>
                    <a:pt x="2141213" y="1319361"/>
                  </a:cubicBezTo>
                  <a:cubicBezTo>
                    <a:pt x="2110062" y="1367005"/>
                    <a:pt x="2075551" y="1406097"/>
                    <a:pt x="2037680" y="1436638"/>
                  </a:cubicBezTo>
                  <a:lnTo>
                    <a:pt x="1898414" y="1062819"/>
                  </a:lnTo>
                  <a:cubicBezTo>
                    <a:pt x="1903301" y="1059154"/>
                    <a:pt x="1936590" y="1015786"/>
                    <a:pt x="1998283" y="932715"/>
                  </a:cubicBezTo>
                  <a:cubicBezTo>
                    <a:pt x="2059975" y="849644"/>
                    <a:pt x="2119529" y="748860"/>
                    <a:pt x="2176946" y="630362"/>
                  </a:cubicBezTo>
                  <a:lnTo>
                    <a:pt x="1942393" y="630362"/>
                  </a:lnTo>
                  <a:lnTo>
                    <a:pt x="1942393" y="271202"/>
                  </a:lnTo>
                  <a:lnTo>
                    <a:pt x="2191606" y="271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31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</p:grpSp>
      <p:sp>
        <p:nvSpPr>
          <p:cNvPr id="23559" name="副标题 2"/>
          <p:cNvSpPr>
            <a:spLocks noGrp="1" noChangeArrowheads="1"/>
          </p:cNvSpPr>
          <p:nvPr>
            <p:ph type="subTitle" idx="4294967295"/>
          </p:nvPr>
        </p:nvSpPr>
        <p:spPr>
          <a:xfrm>
            <a:off x="2551594" y="3037352"/>
            <a:ext cx="8599516" cy="1990725"/>
          </a:xfrm>
        </p:spPr>
        <p:txBody>
          <a:bodyPr/>
          <a:lstStyle/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</a:t>
            </a:r>
          </a:p>
          <a:p>
            <a:pPr marL="355600" indent="0" algn="just"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文章开门见山，直引主题，直接说明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“我”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看到的草原，这样的开头能够更好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地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吸引读者的眼球，让观众清晰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地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看到你所要表达的内容。</a:t>
            </a:r>
          </a:p>
        </p:txBody>
      </p:sp>
      <p:sp>
        <p:nvSpPr>
          <p:cNvPr id="23560" name="圆角矩形 3"/>
          <p:cNvSpPr>
            <a:spLocks noChangeArrowheads="1"/>
          </p:cNvSpPr>
          <p:nvPr/>
        </p:nvSpPr>
        <p:spPr bwMode="auto">
          <a:xfrm>
            <a:off x="4927600" y="976313"/>
            <a:ext cx="2943225" cy="671512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A1C450"/>
            </a:solidFill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交流平台</a:t>
            </a:r>
          </a:p>
        </p:txBody>
      </p:sp>
      <p:pic>
        <p:nvPicPr>
          <p:cNvPr id="23561" name="图片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45013" y="523875"/>
            <a:ext cx="1036637" cy="118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2" name="图片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60388" y="2543175"/>
            <a:ext cx="1704975" cy="256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63" name="圆角矩形 11"/>
          <p:cNvSpPr>
            <a:spLocks noChangeArrowheads="1"/>
          </p:cNvSpPr>
          <p:nvPr/>
        </p:nvSpPr>
        <p:spPr bwMode="auto">
          <a:xfrm>
            <a:off x="2508250" y="2795588"/>
            <a:ext cx="8953500" cy="3503612"/>
          </a:xfrm>
          <a:prstGeom prst="roundRect">
            <a:avLst>
              <a:gd name="adj" fmla="val 16667"/>
            </a:avLst>
          </a:prstGeom>
          <a:noFill/>
          <a:ln w="38100" cmpd="thickThin">
            <a:solidFill>
              <a:srgbClr val="A1C450"/>
            </a:solidFill>
            <a:prstDash val="dashDot"/>
            <a:miter lim="800000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68580" tIns="34290" rIns="68580" bIns="3429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b="1">
              <a:latin typeface="楷体" panose="02010609060101010101" pitchFamily="49" charset="-122"/>
              <a:ea typeface="楷体" panose="02010609060101010101" pitchFamily="49" charset="-122"/>
              <a:sym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5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5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5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5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9" grpId="0" build="p"/>
      <p:bldP spid="23563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GB Pinyinok-B"/>
        <a:ea typeface="楷体"/>
        <a:cs typeface=""/>
      </a:majorFont>
      <a:minorFont>
        <a:latin typeface="GB Pinyinok-B"/>
        <a:ea typeface="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876</Words>
  <Application>WPS 演示</Application>
  <PresentationFormat>自定义</PresentationFormat>
  <Paragraphs>84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Arial</vt:lpstr>
      <vt:lpstr>宋体</vt:lpstr>
      <vt:lpstr>微软雅黑</vt:lpstr>
      <vt:lpstr>GB Pinyinok-B</vt:lpstr>
      <vt:lpstr>楷体</vt:lpstr>
      <vt:lpstr>楷体_GB2312</vt:lpstr>
      <vt:lpstr>Calibri</vt:lpstr>
      <vt:lpstr>Times New Roman</vt:lpstr>
      <vt:lpstr>等线 Light</vt:lpstr>
      <vt:lpstr>等线</vt:lpstr>
      <vt:lpstr>Office 主题</vt:lpstr>
      <vt:lpstr>自定义设计方案</vt:lpstr>
      <vt:lpstr>语文园地四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3.植物妈妈有办法</dc:title>
  <dc:creator>Administrator</dc:creator>
  <cp:lastModifiedBy>Windows 用户</cp:lastModifiedBy>
  <cp:revision>208</cp:revision>
  <dcterms:created xsi:type="dcterms:W3CDTF">2019-01-27T22:44:00Z</dcterms:created>
  <dcterms:modified xsi:type="dcterms:W3CDTF">2020-01-04T03:43:24Z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2052-11.1.0.9305</vt:lpwstr>
  </property>
</Properties>
</file>

<file path=docProps/thumbnail.jpeg>
</file>